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96"/>
  </p:notesMasterIdLst>
  <p:sldIdLst>
    <p:sldId id="318" r:id="rId2"/>
    <p:sldId id="340" r:id="rId3"/>
    <p:sldId id="480" r:id="rId4"/>
    <p:sldId id="481" r:id="rId5"/>
    <p:sldId id="482" r:id="rId6"/>
    <p:sldId id="328" r:id="rId7"/>
    <p:sldId id="329" r:id="rId8"/>
    <p:sldId id="484" r:id="rId9"/>
    <p:sldId id="330" r:id="rId10"/>
    <p:sldId id="331" r:id="rId11"/>
    <p:sldId id="485" r:id="rId12"/>
    <p:sldId id="332" r:id="rId13"/>
    <p:sldId id="334" r:id="rId14"/>
    <p:sldId id="333" r:id="rId15"/>
    <p:sldId id="335" r:id="rId16"/>
    <p:sldId id="351" r:id="rId17"/>
    <p:sldId id="339" r:id="rId18"/>
    <p:sldId id="487" r:id="rId19"/>
    <p:sldId id="390" r:id="rId20"/>
    <p:sldId id="493" r:id="rId21"/>
    <p:sldId id="490" r:id="rId22"/>
    <p:sldId id="391" r:id="rId23"/>
    <p:sldId id="393" r:id="rId24"/>
    <p:sldId id="394" r:id="rId25"/>
    <p:sldId id="395" r:id="rId26"/>
    <p:sldId id="396" r:id="rId27"/>
    <p:sldId id="491" r:id="rId28"/>
    <p:sldId id="398" r:id="rId29"/>
    <p:sldId id="399" r:id="rId30"/>
    <p:sldId id="400" r:id="rId31"/>
    <p:sldId id="401" r:id="rId32"/>
    <p:sldId id="352" r:id="rId33"/>
    <p:sldId id="338" r:id="rId34"/>
    <p:sldId id="389" r:id="rId35"/>
    <p:sldId id="404" r:id="rId36"/>
    <p:sldId id="495" r:id="rId37"/>
    <p:sldId id="409" r:id="rId38"/>
    <p:sldId id="405" r:id="rId39"/>
    <p:sldId id="406" r:id="rId40"/>
    <p:sldId id="416" r:id="rId41"/>
    <p:sldId id="417" r:id="rId42"/>
    <p:sldId id="418" r:id="rId43"/>
    <p:sldId id="419" r:id="rId44"/>
    <p:sldId id="387" r:id="rId45"/>
    <p:sldId id="388" r:id="rId46"/>
    <p:sldId id="407" r:id="rId47"/>
    <p:sldId id="410" r:id="rId48"/>
    <p:sldId id="411" r:id="rId49"/>
    <p:sldId id="412" r:id="rId50"/>
    <p:sldId id="413" r:id="rId51"/>
    <p:sldId id="414" r:id="rId52"/>
    <p:sldId id="415" r:id="rId53"/>
    <p:sldId id="420" r:id="rId54"/>
    <p:sldId id="408" r:id="rId55"/>
    <p:sldId id="356" r:id="rId56"/>
    <p:sldId id="341" r:id="rId57"/>
    <p:sldId id="421" r:id="rId58"/>
    <p:sldId id="497" r:id="rId59"/>
    <p:sldId id="498" r:id="rId60"/>
    <p:sldId id="422" r:id="rId61"/>
    <p:sldId id="423" r:id="rId62"/>
    <p:sldId id="424" r:id="rId63"/>
    <p:sldId id="386" r:id="rId64"/>
    <p:sldId id="425" r:id="rId65"/>
    <p:sldId id="426" r:id="rId66"/>
    <p:sldId id="354" r:id="rId67"/>
    <p:sldId id="342" r:id="rId68"/>
    <p:sldId id="385" r:id="rId69"/>
    <p:sldId id="427" r:id="rId70"/>
    <p:sldId id="428" r:id="rId71"/>
    <p:sldId id="429" r:id="rId72"/>
    <p:sldId id="430" r:id="rId73"/>
    <p:sldId id="431" r:id="rId74"/>
    <p:sldId id="384" r:id="rId75"/>
    <p:sldId id="433" r:id="rId76"/>
    <p:sldId id="434" r:id="rId77"/>
    <p:sldId id="499" r:id="rId78"/>
    <p:sldId id="355" r:id="rId79"/>
    <p:sldId id="343" r:id="rId80"/>
    <p:sldId id="381" r:id="rId81"/>
    <p:sldId id="382" r:id="rId82"/>
    <p:sldId id="383" r:id="rId83"/>
    <p:sldId id="435" r:id="rId84"/>
    <p:sldId id="438" r:id="rId85"/>
    <p:sldId id="439" r:id="rId86"/>
    <p:sldId id="501" r:id="rId87"/>
    <p:sldId id="500" r:id="rId88"/>
    <p:sldId id="436" r:id="rId89"/>
    <p:sldId id="502" r:id="rId90"/>
    <p:sldId id="437" r:id="rId91"/>
    <p:sldId id="503" r:id="rId92"/>
    <p:sldId id="440" r:id="rId93"/>
    <p:sldId id="357" r:id="rId94"/>
    <p:sldId id="344" r:id="rId95"/>
    <p:sldId id="365" r:id="rId96"/>
    <p:sldId id="366" r:id="rId97"/>
    <p:sldId id="367" r:id="rId98"/>
    <p:sldId id="368" r:id="rId99"/>
    <p:sldId id="369" r:id="rId100"/>
    <p:sldId id="370" r:id="rId101"/>
    <p:sldId id="378" r:id="rId102"/>
    <p:sldId id="379" r:id="rId103"/>
    <p:sldId id="441" r:id="rId104"/>
    <p:sldId id="442" r:id="rId105"/>
    <p:sldId id="443" r:id="rId106"/>
    <p:sldId id="371" r:id="rId107"/>
    <p:sldId id="380" r:id="rId108"/>
    <p:sldId id="479" r:id="rId109"/>
    <p:sldId id="444" r:id="rId110"/>
    <p:sldId id="358" r:id="rId111"/>
    <p:sldId id="345" r:id="rId112"/>
    <p:sldId id="504" r:id="rId113"/>
    <p:sldId id="373" r:id="rId114"/>
    <p:sldId id="372" r:id="rId115"/>
    <p:sldId id="445" r:id="rId116"/>
    <p:sldId id="506" r:id="rId117"/>
    <p:sldId id="507" r:id="rId118"/>
    <p:sldId id="446" r:id="rId119"/>
    <p:sldId id="448" r:id="rId120"/>
    <p:sldId id="449" r:id="rId121"/>
    <p:sldId id="450" r:id="rId122"/>
    <p:sldId id="451" r:id="rId123"/>
    <p:sldId id="447" r:id="rId124"/>
    <p:sldId id="508" r:id="rId125"/>
    <p:sldId id="452" r:id="rId126"/>
    <p:sldId id="374" r:id="rId127"/>
    <p:sldId id="359" r:id="rId128"/>
    <p:sldId id="346" r:id="rId129"/>
    <p:sldId id="510" r:id="rId130"/>
    <p:sldId id="511" r:id="rId131"/>
    <p:sldId id="453" r:id="rId132"/>
    <p:sldId id="457" r:id="rId133"/>
    <p:sldId id="513" r:id="rId134"/>
    <p:sldId id="515" r:id="rId135"/>
    <p:sldId id="517" r:id="rId136"/>
    <p:sldId id="519" r:id="rId137"/>
    <p:sldId id="521" r:id="rId138"/>
    <p:sldId id="454" r:id="rId139"/>
    <p:sldId id="458" r:id="rId140"/>
    <p:sldId id="459" r:id="rId141"/>
    <p:sldId id="375" r:id="rId142"/>
    <p:sldId id="455" r:id="rId143"/>
    <p:sldId id="456" r:id="rId144"/>
    <p:sldId id="360" r:id="rId145"/>
    <p:sldId id="347" r:id="rId146"/>
    <p:sldId id="522" r:id="rId147"/>
    <p:sldId id="524" r:id="rId148"/>
    <p:sldId id="460" r:id="rId149"/>
    <p:sldId id="525" r:id="rId150"/>
    <p:sldId id="461" r:id="rId151"/>
    <p:sldId id="523" r:id="rId152"/>
    <p:sldId id="527" r:id="rId153"/>
    <p:sldId id="462" r:id="rId154"/>
    <p:sldId id="526" r:id="rId155"/>
    <p:sldId id="463" r:id="rId156"/>
    <p:sldId id="464" r:id="rId157"/>
    <p:sldId id="528" r:id="rId158"/>
    <p:sldId id="376" r:id="rId159"/>
    <p:sldId id="465" r:id="rId160"/>
    <p:sldId id="529" r:id="rId161"/>
    <p:sldId id="530" r:id="rId162"/>
    <p:sldId id="361" r:id="rId163"/>
    <p:sldId id="348" r:id="rId164"/>
    <p:sldId id="466" r:id="rId165"/>
    <p:sldId id="532" r:id="rId166"/>
    <p:sldId id="377" r:id="rId167"/>
    <p:sldId id="467" r:id="rId168"/>
    <p:sldId id="542" r:id="rId169"/>
    <p:sldId id="469" r:id="rId170"/>
    <p:sldId id="531" r:id="rId171"/>
    <p:sldId id="543" r:id="rId172"/>
    <p:sldId id="362" r:id="rId173"/>
    <p:sldId id="349" r:id="rId174"/>
    <p:sldId id="475" r:id="rId175"/>
    <p:sldId id="533" r:id="rId176"/>
    <p:sldId id="534" r:id="rId177"/>
    <p:sldId id="535" r:id="rId178"/>
    <p:sldId id="536" r:id="rId179"/>
    <p:sldId id="476" r:id="rId180"/>
    <p:sldId id="477" r:id="rId181"/>
    <p:sldId id="478" r:id="rId182"/>
    <p:sldId id="363" r:id="rId183"/>
    <p:sldId id="350" r:id="rId184"/>
    <p:sldId id="537" r:id="rId185"/>
    <p:sldId id="470" r:id="rId186"/>
    <p:sldId id="471" r:id="rId187"/>
    <p:sldId id="538" r:id="rId188"/>
    <p:sldId id="472" r:id="rId189"/>
    <p:sldId id="539" r:id="rId190"/>
    <p:sldId id="473" r:id="rId191"/>
    <p:sldId id="474" r:id="rId192"/>
    <p:sldId id="540" r:id="rId193"/>
    <p:sldId id="541" r:id="rId194"/>
    <p:sldId id="364" r:id="rId195"/>
  </p:sldIdLst>
  <p:sldSz cx="9144000" cy="6858000" type="screen4x3"/>
  <p:notesSz cx="6858000" cy="9144000"/>
  <p:custDataLst>
    <p:tags r:id="rId19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CF4FF1AB-EF3F-4714-A340-0663CF22BAA7}">
          <p14:sldIdLst>
            <p14:sldId id="318"/>
          </p14:sldIdLst>
        </p14:section>
        <p14:section name="第1课" id="{5B183EDC-F44D-4E7E-919D-3FE1DA8994B3}">
          <p14:sldIdLst>
            <p14:sldId id="340"/>
            <p14:sldId id="480"/>
            <p14:sldId id="481"/>
            <p14:sldId id="482"/>
            <p14:sldId id="328"/>
            <p14:sldId id="329"/>
            <p14:sldId id="484"/>
            <p14:sldId id="330"/>
            <p14:sldId id="331"/>
            <p14:sldId id="485"/>
            <p14:sldId id="332"/>
            <p14:sldId id="334"/>
            <p14:sldId id="333"/>
            <p14:sldId id="335"/>
            <p14:sldId id="351"/>
          </p14:sldIdLst>
        </p14:section>
        <p14:section name="第2课" id="{776BFE9E-AA96-4189-AFD3-6DE341FB407F}">
          <p14:sldIdLst>
            <p14:sldId id="339"/>
            <p14:sldId id="487"/>
            <p14:sldId id="390"/>
            <p14:sldId id="493"/>
            <p14:sldId id="490"/>
            <p14:sldId id="391"/>
            <p14:sldId id="393"/>
            <p14:sldId id="394"/>
            <p14:sldId id="395"/>
            <p14:sldId id="396"/>
            <p14:sldId id="491"/>
            <p14:sldId id="398"/>
            <p14:sldId id="399"/>
            <p14:sldId id="400"/>
            <p14:sldId id="401"/>
            <p14:sldId id="352"/>
          </p14:sldIdLst>
        </p14:section>
        <p14:section name="第3课" id="{68D9B65B-E695-497C-B766-64C090BC3CE8}">
          <p14:sldIdLst>
            <p14:sldId id="338"/>
            <p14:sldId id="389"/>
            <p14:sldId id="404"/>
            <p14:sldId id="495"/>
            <p14:sldId id="409"/>
            <p14:sldId id="405"/>
            <p14:sldId id="406"/>
            <p14:sldId id="416"/>
            <p14:sldId id="417"/>
            <p14:sldId id="418"/>
            <p14:sldId id="419"/>
            <p14:sldId id="387"/>
            <p14:sldId id="388"/>
            <p14:sldId id="407"/>
            <p14:sldId id="410"/>
            <p14:sldId id="411"/>
            <p14:sldId id="412"/>
            <p14:sldId id="413"/>
            <p14:sldId id="414"/>
            <p14:sldId id="415"/>
            <p14:sldId id="420"/>
            <p14:sldId id="408"/>
            <p14:sldId id="356"/>
          </p14:sldIdLst>
        </p14:section>
        <p14:section name="第4课" id="{9B02E53F-984A-440C-96AC-B237D625220B}">
          <p14:sldIdLst>
            <p14:sldId id="341"/>
            <p14:sldId id="421"/>
            <p14:sldId id="497"/>
            <p14:sldId id="498"/>
            <p14:sldId id="422"/>
            <p14:sldId id="423"/>
            <p14:sldId id="424"/>
            <p14:sldId id="386"/>
            <p14:sldId id="425"/>
            <p14:sldId id="426"/>
            <p14:sldId id="354"/>
          </p14:sldIdLst>
        </p14:section>
        <p14:section name="第5课" id="{37A394BD-34B0-4C30-B165-EE5DCD31B441}">
          <p14:sldIdLst>
            <p14:sldId id="342"/>
            <p14:sldId id="385"/>
            <p14:sldId id="427"/>
            <p14:sldId id="428"/>
            <p14:sldId id="429"/>
            <p14:sldId id="430"/>
            <p14:sldId id="431"/>
            <p14:sldId id="384"/>
            <p14:sldId id="433"/>
            <p14:sldId id="434"/>
            <p14:sldId id="499"/>
            <p14:sldId id="355"/>
          </p14:sldIdLst>
        </p14:section>
        <p14:section name="第6课" id="{80F4E6E0-A0EA-4CF4-8B6B-27078CBCF7FD}">
          <p14:sldIdLst>
            <p14:sldId id="343"/>
            <p14:sldId id="381"/>
            <p14:sldId id="382"/>
            <p14:sldId id="383"/>
            <p14:sldId id="435"/>
            <p14:sldId id="438"/>
            <p14:sldId id="439"/>
            <p14:sldId id="501"/>
            <p14:sldId id="500"/>
            <p14:sldId id="436"/>
            <p14:sldId id="502"/>
            <p14:sldId id="437"/>
            <p14:sldId id="503"/>
            <p14:sldId id="440"/>
            <p14:sldId id="357"/>
          </p14:sldIdLst>
        </p14:section>
        <p14:section name="第7课" id="{BF6D5858-4181-485E-B74D-DC6ECD35BD7F}">
          <p14:sldIdLst>
            <p14:sldId id="344"/>
            <p14:sldId id="365"/>
            <p14:sldId id="366"/>
            <p14:sldId id="367"/>
            <p14:sldId id="368"/>
            <p14:sldId id="369"/>
            <p14:sldId id="370"/>
            <p14:sldId id="378"/>
            <p14:sldId id="379"/>
            <p14:sldId id="441"/>
            <p14:sldId id="442"/>
            <p14:sldId id="443"/>
            <p14:sldId id="371"/>
            <p14:sldId id="380"/>
            <p14:sldId id="479"/>
            <p14:sldId id="444"/>
            <p14:sldId id="358"/>
          </p14:sldIdLst>
        </p14:section>
        <p14:section name="第8课" id="{0F48FB6C-577B-40FB-8702-8B0516658EF5}">
          <p14:sldIdLst>
            <p14:sldId id="345"/>
            <p14:sldId id="504"/>
            <p14:sldId id="373"/>
            <p14:sldId id="372"/>
            <p14:sldId id="445"/>
            <p14:sldId id="506"/>
            <p14:sldId id="507"/>
            <p14:sldId id="446"/>
            <p14:sldId id="448"/>
            <p14:sldId id="449"/>
            <p14:sldId id="450"/>
            <p14:sldId id="451"/>
            <p14:sldId id="447"/>
            <p14:sldId id="508"/>
            <p14:sldId id="452"/>
            <p14:sldId id="374"/>
            <p14:sldId id="359"/>
          </p14:sldIdLst>
        </p14:section>
        <p14:section name="第9课" id="{00CC456C-D9AF-4890-867E-C4EC844E8E61}">
          <p14:sldIdLst>
            <p14:sldId id="346"/>
            <p14:sldId id="510"/>
            <p14:sldId id="511"/>
            <p14:sldId id="453"/>
            <p14:sldId id="457"/>
            <p14:sldId id="513"/>
            <p14:sldId id="515"/>
            <p14:sldId id="517"/>
            <p14:sldId id="519"/>
            <p14:sldId id="521"/>
            <p14:sldId id="454"/>
            <p14:sldId id="458"/>
            <p14:sldId id="459"/>
            <p14:sldId id="375"/>
            <p14:sldId id="455"/>
            <p14:sldId id="456"/>
            <p14:sldId id="360"/>
          </p14:sldIdLst>
        </p14:section>
        <p14:section name="第10课" id="{7B5E69C5-62F9-49D4-B157-0FFC4CBCEA1E}">
          <p14:sldIdLst>
            <p14:sldId id="347"/>
            <p14:sldId id="522"/>
            <p14:sldId id="524"/>
            <p14:sldId id="460"/>
            <p14:sldId id="525"/>
            <p14:sldId id="461"/>
            <p14:sldId id="523"/>
            <p14:sldId id="527"/>
            <p14:sldId id="462"/>
            <p14:sldId id="526"/>
            <p14:sldId id="463"/>
            <p14:sldId id="464"/>
            <p14:sldId id="528"/>
            <p14:sldId id="376"/>
            <p14:sldId id="465"/>
            <p14:sldId id="529"/>
            <p14:sldId id="530"/>
            <p14:sldId id="361"/>
          </p14:sldIdLst>
        </p14:section>
        <p14:section name="第11课" id="{C0BDF2C3-DADD-4D0D-8529-3F711E20CE56}">
          <p14:sldIdLst>
            <p14:sldId id="348"/>
            <p14:sldId id="466"/>
            <p14:sldId id="532"/>
            <p14:sldId id="377"/>
            <p14:sldId id="467"/>
            <p14:sldId id="542"/>
            <p14:sldId id="469"/>
            <p14:sldId id="531"/>
            <p14:sldId id="543"/>
            <p14:sldId id="362"/>
          </p14:sldIdLst>
        </p14:section>
        <p14:section name="第12课" id="{A29059BA-3E18-44BE-A4F9-C6A490E8B962}">
          <p14:sldIdLst>
            <p14:sldId id="349"/>
            <p14:sldId id="475"/>
            <p14:sldId id="533"/>
            <p14:sldId id="534"/>
            <p14:sldId id="535"/>
            <p14:sldId id="536"/>
            <p14:sldId id="476"/>
            <p14:sldId id="477"/>
            <p14:sldId id="478"/>
            <p14:sldId id="363"/>
          </p14:sldIdLst>
        </p14:section>
        <p14:section name="第13课" id="{15EA68DD-8727-4126-879D-2E996FB7F911}">
          <p14:sldIdLst>
            <p14:sldId id="350"/>
            <p14:sldId id="537"/>
            <p14:sldId id="470"/>
            <p14:sldId id="471"/>
            <p14:sldId id="538"/>
            <p14:sldId id="472"/>
            <p14:sldId id="539"/>
            <p14:sldId id="473"/>
            <p14:sldId id="474"/>
            <p14:sldId id="540"/>
            <p14:sldId id="541"/>
            <p14:sldId id="364"/>
          </p14:sldIdLst>
        </p14:section>
        <p14:section name="其他" id="{2943D4FC-6909-4AAC-85E7-2EBFA2A7021A}">
          <p14:sldIdLst/>
        </p14:section>
      </p14:sectionLst>
    </p:ext>
    <p:ext uri="{EFAFB233-063F-42B5-8137-9DF3F51BA10A}">
      <p15:sldGuideLst xmlns:p15="http://schemas.microsoft.com/office/powerpoint/2012/main" xmlns="">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3399"/>
    <a:srgbClr val="CC0066"/>
    <a:srgbClr val="FF3300"/>
    <a:srgbClr val="89AECD"/>
    <a:srgbClr val="99CCFF"/>
    <a:srgbClr val="4F7FA7"/>
    <a:srgbClr val="558BB8"/>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70" autoAdjust="0"/>
    <p:restoredTop sz="94660"/>
  </p:normalViewPr>
  <p:slideViewPr>
    <p:cSldViewPr snapToGrid="0">
      <p:cViewPr varScale="1">
        <p:scale>
          <a:sx n="66" d="100"/>
          <a:sy n="66" d="100"/>
        </p:scale>
        <p:origin x="-1176" y="-114"/>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notesMaster" Target="notesMasters/notesMaster1.xml"/><Relationship Id="rId20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tags" Target="tags/tag1.xml"/><Relationship Id="rId20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presProps" Target="pres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9C310-0DF2-4F31-A041-BE8BBE5926FC}" type="doc">
      <dgm:prSet loTypeId="urn:microsoft.com/office/officeart/2005/8/layout/hierarchy3" loCatId="hierarchy" qsTypeId="urn:microsoft.com/office/officeart/2005/8/quickstyle/simple4" qsCatId="simple" csTypeId="urn:microsoft.com/office/officeart/2005/8/colors/accent1_4" csCatId="accent1" phldr="1"/>
      <dgm:spPr/>
      <dgm:t>
        <a:bodyPr/>
        <a:lstStyle/>
        <a:p>
          <a:endParaRPr lang="zh-CN" altLang="en-US"/>
        </a:p>
      </dgm:t>
    </dgm:pt>
    <dgm:pt modelId="{D79B1847-B2A7-4351-BCA4-EAC700B36B2C}">
      <dgm:prSet phldrT="[文本]" custT="1"/>
      <dgm:spPr/>
      <dgm:t>
        <a:bodyPr/>
        <a:lstStyle/>
        <a:p>
          <a:r>
            <a:rPr lang="zh-CN" altLang="en-US" sz="2000" b="0" dirty="0" smtClean="0">
              <a:latin typeface="+mj-ea"/>
              <a:ea typeface="+mj-ea"/>
            </a:rPr>
            <a:t>能量指向</a:t>
          </a:r>
          <a:endParaRPr lang="zh-CN" altLang="en-US" sz="2000" b="0" dirty="0">
            <a:latin typeface="+mj-ea"/>
            <a:ea typeface="+mj-ea"/>
          </a:endParaRPr>
        </a:p>
      </dgm:t>
    </dgm:pt>
    <dgm:pt modelId="{618CC821-A8AA-471C-A310-9BF7E0A06118}" type="parTrans" cxnId="{6CFBA3D9-9F31-4911-AE3D-28CA69EE23B4}">
      <dgm:prSet/>
      <dgm:spPr/>
      <dgm:t>
        <a:bodyPr/>
        <a:lstStyle/>
        <a:p>
          <a:endParaRPr lang="zh-CN" altLang="en-US" sz="2000" b="0">
            <a:latin typeface="+mj-ea"/>
            <a:ea typeface="+mj-ea"/>
          </a:endParaRPr>
        </a:p>
      </dgm:t>
    </dgm:pt>
    <dgm:pt modelId="{ED3DCD62-F339-4784-8D58-16182BFED37F}" type="sibTrans" cxnId="{6CFBA3D9-9F31-4911-AE3D-28CA69EE23B4}">
      <dgm:prSet/>
      <dgm:spPr/>
      <dgm:t>
        <a:bodyPr/>
        <a:lstStyle/>
        <a:p>
          <a:endParaRPr lang="zh-CN" altLang="en-US" sz="2000" b="0">
            <a:latin typeface="+mj-ea"/>
            <a:ea typeface="+mj-ea"/>
          </a:endParaRPr>
        </a:p>
      </dgm:t>
    </dgm:pt>
    <dgm:pt modelId="{53C438E7-0E9C-4B8D-9614-6266F5D81E3A}">
      <dgm:prSet phldrT="[文本]" custT="1"/>
      <dgm:spPr/>
      <dgm:t>
        <a:bodyPr/>
        <a:lstStyle/>
        <a:p>
          <a:r>
            <a:rPr lang="zh-CN" altLang="en-US" sz="2000" b="0" dirty="0" smtClean="0">
              <a:latin typeface="+mj-ea"/>
              <a:ea typeface="+mj-ea"/>
            </a:rPr>
            <a:t>外倾型 </a:t>
          </a:r>
          <a:r>
            <a:rPr lang="en-US" altLang="zh-CN" sz="2000" b="0" dirty="0" smtClean="0">
              <a:latin typeface="+mj-ea"/>
              <a:ea typeface="+mj-ea"/>
            </a:rPr>
            <a:t>E</a:t>
          </a:r>
          <a:endParaRPr lang="zh-CN" altLang="en-US" sz="2000" b="0" dirty="0">
            <a:latin typeface="+mj-ea"/>
            <a:ea typeface="+mj-ea"/>
          </a:endParaRPr>
        </a:p>
      </dgm:t>
    </dgm:pt>
    <dgm:pt modelId="{8220AD0F-6758-4599-9EC5-E194C7FA7F67}" type="parTrans" cxnId="{511DE8A6-84C2-461A-9C75-FE1230D4F98A}">
      <dgm:prSet/>
      <dgm:spPr/>
      <dgm:t>
        <a:bodyPr/>
        <a:lstStyle/>
        <a:p>
          <a:endParaRPr lang="zh-CN" altLang="en-US" sz="2000" b="0">
            <a:latin typeface="+mj-ea"/>
            <a:ea typeface="+mj-ea"/>
          </a:endParaRPr>
        </a:p>
      </dgm:t>
    </dgm:pt>
    <dgm:pt modelId="{6C743BE7-E9AF-4620-BF91-61F492C3F5DB}" type="sibTrans" cxnId="{511DE8A6-84C2-461A-9C75-FE1230D4F98A}">
      <dgm:prSet/>
      <dgm:spPr/>
      <dgm:t>
        <a:bodyPr/>
        <a:lstStyle/>
        <a:p>
          <a:endParaRPr lang="zh-CN" altLang="en-US" sz="2000" b="0">
            <a:latin typeface="+mj-ea"/>
            <a:ea typeface="+mj-ea"/>
          </a:endParaRPr>
        </a:p>
      </dgm:t>
    </dgm:pt>
    <dgm:pt modelId="{CE3CFD9F-8ADF-4938-979B-85227A744B01}">
      <dgm:prSet phldrT="[文本]" custT="1"/>
      <dgm:spPr/>
      <dgm:t>
        <a:bodyPr/>
        <a:lstStyle/>
        <a:p>
          <a:r>
            <a:rPr lang="zh-CN" altLang="en-US" sz="2000" b="0" dirty="0" smtClean="0">
              <a:latin typeface="+mj-ea"/>
              <a:ea typeface="+mj-ea"/>
            </a:rPr>
            <a:t>内倾型 </a:t>
          </a:r>
          <a:r>
            <a:rPr lang="en-US" altLang="zh-CN" sz="2000" b="0" dirty="0" smtClean="0">
              <a:latin typeface="+mj-ea"/>
              <a:ea typeface="+mj-ea"/>
            </a:rPr>
            <a:t>I</a:t>
          </a:r>
          <a:endParaRPr lang="zh-CN" altLang="en-US" sz="2000" b="0" dirty="0">
            <a:latin typeface="+mj-ea"/>
            <a:ea typeface="+mj-ea"/>
          </a:endParaRPr>
        </a:p>
      </dgm:t>
    </dgm:pt>
    <dgm:pt modelId="{FE3B7761-EDB0-4FBB-B486-15FBC1BBC4DF}" type="parTrans" cxnId="{912AF511-5E28-4A70-ACD8-2462DE895DA3}">
      <dgm:prSet/>
      <dgm:spPr/>
      <dgm:t>
        <a:bodyPr/>
        <a:lstStyle/>
        <a:p>
          <a:endParaRPr lang="zh-CN" altLang="en-US" sz="2000" b="0">
            <a:latin typeface="+mj-ea"/>
            <a:ea typeface="+mj-ea"/>
          </a:endParaRPr>
        </a:p>
      </dgm:t>
    </dgm:pt>
    <dgm:pt modelId="{19937618-821D-48BB-A4A3-F7FFBBCA0AF7}" type="sibTrans" cxnId="{912AF511-5E28-4A70-ACD8-2462DE895DA3}">
      <dgm:prSet/>
      <dgm:spPr/>
      <dgm:t>
        <a:bodyPr/>
        <a:lstStyle/>
        <a:p>
          <a:endParaRPr lang="zh-CN" altLang="en-US" sz="2000" b="0">
            <a:latin typeface="+mj-ea"/>
            <a:ea typeface="+mj-ea"/>
          </a:endParaRPr>
        </a:p>
      </dgm:t>
    </dgm:pt>
    <dgm:pt modelId="{BA14AA94-5C8F-42D8-92C2-222159564948}">
      <dgm:prSet phldrT="[文本]" custT="1"/>
      <dgm:spPr/>
      <dgm:t>
        <a:bodyPr/>
        <a:lstStyle/>
        <a:p>
          <a:r>
            <a:rPr lang="zh-CN" altLang="en-US" sz="2000" b="0" dirty="0" smtClean="0">
              <a:latin typeface="+mj-ea"/>
              <a:ea typeface="+mj-ea"/>
            </a:rPr>
            <a:t>接受信息</a:t>
          </a:r>
          <a:endParaRPr lang="zh-CN" altLang="en-US" sz="2000" b="0" dirty="0">
            <a:latin typeface="+mj-ea"/>
            <a:ea typeface="+mj-ea"/>
          </a:endParaRPr>
        </a:p>
      </dgm:t>
    </dgm:pt>
    <dgm:pt modelId="{27948C7B-0290-4DD5-A4D2-FD2C99E45B6F}" type="parTrans" cxnId="{87FB5FA2-204C-4F2F-85E3-85B0B92F2BE4}">
      <dgm:prSet/>
      <dgm:spPr/>
      <dgm:t>
        <a:bodyPr/>
        <a:lstStyle/>
        <a:p>
          <a:endParaRPr lang="zh-CN" altLang="en-US" sz="2000" b="0">
            <a:latin typeface="+mj-ea"/>
            <a:ea typeface="+mj-ea"/>
          </a:endParaRPr>
        </a:p>
      </dgm:t>
    </dgm:pt>
    <dgm:pt modelId="{4E0C0270-F5EF-40F1-9ED2-01D2C3ACA430}" type="sibTrans" cxnId="{87FB5FA2-204C-4F2F-85E3-85B0B92F2BE4}">
      <dgm:prSet/>
      <dgm:spPr/>
      <dgm:t>
        <a:bodyPr/>
        <a:lstStyle/>
        <a:p>
          <a:endParaRPr lang="zh-CN" altLang="en-US" sz="2000" b="0">
            <a:latin typeface="+mj-ea"/>
            <a:ea typeface="+mj-ea"/>
          </a:endParaRPr>
        </a:p>
      </dgm:t>
    </dgm:pt>
    <dgm:pt modelId="{C5BECCD5-84EC-4E94-BE74-052638663D9D}">
      <dgm:prSet phldrT="[文本]" custT="1"/>
      <dgm:spPr/>
      <dgm:t>
        <a:bodyPr/>
        <a:lstStyle/>
        <a:p>
          <a:r>
            <a:rPr lang="zh-CN" altLang="en-US" sz="2000" b="0" dirty="0" smtClean="0">
              <a:latin typeface="+mj-ea"/>
              <a:ea typeface="+mj-ea"/>
            </a:rPr>
            <a:t>感觉型 </a:t>
          </a:r>
          <a:r>
            <a:rPr lang="en-US" altLang="zh-CN" sz="2000" b="0" dirty="0" smtClean="0">
              <a:latin typeface="+mj-ea"/>
              <a:ea typeface="+mj-ea"/>
            </a:rPr>
            <a:t>S</a:t>
          </a:r>
          <a:endParaRPr lang="zh-CN" altLang="en-US" sz="2000" b="0" dirty="0">
            <a:latin typeface="+mj-ea"/>
            <a:ea typeface="+mj-ea"/>
          </a:endParaRPr>
        </a:p>
      </dgm:t>
    </dgm:pt>
    <dgm:pt modelId="{8179A800-0C23-4D8F-BB5A-AB9946A4AEAD}" type="parTrans" cxnId="{5DE07C5E-7AF2-4033-961F-DC4C8FD9864C}">
      <dgm:prSet/>
      <dgm:spPr/>
      <dgm:t>
        <a:bodyPr/>
        <a:lstStyle/>
        <a:p>
          <a:endParaRPr lang="zh-CN" altLang="en-US" sz="2000" b="0">
            <a:latin typeface="+mj-ea"/>
            <a:ea typeface="+mj-ea"/>
          </a:endParaRPr>
        </a:p>
      </dgm:t>
    </dgm:pt>
    <dgm:pt modelId="{AE88F8FD-B1A5-4E38-8DDE-32013245C3A9}" type="sibTrans" cxnId="{5DE07C5E-7AF2-4033-961F-DC4C8FD9864C}">
      <dgm:prSet/>
      <dgm:spPr/>
      <dgm:t>
        <a:bodyPr/>
        <a:lstStyle/>
        <a:p>
          <a:endParaRPr lang="zh-CN" altLang="en-US" sz="2000" b="0">
            <a:latin typeface="+mj-ea"/>
            <a:ea typeface="+mj-ea"/>
          </a:endParaRPr>
        </a:p>
      </dgm:t>
    </dgm:pt>
    <dgm:pt modelId="{115B37E0-DC68-4332-9735-78FC68BB6C1B}">
      <dgm:prSet phldrT="[文本]" custT="1"/>
      <dgm:spPr/>
      <dgm:t>
        <a:bodyPr/>
        <a:lstStyle/>
        <a:p>
          <a:r>
            <a:rPr lang="zh-CN" altLang="en-US" sz="2000" b="0" dirty="0" smtClean="0">
              <a:latin typeface="+mj-ea"/>
              <a:ea typeface="+mj-ea"/>
            </a:rPr>
            <a:t>直觉型 </a:t>
          </a:r>
          <a:r>
            <a:rPr lang="en-US" altLang="zh-CN" sz="2000" b="0" dirty="0" smtClean="0">
              <a:latin typeface="+mj-ea"/>
              <a:ea typeface="+mj-ea"/>
            </a:rPr>
            <a:t>N</a:t>
          </a:r>
          <a:endParaRPr lang="zh-CN" altLang="en-US" sz="2000" b="0" dirty="0">
            <a:latin typeface="+mj-ea"/>
            <a:ea typeface="+mj-ea"/>
          </a:endParaRPr>
        </a:p>
      </dgm:t>
    </dgm:pt>
    <dgm:pt modelId="{14062639-5C90-4BB8-B284-3B30CB11A29A}" type="parTrans" cxnId="{9A42BD32-BB68-45B6-9286-FC6A736FFB2F}">
      <dgm:prSet/>
      <dgm:spPr/>
      <dgm:t>
        <a:bodyPr/>
        <a:lstStyle/>
        <a:p>
          <a:endParaRPr lang="zh-CN" altLang="en-US" sz="2000" b="0">
            <a:latin typeface="+mj-ea"/>
            <a:ea typeface="+mj-ea"/>
          </a:endParaRPr>
        </a:p>
      </dgm:t>
    </dgm:pt>
    <dgm:pt modelId="{CB02E72F-7492-4D50-B81F-17A87FAB74BC}" type="sibTrans" cxnId="{9A42BD32-BB68-45B6-9286-FC6A736FFB2F}">
      <dgm:prSet/>
      <dgm:spPr/>
      <dgm:t>
        <a:bodyPr/>
        <a:lstStyle/>
        <a:p>
          <a:endParaRPr lang="zh-CN" altLang="en-US" sz="2000" b="0">
            <a:latin typeface="+mj-ea"/>
            <a:ea typeface="+mj-ea"/>
          </a:endParaRPr>
        </a:p>
      </dgm:t>
    </dgm:pt>
    <dgm:pt modelId="{B462B49D-E27E-4B63-AA37-11F6AB55447F}">
      <dgm:prSet phldrT="[文本]" custT="1"/>
      <dgm:spPr>
        <a:solidFill>
          <a:schemeClr val="accent1"/>
        </a:solidFill>
      </dgm:spPr>
      <dgm:t>
        <a:bodyPr/>
        <a:lstStyle/>
        <a:p>
          <a:r>
            <a:rPr lang="zh-CN" altLang="en-US" sz="2000" b="0" dirty="0" smtClean="0">
              <a:latin typeface="+mj-ea"/>
              <a:ea typeface="+mj-ea"/>
            </a:rPr>
            <a:t>决策方式</a:t>
          </a:r>
          <a:endParaRPr lang="zh-CN" altLang="en-US" sz="2000" b="0" dirty="0">
            <a:latin typeface="+mj-ea"/>
            <a:ea typeface="+mj-ea"/>
          </a:endParaRPr>
        </a:p>
      </dgm:t>
    </dgm:pt>
    <dgm:pt modelId="{F2A8FA16-FE44-4F7E-937A-1250EFFB24E8}" type="parTrans" cxnId="{EB27E9AA-5838-47EB-9D1A-01BC5505307B}">
      <dgm:prSet/>
      <dgm:spPr/>
      <dgm:t>
        <a:bodyPr/>
        <a:lstStyle/>
        <a:p>
          <a:endParaRPr lang="zh-CN" altLang="en-US" sz="2000" b="0">
            <a:latin typeface="+mj-ea"/>
            <a:ea typeface="+mj-ea"/>
          </a:endParaRPr>
        </a:p>
      </dgm:t>
    </dgm:pt>
    <dgm:pt modelId="{6633EF36-46B3-4F37-A26F-5FEC9A6BDB52}" type="sibTrans" cxnId="{EB27E9AA-5838-47EB-9D1A-01BC5505307B}">
      <dgm:prSet/>
      <dgm:spPr/>
      <dgm:t>
        <a:bodyPr/>
        <a:lstStyle/>
        <a:p>
          <a:endParaRPr lang="zh-CN" altLang="en-US" sz="2000" b="0">
            <a:latin typeface="+mj-ea"/>
            <a:ea typeface="+mj-ea"/>
          </a:endParaRPr>
        </a:p>
      </dgm:t>
    </dgm:pt>
    <dgm:pt modelId="{FE6EFAC7-4092-490D-8343-5807A8A595D7}">
      <dgm:prSet phldrT="[文本]" custT="1"/>
      <dgm:spPr/>
      <dgm:t>
        <a:bodyPr/>
        <a:lstStyle/>
        <a:p>
          <a:r>
            <a:rPr lang="zh-CN" altLang="en-US" sz="2000" b="0" dirty="0" smtClean="0">
              <a:latin typeface="+mj-ea"/>
              <a:ea typeface="+mj-ea"/>
            </a:rPr>
            <a:t>行为风格</a:t>
          </a:r>
          <a:endParaRPr lang="zh-CN" altLang="en-US" sz="2000" b="0" dirty="0">
            <a:latin typeface="+mj-ea"/>
            <a:ea typeface="+mj-ea"/>
          </a:endParaRPr>
        </a:p>
      </dgm:t>
    </dgm:pt>
    <dgm:pt modelId="{DD7467D7-FF66-4C1D-A5C3-AE3C926AC387}" type="parTrans" cxnId="{1F440F49-7FC0-4DF5-B646-8232578367AA}">
      <dgm:prSet/>
      <dgm:spPr/>
      <dgm:t>
        <a:bodyPr/>
        <a:lstStyle/>
        <a:p>
          <a:endParaRPr lang="zh-CN" altLang="en-US" sz="2000" b="0">
            <a:latin typeface="+mj-ea"/>
            <a:ea typeface="+mj-ea"/>
          </a:endParaRPr>
        </a:p>
      </dgm:t>
    </dgm:pt>
    <dgm:pt modelId="{9D61AD70-48B2-4BD8-BBC4-C8380C7D8823}" type="sibTrans" cxnId="{1F440F49-7FC0-4DF5-B646-8232578367AA}">
      <dgm:prSet/>
      <dgm:spPr/>
      <dgm:t>
        <a:bodyPr/>
        <a:lstStyle/>
        <a:p>
          <a:endParaRPr lang="zh-CN" altLang="en-US" sz="2000" b="0">
            <a:latin typeface="+mj-ea"/>
            <a:ea typeface="+mj-ea"/>
          </a:endParaRPr>
        </a:p>
      </dgm:t>
    </dgm:pt>
    <dgm:pt modelId="{753D44D5-C099-4B13-9559-6ED39D0EB339}">
      <dgm:prSet phldrT="[文本]" custT="1"/>
      <dgm:spPr/>
      <dgm:t>
        <a:bodyPr/>
        <a:lstStyle/>
        <a:p>
          <a:r>
            <a:rPr lang="zh-CN" altLang="en-US" sz="2000" b="0" dirty="0" smtClean="0">
              <a:latin typeface="+mj-ea"/>
              <a:ea typeface="+mj-ea"/>
            </a:rPr>
            <a:t>情感型 </a:t>
          </a:r>
          <a:r>
            <a:rPr lang="en-US" altLang="zh-CN" sz="2000" b="0" dirty="0" smtClean="0">
              <a:latin typeface="+mj-ea"/>
              <a:ea typeface="+mj-ea"/>
            </a:rPr>
            <a:t>F</a:t>
          </a:r>
          <a:endParaRPr lang="zh-CN" altLang="en-US" sz="2000" b="0" dirty="0">
            <a:latin typeface="+mj-ea"/>
            <a:ea typeface="+mj-ea"/>
          </a:endParaRPr>
        </a:p>
      </dgm:t>
    </dgm:pt>
    <dgm:pt modelId="{4323F9D4-87F9-4CC8-A735-F24164455E21}" type="parTrans" cxnId="{B77845D0-87AA-4309-824F-031F8406DFE3}">
      <dgm:prSet/>
      <dgm:spPr/>
      <dgm:t>
        <a:bodyPr/>
        <a:lstStyle/>
        <a:p>
          <a:endParaRPr lang="zh-CN" altLang="en-US" sz="2000" b="0">
            <a:latin typeface="+mj-ea"/>
            <a:ea typeface="+mj-ea"/>
          </a:endParaRPr>
        </a:p>
      </dgm:t>
    </dgm:pt>
    <dgm:pt modelId="{52CAA15D-C065-4E58-9CAF-82578EB7B41A}" type="sibTrans" cxnId="{B77845D0-87AA-4309-824F-031F8406DFE3}">
      <dgm:prSet/>
      <dgm:spPr/>
      <dgm:t>
        <a:bodyPr/>
        <a:lstStyle/>
        <a:p>
          <a:endParaRPr lang="zh-CN" altLang="en-US" sz="2000" b="0">
            <a:latin typeface="+mj-ea"/>
            <a:ea typeface="+mj-ea"/>
          </a:endParaRPr>
        </a:p>
      </dgm:t>
    </dgm:pt>
    <dgm:pt modelId="{D7F3CC05-A049-47CE-862B-AF492D38E2E2}">
      <dgm:prSet phldrT="[文本]" custT="1"/>
      <dgm:spPr/>
      <dgm:t>
        <a:bodyPr/>
        <a:lstStyle/>
        <a:p>
          <a:r>
            <a:rPr lang="zh-CN" altLang="en-US" sz="2000" b="0" dirty="0" smtClean="0">
              <a:latin typeface="+mj-ea"/>
              <a:ea typeface="+mj-ea"/>
            </a:rPr>
            <a:t>思考型 </a:t>
          </a:r>
          <a:r>
            <a:rPr lang="en-US" altLang="zh-CN" sz="2000" b="0" dirty="0" smtClean="0">
              <a:latin typeface="+mj-ea"/>
              <a:ea typeface="+mj-ea"/>
            </a:rPr>
            <a:t>T</a:t>
          </a:r>
          <a:endParaRPr lang="zh-CN" altLang="en-US" sz="2000" b="0" dirty="0">
            <a:latin typeface="+mj-ea"/>
            <a:ea typeface="+mj-ea"/>
          </a:endParaRPr>
        </a:p>
      </dgm:t>
    </dgm:pt>
    <dgm:pt modelId="{D3B188F8-8721-4ACB-81AD-4824008378A4}" type="parTrans" cxnId="{29D8B8FF-7EFD-4B2C-9F2F-BA52DC323E42}">
      <dgm:prSet/>
      <dgm:spPr/>
      <dgm:t>
        <a:bodyPr/>
        <a:lstStyle/>
        <a:p>
          <a:endParaRPr lang="zh-CN" altLang="en-US" sz="2000" b="0">
            <a:latin typeface="+mj-ea"/>
            <a:ea typeface="+mj-ea"/>
          </a:endParaRPr>
        </a:p>
      </dgm:t>
    </dgm:pt>
    <dgm:pt modelId="{5B516A1F-6C47-4696-A3C3-29AFDA30C353}" type="sibTrans" cxnId="{29D8B8FF-7EFD-4B2C-9F2F-BA52DC323E42}">
      <dgm:prSet/>
      <dgm:spPr/>
      <dgm:t>
        <a:bodyPr/>
        <a:lstStyle/>
        <a:p>
          <a:endParaRPr lang="zh-CN" altLang="en-US" sz="2000" b="0">
            <a:latin typeface="+mj-ea"/>
            <a:ea typeface="+mj-ea"/>
          </a:endParaRPr>
        </a:p>
      </dgm:t>
    </dgm:pt>
    <dgm:pt modelId="{DC748A87-DD27-4EE6-A660-889C122F2351}">
      <dgm:prSet phldrT="[文本]" custT="1"/>
      <dgm:spPr/>
      <dgm:t>
        <a:bodyPr/>
        <a:lstStyle/>
        <a:p>
          <a:r>
            <a:rPr lang="zh-CN" altLang="en-US" sz="2000" b="0" dirty="0" smtClean="0">
              <a:latin typeface="+mj-ea"/>
              <a:ea typeface="+mj-ea"/>
            </a:rPr>
            <a:t>判断型 </a:t>
          </a:r>
          <a:r>
            <a:rPr lang="en-US" altLang="zh-CN" sz="2000" b="0" dirty="0" smtClean="0">
              <a:latin typeface="+mj-ea"/>
              <a:ea typeface="+mj-ea"/>
            </a:rPr>
            <a:t>J</a:t>
          </a:r>
          <a:endParaRPr lang="zh-CN" altLang="en-US" sz="2000" b="0" dirty="0">
            <a:latin typeface="+mj-ea"/>
            <a:ea typeface="+mj-ea"/>
          </a:endParaRPr>
        </a:p>
      </dgm:t>
    </dgm:pt>
    <dgm:pt modelId="{1981F497-3EE1-4466-A589-9093917C73A0}" type="parTrans" cxnId="{2EE2C613-BE46-4D0D-972D-4B4A66BD928A}">
      <dgm:prSet/>
      <dgm:spPr/>
      <dgm:t>
        <a:bodyPr/>
        <a:lstStyle/>
        <a:p>
          <a:endParaRPr lang="zh-CN" altLang="en-US" sz="2000" b="0">
            <a:latin typeface="+mj-ea"/>
            <a:ea typeface="+mj-ea"/>
          </a:endParaRPr>
        </a:p>
      </dgm:t>
    </dgm:pt>
    <dgm:pt modelId="{69446A0F-B828-45EE-B43B-C1D6AC980B70}" type="sibTrans" cxnId="{2EE2C613-BE46-4D0D-972D-4B4A66BD928A}">
      <dgm:prSet/>
      <dgm:spPr/>
      <dgm:t>
        <a:bodyPr/>
        <a:lstStyle/>
        <a:p>
          <a:endParaRPr lang="zh-CN" altLang="en-US" sz="2000" b="0">
            <a:latin typeface="+mj-ea"/>
            <a:ea typeface="+mj-ea"/>
          </a:endParaRPr>
        </a:p>
      </dgm:t>
    </dgm:pt>
    <dgm:pt modelId="{99B478B7-6C22-413D-BCB6-E7D23078325A}">
      <dgm:prSet phldrT="[文本]" custT="1"/>
      <dgm:spPr/>
      <dgm:t>
        <a:bodyPr/>
        <a:lstStyle/>
        <a:p>
          <a:r>
            <a:rPr lang="zh-CN" altLang="en-US" sz="2000" b="0" dirty="0" smtClean="0">
              <a:latin typeface="+mj-ea"/>
              <a:ea typeface="+mj-ea"/>
            </a:rPr>
            <a:t>知觉型 </a:t>
          </a:r>
          <a:r>
            <a:rPr lang="en-US" altLang="zh-CN" sz="2000" b="0" dirty="0" smtClean="0">
              <a:latin typeface="+mj-ea"/>
              <a:ea typeface="+mj-ea"/>
            </a:rPr>
            <a:t>p</a:t>
          </a:r>
          <a:endParaRPr lang="zh-CN" altLang="en-US" sz="2000" b="0" dirty="0">
            <a:latin typeface="+mj-ea"/>
            <a:ea typeface="+mj-ea"/>
          </a:endParaRPr>
        </a:p>
      </dgm:t>
    </dgm:pt>
    <dgm:pt modelId="{0BEE8BCC-FD7C-41C2-9599-5681B6E6A848}" type="parTrans" cxnId="{ADD6EAD9-2A75-4AD9-9551-21ACC9486796}">
      <dgm:prSet/>
      <dgm:spPr/>
      <dgm:t>
        <a:bodyPr/>
        <a:lstStyle/>
        <a:p>
          <a:endParaRPr lang="zh-CN" altLang="en-US" sz="2000" b="0">
            <a:latin typeface="+mj-ea"/>
            <a:ea typeface="+mj-ea"/>
          </a:endParaRPr>
        </a:p>
      </dgm:t>
    </dgm:pt>
    <dgm:pt modelId="{3218A0C2-8709-4C3B-988B-D599FE826D6F}" type="sibTrans" cxnId="{ADD6EAD9-2A75-4AD9-9551-21ACC9486796}">
      <dgm:prSet/>
      <dgm:spPr/>
      <dgm:t>
        <a:bodyPr/>
        <a:lstStyle/>
        <a:p>
          <a:endParaRPr lang="zh-CN" altLang="en-US" sz="2000" b="0">
            <a:latin typeface="+mj-ea"/>
            <a:ea typeface="+mj-ea"/>
          </a:endParaRPr>
        </a:p>
      </dgm:t>
    </dgm:pt>
    <dgm:pt modelId="{5A8003A8-E5DA-4087-A11D-A5F593D00E23}" type="pres">
      <dgm:prSet presAssocID="{EED9C310-0DF2-4F31-A041-BE8BBE5926FC}" presName="diagram" presStyleCnt="0">
        <dgm:presLayoutVars>
          <dgm:chPref val="1"/>
          <dgm:dir/>
          <dgm:animOne val="branch"/>
          <dgm:animLvl val="lvl"/>
          <dgm:resizeHandles/>
        </dgm:presLayoutVars>
      </dgm:prSet>
      <dgm:spPr/>
      <dgm:t>
        <a:bodyPr/>
        <a:lstStyle/>
        <a:p>
          <a:endParaRPr lang="zh-CN" altLang="en-US"/>
        </a:p>
      </dgm:t>
    </dgm:pt>
    <dgm:pt modelId="{FADA2E0E-6690-4550-8049-D50513230A5C}" type="pres">
      <dgm:prSet presAssocID="{D79B1847-B2A7-4351-BCA4-EAC700B36B2C}" presName="root" presStyleCnt="0"/>
      <dgm:spPr/>
    </dgm:pt>
    <dgm:pt modelId="{0C724FB3-934B-4939-9605-2CBC7D61B513}" type="pres">
      <dgm:prSet presAssocID="{D79B1847-B2A7-4351-BCA4-EAC700B36B2C}" presName="rootComposite" presStyleCnt="0"/>
      <dgm:spPr/>
    </dgm:pt>
    <dgm:pt modelId="{7F5E6E08-A798-451A-BF9F-3565F50FA2EC}" type="pres">
      <dgm:prSet presAssocID="{D79B1847-B2A7-4351-BCA4-EAC700B36B2C}" presName="rootText" presStyleLbl="node1" presStyleIdx="0" presStyleCnt="4"/>
      <dgm:spPr/>
      <dgm:t>
        <a:bodyPr/>
        <a:lstStyle/>
        <a:p>
          <a:endParaRPr lang="zh-CN" altLang="en-US"/>
        </a:p>
      </dgm:t>
    </dgm:pt>
    <dgm:pt modelId="{5BF25216-0104-448C-8377-0F1B90E709A2}" type="pres">
      <dgm:prSet presAssocID="{D79B1847-B2A7-4351-BCA4-EAC700B36B2C}" presName="rootConnector" presStyleLbl="node1" presStyleIdx="0" presStyleCnt="4"/>
      <dgm:spPr/>
      <dgm:t>
        <a:bodyPr/>
        <a:lstStyle/>
        <a:p>
          <a:endParaRPr lang="zh-CN" altLang="en-US"/>
        </a:p>
      </dgm:t>
    </dgm:pt>
    <dgm:pt modelId="{40CAF72A-2098-43BC-AC58-0F3C76AC0295}" type="pres">
      <dgm:prSet presAssocID="{D79B1847-B2A7-4351-BCA4-EAC700B36B2C}" presName="childShape" presStyleCnt="0"/>
      <dgm:spPr/>
    </dgm:pt>
    <dgm:pt modelId="{D5035FC5-29FE-4EB4-9054-60ADE972556B}" type="pres">
      <dgm:prSet presAssocID="{8220AD0F-6758-4599-9EC5-E194C7FA7F67}" presName="Name13" presStyleLbl="parChTrans1D2" presStyleIdx="0" presStyleCnt="8"/>
      <dgm:spPr/>
      <dgm:t>
        <a:bodyPr/>
        <a:lstStyle/>
        <a:p>
          <a:endParaRPr lang="zh-CN" altLang="en-US"/>
        </a:p>
      </dgm:t>
    </dgm:pt>
    <dgm:pt modelId="{7E16F4BB-C6B4-4552-B171-ECA2C0005EF8}" type="pres">
      <dgm:prSet presAssocID="{53C438E7-0E9C-4B8D-9614-6266F5D81E3A}" presName="childText" presStyleLbl="bgAcc1" presStyleIdx="0" presStyleCnt="8">
        <dgm:presLayoutVars>
          <dgm:bulletEnabled val="1"/>
        </dgm:presLayoutVars>
      </dgm:prSet>
      <dgm:spPr/>
      <dgm:t>
        <a:bodyPr/>
        <a:lstStyle/>
        <a:p>
          <a:endParaRPr lang="zh-CN" altLang="en-US"/>
        </a:p>
      </dgm:t>
    </dgm:pt>
    <dgm:pt modelId="{F42ABDA6-D9ED-44CE-9B89-11245D159FD9}" type="pres">
      <dgm:prSet presAssocID="{FE3B7761-EDB0-4FBB-B486-15FBC1BBC4DF}" presName="Name13" presStyleLbl="parChTrans1D2" presStyleIdx="1" presStyleCnt="8"/>
      <dgm:spPr/>
      <dgm:t>
        <a:bodyPr/>
        <a:lstStyle/>
        <a:p>
          <a:endParaRPr lang="zh-CN" altLang="en-US"/>
        </a:p>
      </dgm:t>
    </dgm:pt>
    <dgm:pt modelId="{1C15FA82-158D-49F6-9B55-E71D63FFDD83}" type="pres">
      <dgm:prSet presAssocID="{CE3CFD9F-8ADF-4938-979B-85227A744B01}" presName="childText" presStyleLbl="bgAcc1" presStyleIdx="1" presStyleCnt="8">
        <dgm:presLayoutVars>
          <dgm:bulletEnabled val="1"/>
        </dgm:presLayoutVars>
      </dgm:prSet>
      <dgm:spPr/>
      <dgm:t>
        <a:bodyPr/>
        <a:lstStyle/>
        <a:p>
          <a:endParaRPr lang="zh-CN" altLang="en-US"/>
        </a:p>
      </dgm:t>
    </dgm:pt>
    <dgm:pt modelId="{7290C1D0-53E2-49B0-95BA-69CAFC6050D1}" type="pres">
      <dgm:prSet presAssocID="{BA14AA94-5C8F-42D8-92C2-222159564948}" presName="root" presStyleCnt="0"/>
      <dgm:spPr/>
    </dgm:pt>
    <dgm:pt modelId="{D2415A80-EBEA-48D6-8818-3E0A564EBB83}" type="pres">
      <dgm:prSet presAssocID="{BA14AA94-5C8F-42D8-92C2-222159564948}" presName="rootComposite" presStyleCnt="0"/>
      <dgm:spPr/>
    </dgm:pt>
    <dgm:pt modelId="{CEEE3295-60A3-40EF-A12F-C04FB7AFAD9A}" type="pres">
      <dgm:prSet presAssocID="{BA14AA94-5C8F-42D8-92C2-222159564948}" presName="rootText" presStyleLbl="node1" presStyleIdx="1" presStyleCnt="4"/>
      <dgm:spPr/>
      <dgm:t>
        <a:bodyPr/>
        <a:lstStyle/>
        <a:p>
          <a:endParaRPr lang="zh-CN" altLang="en-US"/>
        </a:p>
      </dgm:t>
    </dgm:pt>
    <dgm:pt modelId="{EB2897F5-D31B-4200-89BF-3F62828FA8D5}" type="pres">
      <dgm:prSet presAssocID="{BA14AA94-5C8F-42D8-92C2-222159564948}" presName="rootConnector" presStyleLbl="node1" presStyleIdx="1" presStyleCnt="4"/>
      <dgm:spPr/>
      <dgm:t>
        <a:bodyPr/>
        <a:lstStyle/>
        <a:p>
          <a:endParaRPr lang="zh-CN" altLang="en-US"/>
        </a:p>
      </dgm:t>
    </dgm:pt>
    <dgm:pt modelId="{439EDA78-29AC-4E6D-A6DE-1FA7961551D0}" type="pres">
      <dgm:prSet presAssocID="{BA14AA94-5C8F-42D8-92C2-222159564948}" presName="childShape" presStyleCnt="0"/>
      <dgm:spPr/>
    </dgm:pt>
    <dgm:pt modelId="{3C00CD2C-7649-4BC3-8255-4C563DB724A3}" type="pres">
      <dgm:prSet presAssocID="{8179A800-0C23-4D8F-BB5A-AB9946A4AEAD}" presName="Name13" presStyleLbl="parChTrans1D2" presStyleIdx="2" presStyleCnt="8"/>
      <dgm:spPr/>
      <dgm:t>
        <a:bodyPr/>
        <a:lstStyle/>
        <a:p>
          <a:endParaRPr lang="zh-CN" altLang="en-US"/>
        </a:p>
      </dgm:t>
    </dgm:pt>
    <dgm:pt modelId="{AB3D001C-8549-495F-B7E4-C80DB62D7F34}" type="pres">
      <dgm:prSet presAssocID="{C5BECCD5-84EC-4E94-BE74-052638663D9D}" presName="childText" presStyleLbl="bgAcc1" presStyleIdx="2" presStyleCnt="8">
        <dgm:presLayoutVars>
          <dgm:bulletEnabled val="1"/>
        </dgm:presLayoutVars>
      </dgm:prSet>
      <dgm:spPr/>
      <dgm:t>
        <a:bodyPr/>
        <a:lstStyle/>
        <a:p>
          <a:endParaRPr lang="zh-CN" altLang="en-US"/>
        </a:p>
      </dgm:t>
    </dgm:pt>
    <dgm:pt modelId="{9F0DCE61-3C1F-4427-8FDC-3DD0E21339B4}" type="pres">
      <dgm:prSet presAssocID="{14062639-5C90-4BB8-B284-3B30CB11A29A}" presName="Name13" presStyleLbl="parChTrans1D2" presStyleIdx="3" presStyleCnt="8"/>
      <dgm:spPr/>
      <dgm:t>
        <a:bodyPr/>
        <a:lstStyle/>
        <a:p>
          <a:endParaRPr lang="zh-CN" altLang="en-US"/>
        </a:p>
      </dgm:t>
    </dgm:pt>
    <dgm:pt modelId="{30E57E80-C82A-485F-AEAF-D35DEC8592B9}" type="pres">
      <dgm:prSet presAssocID="{115B37E0-DC68-4332-9735-78FC68BB6C1B}" presName="childText" presStyleLbl="bgAcc1" presStyleIdx="3" presStyleCnt="8">
        <dgm:presLayoutVars>
          <dgm:bulletEnabled val="1"/>
        </dgm:presLayoutVars>
      </dgm:prSet>
      <dgm:spPr/>
      <dgm:t>
        <a:bodyPr/>
        <a:lstStyle/>
        <a:p>
          <a:endParaRPr lang="zh-CN" altLang="en-US"/>
        </a:p>
      </dgm:t>
    </dgm:pt>
    <dgm:pt modelId="{DBC69F96-2BAF-41FF-A8C7-BDB17AB3E9F0}" type="pres">
      <dgm:prSet presAssocID="{B462B49D-E27E-4B63-AA37-11F6AB55447F}" presName="root" presStyleCnt="0"/>
      <dgm:spPr/>
    </dgm:pt>
    <dgm:pt modelId="{E4708CFA-E8E6-4034-8816-859C58FA99C7}" type="pres">
      <dgm:prSet presAssocID="{B462B49D-E27E-4B63-AA37-11F6AB55447F}" presName="rootComposite" presStyleCnt="0"/>
      <dgm:spPr/>
    </dgm:pt>
    <dgm:pt modelId="{32155C98-5E07-45E0-AFD5-8C0A7EE40247}" type="pres">
      <dgm:prSet presAssocID="{B462B49D-E27E-4B63-AA37-11F6AB55447F}" presName="rootText" presStyleLbl="node1" presStyleIdx="2" presStyleCnt="4"/>
      <dgm:spPr/>
      <dgm:t>
        <a:bodyPr/>
        <a:lstStyle/>
        <a:p>
          <a:endParaRPr lang="zh-CN" altLang="en-US"/>
        </a:p>
      </dgm:t>
    </dgm:pt>
    <dgm:pt modelId="{3ABF43EF-157D-481A-8D74-A94703D99AFC}" type="pres">
      <dgm:prSet presAssocID="{B462B49D-E27E-4B63-AA37-11F6AB55447F}" presName="rootConnector" presStyleLbl="node1" presStyleIdx="2" presStyleCnt="4"/>
      <dgm:spPr/>
      <dgm:t>
        <a:bodyPr/>
        <a:lstStyle/>
        <a:p>
          <a:endParaRPr lang="zh-CN" altLang="en-US"/>
        </a:p>
      </dgm:t>
    </dgm:pt>
    <dgm:pt modelId="{6737932A-C756-44D7-9B31-625A9EF4D3B6}" type="pres">
      <dgm:prSet presAssocID="{B462B49D-E27E-4B63-AA37-11F6AB55447F}" presName="childShape" presStyleCnt="0"/>
      <dgm:spPr/>
    </dgm:pt>
    <dgm:pt modelId="{6F8767B0-8FCF-40CF-B5E6-397A6AB663DE}" type="pres">
      <dgm:prSet presAssocID="{D3B188F8-8721-4ACB-81AD-4824008378A4}" presName="Name13" presStyleLbl="parChTrans1D2" presStyleIdx="4" presStyleCnt="8"/>
      <dgm:spPr/>
      <dgm:t>
        <a:bodyPr/>
        <a:lstStyle/>
        <a:p>
          <a:endParaRPr lang="zh-CN" altLang="en-US"/>
        </a:p>
      </dgm:t>
    </dgm:pt>
    <dgm:pt modelId="{4209C966-EBE8-4827-B3B0-3924DDF73DB6}" type="pres">
      <dgm:prSet presAssocID="{D7F3CC05-A049-47CE-862B-AF492D38E2E2}" presName="childText" presStyleLbl="bgAcc1" presStyleIdx="4" presStyleCnt="8">
        <dgm:presLayoutVars>
          <dgm:bulletEnabled val="1"/>
        </dgm:presLayoutVars>
      </dgm:prSet>
      <dgm:spPr/>
      <dgm:t>
        <a:bodyPr/>
        <a:lstStyle/>
        <a:p>
          <a:endParaRPr lang="zh-CN" altLang="en-US"/>
        </a:p>
      </dgm:t>
    </dgm:pt>
    <dgm:pt modelId="{D72B67DC-50BE-4EBD-B7D2-4334117B4E70}" type="pres">
      <dgm:prSet presAssocID="{4323F9D4-87F9-4CC8-A735-F24164455E21}" presName="Name13" presStyleLbl="parChTrans1D2" presStyleIdx="5" presStyleCnt="8"/>
      <dgm:spPr/>
      <dgm:t>
        <a:bodyPr/>
        <a:lstStyle/>
        <a:p>
          <a:endParaRPr lang="zh-CN" altLang="en-US"/>
        </a:p>
      </dgm:t>
    </dgm:pt>
    <dgm:pt modelId="{2A07A0FE-C801-4DE4-88E8-1F0FDE06E203}" type="pres">
      <dgm:prSet presAssocID="{753D44D5-C099-4B13-9559-6ED39D0EB339}" presName="childText" presStyleLbl="bgAcc1" presStyleIdx="5" presStyleCnt="8">
        <dgm:presLayoutVars>
          <dgm:bulletEnabled val="1"/>
        </dgm:presLayoutVars>
      </dgm:prSet>
      <dgm:spPr/>
      <dgm:t>
        <a:bodyPr/>
        <a:lstStyle/>
        <a:p>
          <a:endParaRPr lang="zh-CN" altLang="en-US"/>
        </a:p>
      </dgm:t>
    </dgm:pt>
    <dgm:pt modelId="{19330FFD-9FC7-45FA-9812-F622080F7E78}" type="pres">
      <dgm:prSet presAssocID="{FE6EFAC7-4092-490D-8343-5807A8A595D7}" presName="root" presStyleCnt="0"/>
      <dgm:spPr/>
    </dgm:pt>
    <dgm:pt modelId="{C9726A92-5BC2-4AF7-B2C1-6B5FABCB96B8}" type="pres">
      <dgm:prSet presAssocID="{FE6EFAC7-4092-490D-8343-5807A8A595D7}" presName="rootComposite" presStyleCnt="0"/>
      <dgm:spPr/>
    </dgm:pt>
    <dgm:pt modelId="{07BD1118-62B2-4684-A30C-547EA20C9B2D}" type="pres">
      <dgm:prSet presAssocID="{FE6EFAC7-4092-490D-8343-5807A8A595D7}" presName="rootText" presStyleLbl="node1" presStyleIdx="3" presStyleCnt="4"/>
      <dgm:spPr/>
      <dgm:t>
        <a:bodyPr/>
        <a:lstStyle/>
        <a:p>
          <a:endParaRPr lang="zh-CN" altLang="en-US"/>
        </a:p>
      </dgm:t>
    </dgm:pt>
    <dgm:pt modelId="{1B378890-1C4A-4A09-8D76-9B362FC76232}" type="pres">
      <dgm:prSet presAssocID="{FE6EFAC7-4092-490D-8343-5807A8A595D7}" presName="rootConnector" presStyleLbl="node1" presStyleIdx="3" presStyleCnt="4"/>
      <dgm:spPr/>
      <dgm:t>
        <a:bodyPr/>
        <a:lstStyle/>
        <a:p>
          <a:endParaRPr lang="zh-CN" altLang="en-US"/>
        </a:p>
      </dgm:t>
    </dgm:pt>
    <dgm:pt modelId="{3223A824-FFB7-4854-9B47-0B1F98DD4C17}" type="pres">
      <dgm:prSet presAssocID="{FE6EFAC7-4092-490D-8343-5807A8A595D7}" presName="childShape" presStyleCnt="0"/>
      <dgm:spPr/>
    </dgm:pt>
    <dgm:pt modelId="{16861ED5-C510-4F36-8498-6B58D8E5E9C4}" type="pres">
      <dgm:prSet presAssocID="{1981F497-3EE1-4466-A589-9093917C73A0}" presName="Name13" presStyleLbl="parChTrans1D2" presStyleIdx="6" presStyleCnt="8"/>
      <dgm:spPr/>
      <dgm:t>
        <a:bodyPr/>
        <a:lstStyle/>
        <a:p>
          <a:endParaRPr lang="zh-CN" altLang="en-US"/>
        </a:p>
      </dgm:t>
    </dgm:pt>
    <dgm:pt modelId="{C577659C-365F-4F80-9D4C-06E4721A07EA}" type="pres">
      <dgm:prSet presAssocID="{DC748A87-DD27-4EE6-A660-889C122F2351}" presName="childText" presStyleLbl="bgAcc1" presStyleIdx="6" presStyleCnt="8">
        <dgm:presLayoutVars>
          <dgm:bulletEnabled val="1"/>
        </dgm:presLayoutVars>
      </dgm:prSet>
      <dgm:spPr/>
      <dgm:t>
        <a:bodyPr/>
        <a:lstStyle/>
        <a:p>
          <a:endParaRPr lang="zh-CN" altLang="en-US"/>
        </a:p>
      </dgm:t>
    </dgm:pt>
    <dgm:pt modelId="{87A6DE9C-1CE7-471F-8307-68E8F87488A5}" type="pres">
      <dgm:prSet presAssocID="{0BEE8BCC-FD7C-41C2-9599-5681B6E6A848}" presName="Name13" presStyleLbl="parChTrans1D2" presStyleIdx="7" presStyleCnt="8"/>
      <dgm:spPr/>
      <dgm:t>
        <a:bodyPr/>
        <a:lstStyle/>
        <a:p>
          <a:endParaRPr lang="zh-CN" altLang="en-US"/>
        </a:p>
      </dgm:t>
    </dgm:pt>
    <dgm:pt modelId="{DC12F104-DFAE-428F-B33D-41F4F6219DB2}" type="pres">
      <dgm:prSet presAssocID="{99B478B7-6C22-413D-BCB6-E7D23078325A}" presName="childText" presStyleLbl="bgAcc1" presStyleIdx="7" presStyleCnt="8">
        <dgm:presLayoutVars>
          <dgm:bulletEnabled val="1"/>
        </dgm:presLayoutVars>
      </dgm:prSet>
      <dgm:spPr/>
      <dgm:t>
        <a:bodyPr/>
        <a:lstStyle/>
        <a:p>
          <a:endParaRPr lang="zh-CN" altLang="en-US"/>
        </a:p>
      </dgm:t>
    </dgm:pt>
  </dgm:ptLst>
  <dgm:cxnLst>
    <dgm:cxn modelId="{511DE8A6-84C2-461A-9C75-FE1230D4F98A}" srcId="{D79B1847-B2A7-4351-BCA4-EAC700B36B2C}" destId="{53C438E7-0E9C-4B8D-9614-6266F5D81E3A}" srcOrd="0" destOrd="0" parTransId="{8220AD0F-6758-4599-9EC5-E194C7FA7F67}" sibTransId="{6C743BE7-E9AF-4620-BF91-61F492C3F5DB}"/>
    <dgm:cxn modelId="{30B7D8F2-FAA1-4F5C-9531-CE1D08FED109}" type="presOf" srcId="{0BEE8BCC-FD7C-41C2-9599-5681B6E6A848}" destId="{87A6DE9C-1CE7-471F-8307-68E8F87488A5}" srcOrd="0" destOrd="0" presId="urn:microsoft.com/office/officeart/2005/8/layout/hierarchy3"/>
    <dgm:cxn modelId="{2A777FF1-78AA-4ABD-9039-A472039539B0}" type="presOf" srcId="{D7F3CC05-A049-47CE-862B-AF492D38E2E2}" destId="{4209C966-EBE8-4827-B3B0-3924DDF73DB6}" srcOrd="0" destOrd="0" presId="urn:microsoft.com/office/officeart/2005/8/layout/hierarchy3"/>
    <dgm:cxn modelId="{5DE07C5E-7AF2-4033-961F-DC4C8FD9864C}" srcId="{BA14AA94-5C8F-42D8-92C2-222159564948}" destId="{C5BECCD5-84EC-4E94-BE74-052638663D9D}" srcOrd="0" destOrd="0" parTransId="{8179A800-0C23-4D8F-BB5A-AB9946A4AEAD}" sibTransId="{AE88F8FD-B1A5-4E38-8DDE-32013245C3A9}"/>
    <dgm:cxn modelId="{D673C9EC-D434-402B-B6E9-C1597FD97132}" type="presOf" srcId="{4323F9D4-87F9-4CC8-A735-F24164455E21}" destId="{D72B67DC-50BE-4EBD-B7D2-4334117B4E70}" srcOrd="0" destOrd="0" presId="urn:microsoft.com/office/officeart/2005/8/layout/hierarchy3"/>
    <dgm:cxn modelId="{4AC7B787-786D-4720-8681-4D8186D56A22}" type="presOf" srcId="{EED9C310-0DF2-4F31-A041-BE8BBE5926FC}" destId="{5A8003A8-E5DA-4087-A11D-A5F593D00E23}" srcOrd="0" destOrd="0" presId="urn:microsoft.com/office/officeart/2005/8/layout/hierarchy3"/>
    <dgm:cxn modelId="{140A272F-9923-4677-A42F-A33646D9664E}" type="presOf" srcId="{8179A800-0C23-4D8F-BB5A-AB9946A4AEAD}" destId="{3C00CD2C-7649-4BC3-8255-4C563DB724A3}" srcOrd="0" destOrd="0" presId="urn:microsoft.com/office/officeart/2005/8/layout/hierarchy3"/>
    <dgm:cxn modelId="{B1C022D8-0D08-4E41-B44D-88D0BB44249C}" type="presOf" srcId="{D79B1847-B2A7-4351-BCA4-EAC700B36B2C}" destId="{7F5E6E08-A798-451A-BF9F-3565F50FA2EC}" srcOrd="0" destOrd="0" presId="urn:microsoft.com/office/officeart/2005/8/layout/hierarchy3"/>
    <dgm:cxn modelId="{F06EF568-4531-4FCE-AAA5-0E21D012F3FE}" type="presOf" srcId="{753D44D5-C099-4B13-9559-6ED39D0EB339}" destId="{2A07A0FE-C801-4DE4-88E8-1F0FDE06E203}" srcOrd="0" destOrd="0" presId="urn:microsoft.com/office/officeart/2005/8/layout/hierarchy3"/>
    <dgm:cxn modelId="{25DFD40D-C24F-4966-A721-41503FAAAC2D}" type="presOf" srcId="{1981F497-3EE1-4466-A589-9093917C73A0}" destId="{16861ED5-C510-4F36-8498-6B58D8E5E9C4}" srcOrd="0" destOrd="0" presId="urn:microsoft.com/office/officeart/2005/8/layout/hierarchy3"/>
    <dgm:cxn modelId="{1F440F49-7FC0-4DF5-B646-8232578367AA}" srcId="{EED9C310-0DF2-4F31-A041-BE8BBE5926FC}" destId="{FE6EFAC7-4092-490D-8343-5807A8A595D7}" srcOrd="3" destOrd="0" parTransId="{DD7467D7-FF66-4C1D-A5C3-AE3C926AC387}" sibTransId="{9D61AD70-48B2-4BD8-BBC4-C8380C7D8823}"/>
    <dgm:cxn modelId="{24D770A2-2198-48C5-BD17-2840A31A6FC9}" type="presOf" srcId="{115B37E0-DC68-4332-9735-78FC68BB6C1B}" destId="{30E57E80-C82A-485F-AEAF-D35DEC8592B9}" srcOrd="0" destOrd="0" presId="urn:microsoft.com/office/officeart/2005/8/layout/hierarchy3"/>
    <dgm:cxn modelId="{9CBCF5BB-6EC6-4B3C-A405-9F5948176311}" type="presOf" srcId="{BA14AA94-5C8F-42D8-92C2-222159564948}" destId="{CEEE3295-60A3-40EF-A12F-C04FB7AFAD9A}" srcOrd="0" destOrd="0" presId="urn:microsoft.com/office/officeart/2005/8/layout/hierarchy3"/>
    <dgm:cxn modelId="{87FB5FA2-204C-4F2F-85E3-85B0B92F2BE4}" srcId="{EED9C310-0DF2-4F31-A041-BE8BBE5926FC}" destId="{BA14AA94-5C8F-42D8-92C2-222159564948}" srcOrd="1" destOrd="0" parTransId="{27948C7B-0290-4DD5-A4D2-FD2C99E45B6F}" sibTransId="{4E0C0270-F5EF-40F1-9ED2-01D2C3ACA430}"/>
    <dgm:cxn modelId="{D6906883-270E-4E6C-A1C8-CC233276529E}" type="presOf" srcId="{BA14AA94-5C8F-42D8-92C2-222159564948}" destId="{EB2897F5-D31B-4200-89BF-3F62828FA8D5}" srcOrd="1" destOrd="0" presId="urn:microsoft.com/office/officeart/2005/8/layout/hierarchy3"/>
    <dgm:cxn modelId="{EB27E9AA-5838-47EB-9D1A-01BC5505307B}" srcId="{EED9C310-0DF2-4F31-A041-BE8BBE5926FC}" destId="{B462B49D-E27E-4B63-AA37-11F6AB55447F}" srcOrd="2" destOrd="0" parTransId="{F2A8FA16-FE44-4F7E-937A-1250EFFB24E8}" sibTransId="{6633EF36-46B3-4F37-A26F-5FEC9A6BDB52}"/>
    <dgm:cxn modelId="{DDC6E12F-81A9-4743-BA1B-A4ABD6A2B854}" type="presOf" srcId="{99B478B7-6C22-413D-BCB6-E7D23078325A}" destId="{DC12F104-DFAE-428F-B33D-41F4F6219DB2}" srcOrd="0" destOrd="0" presId="urn:microsoft.com/office/officeart/2005/8/layout/hierarchy3"/>
    <dgm:cxn modelId="{7C3012EC-D285-4994-B7B3-9A213ECB8A73}" type="presOf" srcId="{C5BECCD5-84EC-4E94-BE74-052638663D9D}" destId="{AB3D001C-8549-495F-B7E4-C80DB62D7F34}" srcOrd="0" destOrd="0" presId="urn:microsoft.com/office/officeart/2005/8/layout/hierarchy3"/>
    <dgm:cxn modelId="{3A67F31F-A63C-4B37-8AEA-88193CDCDBCA}" type="presOf" srcId="{D79B1847-B2A7-4351-BCA4-EAC700B36B2C}" destId="{5BF25216-0104-448C-8377-0F1B90E709A2}" srcOrd="1" destOrd="0" presId="urn:microsoft.com/office/officeart/2005/8/layout/hierarchy3"/>
    <dgm:cxn modelId="{B77845D0-87AA-4309-824F-031F8406DFE3}" srcId="{B462B49D-E27E-4B63-AA37-11F6AB55447F}" destId="{753D44D5-C099-4B13-9559-6ED39D0EB339}" srcOrd="1" destOrd="0" parTransId="{4323F9D4-87F9-4CC8-A735-F24164455E21}" sibTransId="{52CAA15D-C065-4E58-9CAF-82578EB7B41A}"/>
    <dgm:cxn modelId="{FAE505D0-9092-45A6-8273-C9F0991016AF}" type="presOf" srcId="{8220AD0F-6758-4599-9EC5-E194C7FA7F67}" destId="{D5035FC5-29FE-4EB4-9054-60ADE972556B}" srcOrd="0" destOrd="0" presId="urn:microsoft.com/office/officeart/2005/8/layout/hierarchy3"/>
    <dgm:cxn modelId="{6CFBA3D9-9F31-4911-AE3D-28CA69EE23B4}" srcId="{EED9C310-0DF2-4F31-A041-BE8BBE5926FC}" destId="{D79B1847-B2A7-4351-BCA4-EAC700B36B2C}" srcOrd="0" destOrd="0" parTransId="{618CC821-A8AA-471C-A310-9BF7E0A06118}" sibTransId="{ED3DCD62-F339-4784-8D58-16182BFED37F}"/>
    <dgm:cxn modelId="{D841900A-BCE0-4282-9D42-E61BAE4CC47F}" type="presOf" srcId="{53C438E7-0E9C-4B8D-9614-6266F5D81E3A}" destId="{7E16F4BB-C6B4-4552-B171-ECA2C0005EF8}" srcOrd="0" destOrd="0" presId="urn:microsoft.com/office/officeart/2005/8/layout/hierarchy3"/>
    <dgm:cxn modelId="{185A0CF5-602F-4105-89B8-6E0C73CF21CA}" type="presOf" srcId="{FE6EFAC7-4092-490D-8343-5807A8A595D7}" destId="{1B378890-1C4A-4A09-8D76-9B362FC76232}" srcOrd="1" destOrd="0" presId="urn:microsoft.com/office/officeart/2005/8/layout/hierarchy3"/>
    <dgm:cxn modelId="{1428DC69-A9FB-404D-906D-B47BD0739BA6}" type="presOf" srcId="{FE3B7761-EDB0-4FBB-B486-15FBC1BBC4DF}" destId="{F42ABDA6-D9ED-44CE-9B89-11245D159FD9}" srcOrd="0" destOrd="0" presId="urn:microsoft.com/office/officeart/2005/8/layout/hierarchy3"/>
    <dgm:cxn modelId="{6A16AF43-4F3D-454A-AD7B-D51BB7EC8FAE}" type="presOf" srcId="{CE3CFD9F-8ADF-4938-979B-85227A744B01}" destId="{1C15FA82-158D-49F6-9B55-E71D63FFDD83}" srcOrd="0" destOrd="0" presId="urn:microsoft.com/office/officeart/2005/8/layout/hierarchy3"/>
    <dgm:cxn modelId="{912AF511-5E28-4A70-ACD8-2462DE895DA3}" srcId="{D79B1847-B2A7-4351-BCA4-EAC700B36B2C}" destId="{CE3CFD9F-8ADF-4938-979B-85227A744B01}" srcOrd="1" destOrd="0" parTransId="{FE3B7761-EDB0-4FBB-B486-15FBC1BBC4DF}" sibTransId="{19937618-821D-48BB-A4A3-F7FFBBCA0AF7}"/>
    <dgm:cxn modelId="{9A42BD32-BB68-45B6-9286-FC6A736FFB2F}" srcId="{BA14AA94-5C8F-42D8-92C2-222159564948}" destId="{115B37E0-DC68-4332-9735-78FC68BB6C1B}" srcOrd="1" destOrd="0" parTransId="{14062639-5C90-4BB8-B284-3B30CB11A29A}" sibTransId="{CB02E72F-7492-4D50-B81F-17A87FAB74BC}"/>
    <dgm:cxn modelId="{35524545-C54D-42EA-8395-F154D450404B}" type="presOf" srcId="{14062639-5C90-4BB8-B284-3B30CB11A29A}" destId="{9F0DCE61-3C1F-4427-8FDC-3DD0E21339B4}" srcOrd="0" destOrd="0" presId="urn:microsoft.com/office/officeart/2005/8/layout/hierarchy3"/>
    <dgm:cxn modelId="{ADD6EAD9-2A75-4AD9-9551-21ACC9486796}" srcId="{FE6EFAC7-4092-490D-8343-5807A8A595D7}" destId="{99B478B7-6C22-413D-BCB6-E7D23078325A}" srcOrd="1" destOrd="0" parTransId="{0BEE8BCC-FD7C-41C2-9599-5681B6E6A848}" sibTransId="{3218A0C2-8709-4C3B-988B-D599FE826D6F}"/>
    <dgm:cxn modelId="{0261A936-0D07-40A5-9E10-57CE8D897828}" type="presOf" srcId="{D3B188F8-8721-4ACB-81AD-4824008378A4}" destId="{6F8767B0-8FCF-40CF-B5E6-397A6AB663DE}" srcOrd="0" destOrd="0" presId="urn:microsoft.com/office/officeart/2005/8/layout/hierarchy3"/>
    <dgm:cxn modelId="{FD0DA5EF-D653-4B69-8133-98FB1B8E483D}" type="presOf" srcId="{DC748A87-DD27-4EE6-A660-889C122F2351}" destId="{C577659C-365F-4F80-9D4C-06E4721A07EA}" srcOrd="0" destOrd="0" presId="urn:microsoft.com/office/officeart/2005/8/layout/hierarchy3"/>
    <dgm:cxn modelId="{43A0D0A3-C504-4A9E-8CE6-0D0E851FC13D}" type="presOf" srcId="{B462B49D-E27E-4B63-AA37-11F6AB55447F}" destId="{3ABF43EF-157D-481A-8D74-A94703D99AFC}" srcOrd="1" destOrd="0" presId="urn:microsoft.com/office/officeart/2005/8/layout/hierarchy3"/>
    <dgm:cxn modelId="{2EE2C613-BE46-4D0D-972D-4B4A66BD928A}" srcId="{FE6EFAC7-4092-490D-8343-5807A8A595D7}" destId="{DC748A87-DD27-4EE6-A660-889C122F2351}" srcOrd="0" destOrd="0" parTransId="{1981F497-3EE1-4466-A589-9093917C73A0}" sibTransId="{69446A0F-B828-45EE-B43B-C1D6AC980B70}"/>
    <dgm:cxn modelId="{C45DA379-0D10-4534-A143-454D08B879F1}" type="presOf" srcId="{FE6EFAC7-4092-490D-8343-5807A8A595D7}" destId="{07BD1118-62B2-4684-A30C-547EA20C9B2D}" srcOrd="0" destOrd="0" presId="urn:microsoft.com/office/officeart/2005/8/layout/hierarchy3"/>
    <dgm:cxn modelId="{29D8B8FF-7EFD-4B2C-9F2F-BA52DC323E42}" srcId="{B462B49D-E27E-4B63-AA37-11F6AB55447F}" destId="{D7F3CC05-A049-47CE-862B-AF492D38E2E2}" srcOrd="0" destOrd="0" parTransId="{D3B188F8-8721-4ACB-81AD-4824008378A4}" sibTransId="{5B516A1F-6C47-4696-A3C3-29AFDA30C353}"/>
    <dgm:cxn modelId="{157A12CD-0C17-4A2E-A755-BD87065D87CC}" type="presOf" srcId="{B462B49D-E27E-4B63-AA37-11F6AB55447F}" destId="{32155C98-5E07-45E0-AFD5-8C0A7EE40247}" srcOrd="0" destOrd="0" presId="urn:microsoft.com/office/officeart/2005/8/layout/hierarchy3"/>
    <dgm:cxn modelId="{0F0790BC-73A9-4EE3-A6AC-3A4B6DFF0D41}" type="presParOf" srcId="{5A8003A8-E5DA-4087-A11D-A5F593D00E23}" destId="{FADA2E0E-6690-4550-8049-D50513230A5C}" srcOrd="0" destOrd="0" presId="urn:microsoft.com/office/officeart/2005/8/layout/hierarchy3"/>
    <dgm:cxn modelId="{2B343B57-5450-4AB4-879D-0A5E7D47ED97}" type="presParOf" srcId="{FADA2E0E-6690-4550-8049-D50513230A5C}" destId="{0C724FB3-934B-4939-9605-2CBC7D61B513}" srcOrd="0" destOrd="0" presId="urn:microsoft.com/office/officeart/2005/8/layout/hierarchy3"/>
    <dgm:cxn modelId="{44283A3C-CC04-47C6-ACE9-3FF309B59E85}" type="presParOf" srcId="{0C724FB3-934B-4939-9605-2CBC7D61B513}" destId="{7F5E6E08-A798-451A-BF9F-3565F50FA2EC}" srcOrd="0" destOrd="0" presId="urn:microsoft.com/office/officeart/2005/8/layout/hierarchy3"/>
    <dgm:cxn modelId="{4322D302-A00E-45DF-9F34-B62A58590531}" type="presParOf" srcId="{0C724FB3-934B-4939-9605-2CBC7D61B513}" destId="{5BF25216-0104-448C-8377-0F1B90E709A2}" srcOrd="1" destOrd="0" presId="urn:microsoft.com/office/officeart/2005/8/layout/hierarchy3"/>
    <dgm:cxn modelId="{884BCF8E-683B-4515-A2D0-A92A25F29315}" type="presParOf" srcId="{FADA2E0E-6690-4550-8049-D50513230A5C}" destId="{40CAF72A-2098-43BC-AC58-0F3C76AC0295}" srcOrd="1" destOrd="0" presId="urn:microsoft.com/office/officeart/2005/8/layout/hierarchy3"/>
    <dgm:cxn modelId="{16EE2575-C06B-443F-B486-6DCEEE112EC2}" type="presParOf" srcId="{40CAF72A-2098-43BC-AC58-0F3C76AC0295}" destId="{D5035FC5-29FE-4EB4-9054-60ADE972556B}" srcOrd="0" destOrd="0" presId="urn:microsoft.com/office/officeart/2005/8/layout/hierarchy3"/>
    <dgm:cxn modelId="{A05E021D-CF86-400F-AE0A-8D869074BE15}" type="presParOf" srcId="{40CAF72A-2098-43BC-AC58-0F3C76AC0295}" destId="{7E16F4BB-C6B4-4552-B171-ECA2C0005EF8}" srcOrd="1" destOrd="0" presId="urn:microsoft.com/office/officeart/2005/8/layout/hierarchy3"/>
    <dgm:cxn modelId="{8CAA7DBF-C3F4-49A2-A9AC-61D499DFBD60}" type="presParOf" srcId="{40CAF72A-2098-43BC-AC58-0F3C76AC0295}" destId="{F42ABDA6-D9ED-44CE-9B89-11245D159FD9}" srcOrd="2" destOrd="0" presId="urn:microsoft.com/office/officeart/2005/8/layout/hierarchy3"/>
    <dgm:cxn modelId="{93161E99-DF14-4C44-99A9-55D7881E2274}" type="presParOf" srcId="{40CAF72A-2098-43BC-AC58-0F3C76AC0295}" destId="{1C15FA82-158D-49F6-9B55-E71D63FFDD83}" srcOrd="3" destOrd="0" presId="urn:microsoft.com/office/officeart/2005/8/layout/hierarchy3"/>
    <dgm:cxn modelId="{8040F383-720A-4A68-AE52-C66908C0311A}" type="presParOf" srcId="{5A8003A8-E5DA-4087-A11D-A5F593D00E23}" destId="{7290C1D0-53E2-49B0-95BA-69CAFC6050D1}" srcOrd="1" destOrd="0" presId="urn:microsoft.com/office/officeart/2005/8/layout/hierarchy3"/>
    <dgm:cxn modelId="{AA9B54C1-E10D-44A2-83E0-AD34CA693208}" type="presParOf" srcId="{7290C1D0-53E2-49B0-95BA-69CAFC6050D1}" destId="{D2415A80-EBEA-48D6-8818-3E0A564EBB83}" srcOrd="0" destOrd="0" presId="urn:microsoft.com/office/officeart/2005/8/layout/hierarchy3"/>
    <dgm:cxn modelId="{C23D10D5-84E3-41CE-B207-A9B3ED3AE690}" type="presParOf" srcId="{D2415A80-EBEA-48D6-8818-3E0A564EBB83}" destId="{CEEE3295-60A3-40EF-A12F-C04FB7AFAD9A}" srcOrd="0" destOrd="0" presId="urn:microsoft.com/office/officeart/2005/8/layout/hierarchy3"/>
    <dgm:cxn modelId="{80143E30-255C-4C07-AC93-18509B696836}" type="presParOf" srcId="{D2415A80-EBEA-48D6-8818-3E0A564EBB83}" destId="{EB2897F5-D31B-4200-89BF-3F62828FA8D5}" srcOrd="1" destOrd="0" presId="urn:microsoft.com/office/officeart/2005/8/layout/hierarchy3"/>
    <dgm:cxn modelId="{CDBBB1BF-ADF8-4D9A-8052-6A17996B1B44}" type="presParOf" srcId="{7290C1D0-53E2-49B0-95BA-69CAFC6050D1}" destId="{439EDA78-29AC-4E6D-A6DE-1FA7961551D0}" srcOrd="1" destOrd="0" presId="urn:microsoft.com/office/officeart/2005/8/layout/hierarchy3"/>
    <dgm:cxn modelId="{6CF5FE7F-6FCD-416B-AD57-8FBCAB49FC3D}" type="presParOf" srcId="{439EDA78-29AC-4E6D-A6DE-1FA7961551D0}" destId="{3C00CD2C-7649-4BC3-8255-4C563DB724A3}" srcOrd="0" destOrd="0" presId="urn:microsoft.com/office/officeart/2005/8/layout/hierarchy3"/>
    <dgm:cxn modelId="{7AA0CEAC-D8C8-4E79-BFB5-BC887CF9B60A}" type="presParOf" srcId="{439EDA78-29AC-4E6D-A6DE-1FA7961551D0}" destId="{AB3D001C-8549-495F-B7E4-C80DB62D7F34}" srcOrd="1" destOrd="0" presId="urn:microsoft.com/office/officeart/2005/8/layout/hierarchy3"/>
    <dgm:cxn modelId="{4CB93B4C-D3EE-4902-B632-24FBA5711CCE}" type="presParOf" srcId="{439EDA78-29AC-4E6D-A6DE-1FA7961551D0}" destId="{9F0DCE61-3C1F-4427-8FDC-3DD0E21339B4}" srcOrd="2" destOrd="0" presId="urn:microsoft.com/office/officeart/2005/8/layout/hierarchy3"/>
    <dgm:cxn modelId="{8F0AD87C-B0D7-460F-B4B7-25A56AEDC1CB}" type="presParOf" srcId="{439EDA78-29AC-4E6D-A6DE-1FA7961551D0}" destId="{30E57E80-C82A-485F-AEAF-D35DEC8592B9}" srcOrd="3" destOrd="0" presId="urn:microsoft.com/office/officeart/2005/8/layout/hierarchy3"/>
    <dgm:cxn modelId="{8F517643-15A6-4F6E-B97F-A16578FE4DCA}" type="presParOf" srcId="{5A8003A8-E5DA-4087-A11D-A5F593D00E23}" destId="{DBC69F96-2BAF-41FF-A8C7-BDB17AB3E9F0}" srcOrd="2" destOrd="0" presId="urn:microsoft.com/office/officeart/2005/8/layout/hierarchy3"/>
    <dgm:cxn modelId="{4B3D4482-7C2A-4F10-B44B-1DDF4340C7BE}" type="presParOf" srcId="{DBC69F96-2BAF-41FF-A8C7-BDB17AB3E9F0}" destId="{E4708CFA-E8E6-4034-8816-859C58FA99C7}" srcOrd="0" destOrd="0" presId="urn:microsoft.com/office/officeart/2005/8/layout/hierarchy3"/>
    <dgm:cxn modelId="{39C5B703-4717-4062-9A75-1029F66AD088}" type="presParOf" srcId="{E4708CFA-E8E6-4034-8816-859C58FA99C7}" destId="{32155C98-5E07-45E0-AFD5-8C0A7EE40247}" srcOrd="0" destOrd="0" presId="urn:microsoft.com/office/officeart/2005/8/layout/hierarchy3"/>
    <dgm:cxn modelId="{C11386CD-42FF-4B52-BCEA-AD8477247C1D}" type="presParOf" srcId="{E4708CFA-E8E6-4034-8816-859C58FA99C7}" destId="{3ABF43EF-157D-481A-8D74-A94703D99AFC}" srcOrd="1" destOrd="0" presId="urn:microsoft.com/office/officeart/2005/8/layout/hierarchy3"/>
    <dgm:cxn modelId="{78289C73-2DB4-4599-9F7E-F02A39C23C74}" type="presParOf" srcId="{DBC69F96-2BAF-41FF-A8C7-BDB17AB3E9F0}" destId="{6737932A-C756-44D7-9B31-625A9EF4D3B6}" srcOrd="1" destOrd="0" presId="urn:microsoft.com/office/officeart/2005/8/layout/hierarchy3"/>
    <dgm:cxn modelId="{527A7C50-6395-41F1-AD53-E5DAF92606D3}" type="presParOf" srcId="{6737932A-C756-44D7-9B31-625A9EF4D3B6}" destId="{6F8767B0-8FCF-40CF-B5E6-397A6AB663DE}" srcOrd="0" destOrd="0" presId="urn:microsoft.com/office/officeart/2005/8/layout/hierarchy3"/>
    <dgm:cxn modelId="{9D62C81F-98FD-4C67-8923-5D099C13EF29}" type="presParOf" srcId="{6737932A-C756-44D7-9B31-625A9EF4D3B6}" destId="{4209C966-EBE8-4827-B3B0-3924DDF73DB6}" srcOrd="1" destOrd="0" presId="urn:microsoft.com/office/officeart/2005/8/layout/hierarchy3"/>
    <dgm:cxn modelId="{44BCFE9A-BFED-44EB-83C5-D9B51425D8D0}" type="presParOf" srcId="{6737932A-C756-44D7-9B31-625A9EF4D3B6}" destId="{D72B67DC-50BE-4EBD-B7D2-4334117B4E70}" srcOrd="2" destOrd="0" presId="urn:microsoft.com/office/officeart/2005/8/layout/hierarchy3"/>
    <dgm:cxn modelId="{BA17F139-26E0-4BF0-B7D5-59B7A64C518E}" type="presParOf" srcId="{6737932A-C756-44D7-9B31-625A9EF4D3B6}" destId="{2A07A0FE-C801-4DE4-88E8-1F0FDE06E203}" srcOrd="3" destOrd="0" presId="urn:microsoft.com/office/officeart/2005/8/layout/hierarchy3"/>
    <dgm:cxn modelId="{D0D1F101-EC6A-44EB-95AB-0965646FA9E5}" type="presParOf" srcId="{5A8003A8-E5DA-4087-A11D-A5F593D00E23}" destId="{19330FFD-9FC7-45FA-9812-F622080F7E78}" srcOrd="3" destOrd="0" presId="urn:microsoft.com/office/officeart/2005/8/layout/hierarchy3"/>
    <dgm:cxn modelId="{07ACE53A-0FC2-4CBB-B2DC-E9DAF7B60D05}" type="presParOf" srcId="{19330FFD-9FC7-45FA-9812-F622080F7E78}" destId="{C9726A92-5BC2-4AF7-B2C1-6B5FABCB96B8}" srcOrd="0" destOrd="0" presId="urn:microsoft.com/office/officeart/2005/8/layout/hierarchy3"/>
    <dgm:cxn modelId="{D9A27096-81C0-4E1A-B000-A0D90EA5E6CF}" type="presParOf" srcId="{C9726A92-5BC2-4AF7-B2C1-6B5FABCB96B8}" destId="{07BD1118-62B2-4684-A30C-547EA20C9B2D}" srcOrd="0" destOrd="0" presId="urn:microsoft.com/office/officeart/2005/8/layout/hierarchy3"/>
    <dgm:cxn modelId="{47638074-FB0A-469C-A8C1-28BF197AAE23}" type="presParOf" srcId="{C9726A92-5BC2-4AF7-B2C1-6B5FABCB96B8}" destId="{1B378890-1C4A-4A09-8D76-9B362FC76232}" srcOrd="1" destOrd="0" presId="urn:microsoft.com/office/officeart/2005/8/layout/hierarchy3"/>
    <dgm:cxn modelId="{9F9F585D-0B8E-4349-9CBB-55761502DF88}" type="presParOf" srcId="{19330FFD-9FC7-45FA-9812-F622080F7E78}" destId="{3223A824-FFB7-4854-9B47-0B1F98DD4C17}" srcOrd="1" destOrd="0" presId="urn:microsoft.com/office/officeart/2005/8/layout/hierarchy3"/>
    <dgm:cxn modelId="{C0335BB5-2180-4F44-B110-7F59539FC212}" type="presParOf" srcId="{3223A824-FFB7-4854-9B47-0B1F98DD4C17}" destId="{16861ED5-C510-4F36-8498-6B58D8E5E9C4}" srcOrd="0" destOrd="0" presId="urn:microsoft.com/office/officeart/2005/8/layout/hierarchy3"/>
    <dgm:cxn modelId="{B5944585-5CA5-4DFD-A906-8B0A52075AC9}" type="presParOf" srcId="{3223A824-FFB7-4854-9B47-0B1F98DD4C17}" destId="{C577659C-365F-4F80-9D4C-06E4721A07EA}" srcOrd="1" destOrd="0" presId="urn:microsoft.com/office/officeart/2005/8/layout/hierarchy3"/>
    <dgm:cxn modelId="{04082808-1A03-42B7-8832-6D5CE8F591B7}" type="presParOf" srcId="{3223A824-FFB7-4854-9B47-0B1F98DD4C17}" destId="{87A6DE9C-1CE7-471F-8307-68E8F87488A5}" srcOrd="2" destOrd="0" presId="urn:microsoft.com/office/officeart/2005/8/layout/hierarchy3"/>
    <dgm:cxn modelId="{71C9A04E-19B1-4501-8D6D-570670BFBEDB}" type="presParOf" srcId="{3223A824-FFB7-4854-9B47-0B1F98DD4C17}" destId="{DC12F104-DFAE-428F-B33D-41F4F6219DB2}" srcOrd="3" destOrd="0" presId="urn:microsoft.com/office/officeart/2005/8/layout/hierarchy3"/>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5AC080-1962-4CE0-AEFD-1317BE2C78AE}"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zh-CN" altLang="en-US"/>
        </a:p>
      </dgm:t>
    </dgm:pt>
    <dgm:pt modelId="{5724E61E-956C-4620-99F7-DD1331C56F53}">
      <dgm:prSet phldrT="[文本]"/>
      <dgm:spPr>
        <a:solidFill>
          <a:schemeClr val="accent1">
            <a:lumMod val="50000"/>
          </a:schemeClr>
        </a:solidFill>
        <a:ln>
          <a:noFill/>
        </a:ln>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A</a:t>
          </a:r>
          <a:r>
            <a:rPr lang="zh-CN" altLang="en-US" dirty="0" smtClean="0">
              <a:solidFill>
                <a:schemeClr val="bg1"/>
              </a:solidFill>
              <a:latin typeface="微软雅黑" panose="020B0503020204020204" pitchFamily="34" charset="-122"/>
              <a:ea typeface="微软雅黑" panose="020B0503020204020204" pitchFamily="34" charset="-122"/>
            </a:rPr>
            <a:t>岛</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00FEA34D-3325-404A-B2A8-DD8A2C584D44}" type="parTrans" cxnId="{CEF48B63-F6ED-47AE-881C-8882169DB326}">
      <dgm:prSet/>
      <dgm:spPr/>
      <dgm:t>
        <a:bodyPr/>
        <a:lstStyle/>
        <a:p>
          <a:endParaRPr lang="zh-CN" altLang="en-US"/>
        </a:p>
      </dgm:t>
    </dgm:pt>
    <dgm:pt modelId="{2983D8F8-AD33-4AD8-BE75-721D9D0B2EDC}" type="sibTrans" cxnId="{CEF48B63-F6ED-47AE-881C-8882169DB326}">
      <dgm:prSet/>
      <dgm:spPr/>
      <dgm:t>
        <a:bodyPr/>
        <a:lstStyle/>
        <a:p>
          <a:endParaRPr lang="zh-CN" altLang="en-US"/>
        </a:p>
      </dgm:t>
    </dgm:pt>
    <dgm:pt modelId="{967596E9-875C-4C37-960E-B8BDE8374D84}">
      <dgm:prSet phldrT="[文本]"/>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美丽浪漫的岛屿</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087E2DAA-5614-492A-93CC-A6FCB8BB13A6}" type="parTrans" cxnId="{317FEC8D-9EEE-4B73-A2DD-482730D71021}">
      <dgm:prSet/>
      <dgm:spPr/>
      <dgm:t>
        <a:bodyPr/>
        <a:lstStyle/>
        <a:p>
          <a:endParaRPr lang="zh-CN" altLang="en-US"/>
        </a:p>
      </dgm:t>
    </dgm:pt>
    <dgm:pt modelId="{B211FE2C-471B-4A3C-B5F1-98DC7BB4B326}" type="sibTrans" cxnId="{317FEC8D-9EEE-4B73-A2DD-482730D71021}">
      <dgm:prSet/>
      <dgm:spPr/>
      <dgm:t>
        <a:bodyPr/>
        <a:lstStyle/>
        <a:p>
          <a:endParaRPr lang="zh-CN" altLang="en-US"/>
        </a:p>
      </dgm:t>
    </dgm:pt>
    <dgm:pt modelId="{027FE43E-11E3-4EA9-BA9B-3C74EB9C2F66}">
      <dgm:prSet phldrT="[文本]"/>
      <dgm:spPr>
        <a:solidFill>
          <a:schemeClr val="accent1">
            <a:lumMod val="50000"/>
          </a:schemeClr>
        </a:solidFill>
        <a:ln>
          <a:noFill/>
        </a:ln>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I</a:t>
          </a:r>
          <a:r>
            <a:rPr lang="zh-CN" altLang="en-US" dirty="0" smtClean="0">
              <a:solidFill>
                <a:schemeClr val="bg1"/>
              </a:solidFill>
              <a:latin typeface="微软雅黑" panose="020B0503020204020204" pitchFamily="34" charset="-122"/>
              <a:ea typeface="微软雅黑" panose="020B0503020204020204" pitchFamily="34" charset="-122"/>
            </a:rPr>
            <a:t>岛</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C1FD8D28-45EF-4266-B0CF-0EF927D903A8}" type="parTrans" cxnId="{621340DC-8A1A-4DCC-B42E-5035FD9986F1}">
      <dgm:prSet/>
      <dgm:spPr/>
      <dgm:t>
        <a:bodyPr/>
        <a:lstStyle/>
        <a:p>
          <a:endParaRPr lang="zh-CN" altLang="en-US"/>
        </a:p>
      </dgm:t>
    </dgm:pt>
    <dgm:pt modelId="{B9138975-91D5-4D80-AF35-FA03DB73FE29}" type="sibTrans" cxnId="{621340DC-8A1A-4DCC-B42E-5035FD9986F1}">
      <dgm:prSet/>
      <dgm:spPr/>
      <dgm:t>
        <a:bodyPr/>
        <a:lstStyle/>
        <a:p>
          <a:endParaRPr lang="zh-CN" altLang="en-US"/>
        </a:p>
      </dgm:t>
    </dgm:pt>
    <dgm:pt modelId="{5100CB13-5750-4BA9-A590-7C465AF6608E}">
      <dgm:prSet phldrT="[文本]"/>
      <dgm:spPr>
        <a:solidFill>
          <a:schemeClr val="accent1">
            <a:lumMod val="50000"/>
          </a:schemeClr>
        </a:solidFill>
        <a:ln>
          <a:noFill/>
        </a:ln>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C</a:t>
          </a:r>
          <a:r>
            <a:rPr lang="zh-CN" altLang="en-US" dirty="0" smtClean="0">
              <a:solidFill>
                <a:schemeClr val="bg1"/>
              </a:solidFill>
              <a:latin typeface="微软雅黑" panose="020B0503020204020204" pitchFamily="34" charset="-122"/>
              <a:ea typeface="微软雅黑" panose="020B0503020204020204" pitchFamily="34" charset="-122"/>
            </a:rPr>
            <a:t>岛</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2E944EFB-34BE-4AAC-BC1F-C7797A79FC3C}" type="parTrans" cxnId="{E1F3DC6B-6535-4DC3-A311-D44BE3A74B4F}">
      <dgm:prSet/>
      <dgm:spPr/>
      <dgm:t>
        <a:bodyPr/>
        <a:lstStyle/>
        <a:p>
          <a:endParaRPr lang="zh-CN" altLang="en-US"/>
        </a:p>
      </dgm:t>
    </dgm:pt>
    <dgm:pt modelId="{3C75AEDE-C9AD-4B09-AC33-9B4EE1D1C75A}" type="sibTrans" cxnId="{E1F3DC6B-6535-4DC3-A311-D44BE3A74B4F}">
      <dgm:prSet/>
      <dgm:spPr/>
      <dgm:t>
        <a:bodyPr/>
        <a:lstStyle/>
        <a:p>
          <a:endParaRPr lang="zh-CN" altLang="en-US"/>
        </a:p>
      </dgm:t>
    </dgm:pt>
    <dgm:pt modelId="{8B3ADBEF-8681-4283-B962-6067F6AFBB53}">
      <dgm:prSet phldrT="[文本]"/>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现代井然的岛屿</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655D9B7B-AF09-455D-AC41-5B12449B0956}" type="parTrans" cxnId="{EC5FDB6B-B1B9-4B6C-8FF7-AF780188E539}">
      <dgm:prSet/>
      <dgm:spPr/>
      <dgm:t>
        <a:bodyPr/>
        <a:lstStyle/>
        <a:p>
          <a:endParaRPr lang="zh-CN" altLang="en-US"/>
        </a:p>
      </dgm:t>
    </dgm:pt>
    <dgm:pt modelId="{6473037C-CE75-4F1F-A4B7-3D566475D977}" type="sibTrans" cxnId="{EC5FDB6B-B1B9-4B6C-8FF7-AF780188E539}">
      <dgm:prSet/>
      <dgm:spPr/>
      <dgm:t>
        <a:bodyPr/>
        <a:lstStyle/>
        <a:p>
          <a:endParaRPr lang="zh-CN" altLang="en-US"/>
        </a:p>
      </dgm:t>
    </dgm:pt>
    <dgm:pt modelId="{B886AD26-40C5-4113-BE70-959B87231478}">
      <dgm:prSet phldrT="[文本]"/>
      <dgm:spPr>
        <a:solidFill>
          <a:schemeClr val="accent1">
            <a:lumMod val="50000"/>
          </a:schemeClr>
        </a:solidFill>
        <a:ln>
          <a:noFill/>
        </a:ln>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R</a:t>
          </a:r>
          <a:r>
            <a:rPr lang="zh-CN" altLang="en-US" dirty="0" smtClean="0">
              <a:solidFill>
                <a:schemeClr val="bg1"/>
              </a:solidFill>
              <a:latin typeface="微软雅黑" panose="020B0503020204020204" pitchFamily="34" charset="-122"/>
              <a:ea typeface="微软雅黑" panose="020B0503020204020204" pitchFamily="34" charset="-122"/>
            </a:rPr>
            <a:t>岛</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7AF418F5-FD1F-4052-B0C1-AF11FE969CA3}" type="parTrans" cxnId="{65AC39D7-1B2B-4262-B45E-2B96AA8A7156}">
      <dgm:prSet/>
      <dgm:spPr/>
      <dgm:t>
        <a:bodyPr/>
        <a:lstStyle/>
        <a:p>
          <a:endParaRPr lang="zh-CN" altLang="en-US"/>
        </a:p>
      </dgm:t>
    </dgm:pt>
    <dgm:pt modelId="{EEBAC05E-983C-466E-AA40-0188463581A1}" type="sibTrans" cxnId="{65AC39D7-1B2B-4262-B45E-2B96AA8A7156}">
      <dgm:prSet/>
      <dgm:spPr/>
      <dgm:t>
        <a:bodyPr/>
        <a:lstStyle/>
        <a:p>
          <a:endParaRPr lang="zh-CN" altLang="en-US"/>
        </a:p>
      </dgm:t>
    </dgm:pt>
    <dgm:pt modelId="{17AF5065-9501-4C0A-85F5-05659A0AD43C}">
      <dgm:prSet phldrT="[文本]"/>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自然原始的岛屿</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C20F2F94-1A00-4B0F-833D-DBE488F37089}" type="parTrans" cxnId="{F51C3936-92A5-425C-9751-DAD8F06771F0}">
      <dgm:prSet/>
      <dgm:spPr/>
      <dgm:t>
        <a:bodyPr/>
        <a:lstStyle/>
        <a:p>
          <a:endParaRPr lang="zh-CN" altLang="en-US"/>
        </a:p>
      </dgm:t>
    </dgm:pt>
    <dgm:pt modelId="{F93A60AA-23C0-4E6B-9E6A-B26BE693F566}" type="sibTrans" cxnId="{F51C3936-92A5-425C-9751-DAD8F06771F0}">
      <dgm:prSet/>
      <dgm:spPr/>
      <dgm:t>
        <a:bodyPr/>
        <a:lstStyle/>
        <a:p>
          <a:endParaRPr lang="zh-CN" altLang="en-US"/>
        </a:p>
      </dgm:t>
    </dgm:pt>
    <dgm:pt modelId="{D964DC52-1761-4FEE-86B2-B9C7F64412A5}">
      <dgm:prSet phldrT="[文本]"/>
      <dgm:spPr>
        <a:solidFill>
          <a:schemeClr val="accent1">
            <a:lumMod val="50000"/>
          </a:schemeClr>
        </a:solidFill>
        <a:ln>
          <a:noFill/>
        </a:ln>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S</a:t>
          </a:r>
          <a:r>
            <a:rPr lang="zh-CN" altLang="en-US" dirty="0" smtClean="0">
              <a:solidFill>
                <a:schemeClr val="bg1"/>
              </a:solidFill>
              <a:latin typeface="微软雅黑" panose="020B0503020204020204" pitchFamily="34" charset="-122"/>
              <a:ea typeface="微软雅黑" panose="020B0503020204020204" pitchFamily="34" charset="-122"/>
            </a:rPr>
            <a:t>岛</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D52DD892-AD0B-4571-8251-2843162E8B76}" type="parTrans" cxnId="{B0B33D0B-368B-4F02-BA64-627260200E32}">
      <dgm:prSet/>
      <dgm:spPr/>
      <dgm:t>
        <a:bodyPr/>
        <a:lstStyle/>
        <a:p>
          <a:endParaRPr lang="zh-CN" altLang="en-US"/>
        </a:p>
      </dgm:t>
    </dgm:pt>
    <dgm:pt modelId="{95666535-FA6C-4D2E-A9B1-45B4BA785C98}" type="sibTrans" cxnId="{B0B33D0B-368B-4F02-BA64-627260200E32}">
      <dgm:prSet/>
      <dgm:spPr/>
      <dgm:t>
        <a:bodyPr/>
        <a:lstStyle/>
        <a:p>
          <a:endParaRPr lang="zh-CN" altLang="en-US"/>
        </a:p>
      </dgm:t>
    </dgm:pt>
    <dgm:pt modelId="{BDEF8121-B235-4C4A-9902-43E8973A6FDF}">
      <dgm:prSet phldrT="[文本]"/>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温暖友善的岛屿</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EEFC605F-C5B9-4A43-B2A3-9A57F094C203}" type="parTrans" cxnId="{63F08BBD-5A78-4A23-A9B5-9177EB29DB5F}">
      <dgm:prSet/>
      <dgm:spPr/>
      <dgm:t>
        <a:bodyPr/>
        <a:lstStyle/>
        <a:p>
          <a:endParaRPr lang="zh-CN" altLang="en-US"/>
        </a:p>
      </dgm:t>
    </dgm:pt>
    <dgm:pt modelId="{8A8BDA1F-38C4-4520-98AE-3DAB34EF8E81}" type="sibTrans" cxnId="{63F08BBD-5A78-4A23-A9B5-9177EB29DB5F}">
      <dgm:prSet/>
      <dgm:spPr/>
      <dgm:t>
        <a:bodyPr/>
        <a:lstStyle/>
        <a:p>
          <a:endParaRPr lang="zh-CN" altLang="en-US"/>
        </a:p>
      </dgm:t>
    </dgm:pt>
    <dgm:pt modelId="{E9F30809-BED5-4DB2-8052-B985BFCFB5A6}">
      <dgm:prSet/>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深思冥想的岛屿</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4B5FB4E4-5EBC-44CD-9459-49D2116489C0}" type="parTrans" cxnId="{4060072D-E6AE-494E-9C01-6AF70B45CB39}">
      <dgm:prSet/>
      <dgm:spPr/>
      <dgm:t>
        <a:bodyPr/>
        <a:lstStyle/>
        <a:p>
          <a:endParaRPr lang="zh-CN" altLang="en-US"/>
        </a:p>
      </dgm:t>
    </dgm:pt>
    <dgm:pt modelId="{B535E3CE-E4E2-427D-86EF-71CA10CE96B0}" type="sibTrans" cxnId="{4060072D-E6AE-494E-9C01-6AF70B45CB39}">
      <dgm:prSet/>
      <dgm:spPr/>
      <dgm:t>
        <a:bodyPr/>
        <a:lstStyle/>
        <a:p>
          <a:endParaRPr lang="zh-CN" altLang="en-US"/>
        </a:p>
      </dgm:t>
    </dgm:pt>
    <dgm:pt modelId="{A8187474-CFF2-495C-8660-185C2462D2EF}">
      <dgm:prSet phldrT="[文本]"/>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显赫富庶的岛屿</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4196F17F-A205-4781-B892-5129E051AE31}" type="parTrans" cxnId="{164EAB2E-32CB-4D6C-9AE2-24309677AA3F}">
      <dgm:prSet/>
      <dgm:spPr/>
      <dgm:t>
        <a:bodyPr/>
        <a:lstStyle/>
        <a:p>
          <a:endParaRPr lang="zh-CN" altLang="en-US"/>
        </a:p>
      </dgm:t>
    </dgm:pt>
    <dgm:pt modelId="{450D1F4D-59B8-45AE-89F8-D3AF35B221F6}" type="sibTrans" cxnId="{164EAB2E-32CB-4D6C-9AE2-24309677AA3F}">
      <dgm:prSet/>
      <dgm:spPr/>
      <dgm:t>
        <a:bodyPr/>
        <a:lstStyle/>
        <a:p>
          <a:endParaRPr lang="zh-CN" altLang="en-US"/>
        </a:p>
      </dgm:t>
    </dgm:pt>
    <dgm:pt modelId="{B8B8ABCB-D996-46A3-B49F-49884C46A8EB}">
      <dgm:prSet phldrT="[文本]"/>
      <dgm:spPr>
        <a:solidFill>
          <a:schemeClr val="accent1">
            <a:lumMod val="50000"/>
          </a:schemeClr>
        </a:solidFill>
        <a:ln>
          <a:noFill/>
        </a:ln>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E</a:t>
          </a:r>
          <a:r>
            <a:rPr lang="zh-CN" altLang="en-US" dirty="0" smtClean="0">
              <a:solidFill>
                <a:schemeClr val="bg1"/>
              </a:solidFill>
              <a:latin typeface="微软雅黑" panose="020B0503020204020204" pitchFamily="34" charset="-122"/>
              <a:ea typeface="微软雅黑" panose="020B0503020204020204" pitchFamily="34" charset="-122"/>
            </a:rPr>
            <a:t>岛</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72216F27-9223-458D-A877-928ABBD12D2F}" type="parTrans" cxnId="{DEC43708-70E4-4827-9A9A-70EDC7CD66BF}">
      <dgm:prSet/>
      <dgm:spPr/>
      <dgm:t>
        <a:bodyPr/>
        <a:lstStyle/>
        <a:p>
          <a:endParaRPr lang="zh-CN" altLang="en-US"/>
        </a:p>
      </dgm:t>
    </dgm:pt>
    <dgm:pt modelId="{89CB18A9-3E57-4711-A1B6-22E0949A305B}" type="sibTrans" cxnId="{DEC43708-70E4-4827-9A9A-70EDC7CD66BF}">
      <dgm:prSet/>
      <dgm:spPr/>
      <dgm:t>
        <a:bodyPr/>
        <a:lstStyle/>
        <a:p>
          <a:endParaRPr lang="zh-CN" altLang="en-US"/>
        </a:p>
      </dgm:t>
    </dgm:pt>
    <dgm:pt modelId="{DF5A598B-218D-408D-8FBB-A1FBBAC02506}" type="pres">
      <dgm:prSet presAssocID="{AA5AC080-1962-4CE0-AEFD-1317BE2C78AE}" presName="Name0" presStyleCnt="0">
        <dgm:presLayoutVars>
          <dgm:dir/>
          <dgm:animLvl val="lvl"/>
          <dgm:resizeHandles val="exact"/>
        </dgm:presLayoutVars>
      </dgm:prSet>
      <dgm:spPr/>
      <dgm:t>
        <a:bodyPr/>
        <a:lstStyle/>
        <a:p>
          <a:endParaRPr lang="zh-CN" altLang="en-US"/>
        </a:p>
      </dgm:t>
    </dgm:pt>
    <dgm:pt modelId="{039D430F-81BF-47BD-B3ED-A549747FD002}" type="pres">
      <dgm:prSet presAssocID="{5724E61E-956C-4620-99F7-DD1331C56F53}" presName="linNode" presStyleCnt="0"/>
      <dgm:spPr/>
    </dgm:pt>
    <dgm:pt modelId="{F58D7483-D36C-4C28-BF7A-BED698A3E9CB}" type="pres">
      <dgm:prSet presAssocID="{5724E61E-956C-4620-99F7-DD1331C56F53}" presName="parentText" presStyleLbl="node1" presStyleIdx="0" presStyleCnt="6">
        <dgm:presLayoutVars>
          <dgm:chMax val="1"/>
          <dgm:bulletEnabled val="1"/>
        </dgm:presLayoutVars>
      </dgm:prSet>
      <dgm:spPr>
        <a:prstGeom prst="snip2DiagRect">
          <a:avLst/>
        </a:prstGeom>
      </dgm:spPr>
      <dgm:t>
        <a:bodyPr/>
        <a:lstStyle/>
        <a:p>
          <a:endParaRPr lang="zh-CN" altLang="en-US"/>
        </a:p>
      </dgm:t>
    </dgm:pt>
    <dgm:pt modelId="{792B9600-DBF4-4B22-90AD-8B7E109AD885}" type="pres">
      <dgm:prSet presAssocID="{5724E61E-956C-4620-99F7-DD1331C56F53}" presName="descendantText" presStyleLbl="alignAccFollowNode1" presStyleIdx="0" presStyleCnt="6">
        <dgm:presLayoutVars>
          <dgm:bulletEnabled val="1"/>
        </dgm:presLayoutVars>
      </dgm:prSet>
      <dgm:spPr/>
      <dgm:t>
        <a:bodyPr/>
        <a:lstStyle/>
        <a:p>
          <a:endParaRPr lang="zh-CN" altLang="en-US"/>
        </a:p>
      </dgm:t>
    </dgm:pt>
    <dgm:pt modelId="{B7A064B6-7CF2-4258-BADC-5E614F729FC3}" type="pres">
      <dgm:prSet presAssocID="{2983D8F8-AD33-4AD8-BE75-721D9D0B2EDC}" presName="sp" presStyleCnt="0"/>
      <dgm:spPr/>
    </dgm:pt>
    <dgm:pt modelId="{DA539D7D-A7B5-4FBA-B0AE-5A6B730DA14B}" type="pres">
      <dgm:prSet presAssocID="{027FE43E-11E3-4EA9-BA9B-3C74EB9C2F66}" presName="linNode" presStyleCnt="0"/>
      <dgm:spPr/>
    </dgm:pt>
    <dgm:pt modelId="{5EEB3FCA-4CF8-4EEA-BB0B-3C27932AA218}" type="pres">
      <dgm:prSet presAssocID="{027FE43E-11E3-4EA9-BA9B-3C74EB9C2F66}" presName="parentText" presStyleLbl="node1" presStyleIdx="1" presStyleCnt="6">
        <dgm:presLayoutVars>
          <dgm:chMax val="1"/>
          <dgm:bulletEnabled val="1"/>
        </dgm:presLayoutVars>
      </dgm:prSet>
      <dgm:spPr>
        <a:prstGeom prst="snip2DiagRect">
          <a:avLst/>
        </a:prstGeom>
      </dgm:spPr>
      <dgm:t>
        <a:bodyPr/>
        <a:lstStyle/>
        <a:p>
          <a:endParaRPr lang="zh-CN" altLang="en-US"/>
        </a:p>
      </dgm:t>
    </dgm:pt>
    <dgm:pt modelId="{8AD3B687-0ACA-4E3D-B845-55074E7C6777}" type="pres">
      <dgm:prSet presAssocID="{027FE43E-11E3-4EA9-BA9B-3C74EB9C2F66}" presName="descendantText" presStyleLbl="alignAccFollowNode1" presStyleIdx="1" presStyleCnt="6">
        <dgm:presLayoutVars>
          <dgm:bulletEnabled val="1"/>
        </dgm:presLayoutVars>
      </dgm:prSet>
      <dgm:spPr/>
      <dgm:t>
        <a:bodyPr/>
        <a:lstStyle/>
        <a:p>
          <a:endParaRPr lang="zh-CN" altLang="en-US"/>
        </a:p>
      </dgm:t>
    </dgm:pt>
    <dgm:pt modelId="{C2541A1C-3511-4DAD-A5B4-B3B9ADB39719}" type="pres">
      <dgm:prSet presAssocID="{B9138975-91D5-4D80-AF35-FA03DB73FE29}" presName="sp" presStyleCnt="0"/>
      <dgm:spPr/>
    </dgm:pt>
    <dgm:pt modelId="{728E50E5-C6DE-4600-BCD4-D2DA5796DF61}" type="pres">
      <dgm:prSet presAssocID="{5100CB13-5750-4BA9-A590-7C465AF6608E}" presName="linNode" presStyleCnt="0"/>
      <dgm:spPr/>
    </dgm:pt>
    <dgm:pt modelId="{00F24C32-ADE2-4F8B-ABEA-2DDC0793D093}" type="pres">
      <dgm:prSet presAssocID="{5100CB13-5750-4BA9-A590-7C465AF6608E}" presName="parentText" presStyleLbl="node1" presStyleIdx="2" presStyleCnt="6">
        <dgm:presLayoutVars>
          <dgm:chMax val="1"/>
          <dgm:bulletEnabled val="1"/>
        </dgm:presLayoutVars>
      </dgm:prSet>
      <dgm:spPr>
        <a:prstGeom prst="snip2DiagRect">
          <a:avLst/>
        </a:prstGeom>
      </dgm:spPr>
      <dgm:t>
        <a:bodyPr/>
        <a:lstStyle/>
        <a:p>
          <a:endParaRPr lang="zh-CN" altLang="en-US"/>
        </a:p>
      </dgm:t>
    </dgm:pt>
    <dgm:pt modelId="{82277F64-E61A-4645-A1D7-AA5690D561A0}" type="pres">
      <dgm:prSet presAssocID="{5100CB13-5750-4BA9-A590-7C465AF6608E}" presName="descendantText" presStyleLbl="alignAccFollowNode1" presStyleIdx="2" presStyleCnt="6">
        <dgm:presLayoutVars>
          <dgm:bulletEnabled val="1"/>
        </dgm:presLayoutVars>
      </dgm:prSet>
      <dgm:spPr/>
      <dgm:t>
        <a:bodyPr/>
        <a:lstStyle/>
        <a:p>
          <a:endParaRPr lang="zh-CN" altLang="en-US"/>
        </a:p>
      </dgm:t>
    </dgm:pt>
    <dgm:pt modelId="{20764CAB-9C17-435D-A7E7-0EAE36CA16F7}" type="pres">
      <dgm:prSet presAssocID="{3C75AEDE-C9AD-4B09-AC33-9B4EE1D1C75A}" presName="sp" presStyleCnt="0"/>
      <dgm:spPr/>
    </dgm:pt>
    <dgm:pt modelId="{F7C027EF-12AE-4EA4-8318-073655BD45DD}" type="pres">
      <dgm:prSet presAssocID="{B886AD26-40C5-4113-BE70-959B87231478}" presName="linNode" presStyleCnt="0"/>
      <dgm:spPr/>
    </dgm:pt>
    <dgm:pt modelId="{1A0A8F9E-D365-40D7-A3E0-087887187BB7}" type="pres">
      <dgm:prSet presAssocID="{B886AD26-40C5-4113-BE70-959B87231478}" presName="parentText" presStyleLbl="node1" presStyleIdx="3" presStyleCnt="6">
        <dgm:presLayoutVars>
          <dgm:chMax val="1"/>
          <dgm:bulletEnabled val="1"/>
        </dgm:presLayoutVars>
      </dgm:prSet>
      <dgm:spPr>
        <a:prstGeom prst="snip2DiagRect">
          <a:avLst/>
        </a:prstGeom>
      </dgm:spPr>
      <dgm:t>
        <a:bodyPr/>
        <a:lstStyle/>
        <a:p>
          <a:endParaRPr lang="zh-CN" altLang="en-US"/>
        </a:p>
      </dgm:t>
    </dgm:pt>
    <dgm:pt modelId="{3FB4AF69-1CE0-40BC-A3C4-6E2D915A74B7}" type="pres">
      <dgm:prSet presAssocID="{B886AD26-40C5-4113-BE70-959B87231478}" presName="descendantText" presStyleLbl="alignAccFollowNode1" presStyleIdx="3" presStyleCnt="6">
        <dgm:presLayoutVars>
          <dgm:bulletEnabled val="1"/>
        </dgm:presLayoutVars>
      </dgm:prSet>
      <dgm:spPr/>
      <dgm:t>
        <a:bodyPr/>
        <a:lstStyle/>
        <a:p>
          <a:endParaRPr lang="zh-CN" altLang="en-US"/>
        </a:p>
      </dgm:t>
    </dgm:pt>
    <dgm:pt modelId="{93983F36-A709-4C14-93E5-1C92A70B32C6}" type="pres">
      <dgm:prSet presAssocID="{EEBAC05E-983C-466E-AA40-0188463581A1}" presName="sp" presStyleCnt="0"/>
      <dgm:spPr/>
    </dgm:pt>
    <dgm:pt modelId="{1E350233-C79A-4DE4-9FF1-E5853091F275}" type="pres">
      <dgm:prSet presAssocID="{D964DC52-1761-4FEE-86B2-B9C7F64412A5}" presName="linNode" presStyleCnt="0"/>
      <dgm:spPr/>
    </dgm:pt>
    <dgm:pt modelId="{48563A32-4AE5-4CA8-9254-7A546B8A93A7}" type="pres">
      <dgm:prSet presAssocID="{D964DC52-1761-4FEE-86B2-B9C7F64412A5}" presName="parentText" presStyleLbl="node1" presStyleIdx="4" presStyleCnt="6">
        <dgm:presLayoutVars>
          <dgm:chMax val="1"/>
          <dgm:bulletEnabled val="1"/>
        </dgm:presLayoutVars>
      </dgm:prSet>
      <dgm:spPr>
        <a:prstGeom prst="snip2DiagRect">
          <a:avLst/>
        </a:prstGeom>
      </dgm:spPr>
      <dgm:t>
        <a:bodyPr/>
        <a:lstStyle/>
        <a:p>
          <a:endParaRPr lang="zh-CN" altLang="en-US"/>
        </a:p>
      </dgm:t>
    </dgm:pt>
    <dgm:pt modelId="{9DE915FD-062B-4CFD-BB06-63E334C24161}" type="pres">
      <dgm:prSet presAssocID="{D964DC52-1761-4FEE-86B2-B9C7F64412A5}" presName="descendantText" presStyleLbl="alignAccFollowNode1" presStyleIdx="4" presStyleCnt="6">
        <dgm:presLayoutVars>
          <dgm:bulletEnabled val="1"/>
        </dgm:presLayoutVars>
      </dgm:prSet>
      <dgm:spPr/>
      <dgm:t>
        <a:bodyPr/>
        <a:lstStyle/>
        <a:p>
          <a:endParaRPr lang="zh-CN" altLang="en-US"/>
        </a:p>
      </dgm:t>
    </dgm:pt>
    <dgm:pt modelId="{AE66F7FB-9C3E-4FC9-80E4-05BE7561D6C0}" type="pres">
      <dgm:prSet presAssocID="{95666535-FA6C-4D2E-A9B1-45B4BA785C98}" presName="sp" presStyleCnt="0"/>
      <dgm:spPr/>
    </dgm:pt>
    <dgm:pt modelId="{AEE3345B-9882-47F3-B296-48DB0570A9B1}" type="pres">
      <dgm:prSet presAssocID="{B8B8ABCB-D996-46A3-B49F-49884C46A8EB}" presName="linNode" presStyleCnt="0"/>
      <dgm:spPr/>
    </dgm:pt>
    <dgm:pt modelId="{66E24E13-F9B4-470B-8C47-31D3B3FCE7C8}" type="pres">
      <dgm:prSet presAssocID="{B8B8ABCB-D996-46A3-B49F-49884C46A8EB}" presName="parentText" presStyleLbl="node1" presStyleIdx="5" presStyleCnt="6">
        <dgm:presLayoutVars>
          <dgm:chMax val="1"/>
          <dgm:bulletEnabled val="1"/>
        </dgm:presLayoutVars>
      </dgm:prSet>
      <dgm:spPr>
        <a:prstGeom prst="snip2DiagRect">
          <a:avLst/>
        </a:prstGeom>
      </dgm:spPr>
      <dgm:t>
        <a:bodyPr/>
        <a:lstStyle/>
        <a:p>
          <a:endParaRPr lang="zh-CN" altLang="en-US"/>
        </a:p>
      </dgm:t>
    </dgm:pt>
    <dgm:pt modelId="{B3440AA4-D30F-4D38-9F0E-5227942DC3E5}" type="pres">
      <dgm:prSet presAssocID="{B8B8ABCB-D996-46A3-B49F-49884C46A8EB}" presName="descendantText" presStyleLbl="alignAccFollowNode1" presStyleIdx="5" presStyleCnt="6">
        <dgm:presLayoutVars>
          <dgm:bulletEnabled val="1"/>
        </dgm:presLayoutVars>
      </dgm:prSet>
      <dgm:spPr/>
      <dgm:t>
        <a:bodyPr/>
        <a:lstStyle/>
        <a:p>
          <a:endParaRPr lang="zh-CN" altLang="en-US"/>
        </a:p>
      </dgm:t>
    </dgm:pt>
  </dgm:ptLst>
  <dgm:cxnLst>
    <dgm:cxn modelId="{9C1934E7-ED7B-4C43-AC1B-F13218994C11}" type="presOf" srcId="{5724E61E-956C-4620-99F7-DD1331C56F53}" destId="{F58D7483-D36C-4C28-BF7A-BED698A3E9CB}" srcOrd="0" destOrd="0" presId="urn:microsoft.com/office/officeart/2005/8/layout/vList5"/>
    <dgm:cxn modelId="{FDF98A4B-D10F-42A9-8CB1-B50A4BE79C23}" type="presOf" srcId="{027FE43E-11E3-4EA9-BA9B-3C74EB9C2F66}" destId="{5EEB3FCA-4CF8-4EEA-BB0B-3C27932AA218}" srcOrd="0" destOrd="0" presId="urn:microsoft.com/office/officeart/2005/8/layout/vList5"/>
    <dgm:cxn modelId="{CEF48B63-F6ED-47AE-881C-8882169DB326}" srcId="{AA5AC080-1962-4CE0-AEFD-1317BE2C78AE}" destId="{5724E61E-956C-4620-99F7-DD1331C56F53}" srcOrd="0" destOrd="0" parTransId="{00FEA34D-3325-404A-B2A8-DD8A2C584D44}" sibTransId="{2983D8F8-AD33-4AD8-BE75-721D9D0B2EDC}"/>
    <dgm:cxn modelId="{CB499803-AC1B-4432-8F67-3872FC4AC371}" type="presOf" srcId="{8B3ADBEF-8681-4283-B962-6067F6AFBB53}" destId="{82277F64-E61A-4645-A1D7-AA5690D561A0}" srcOrd="0" destOrd="0" presId="urn:microsoft.com/office/officeart/2005/8/layout/vList5"/>
    <dgm:cxn modelId="{317FEC8D-9EEE-4B73-A2DD-482730D71021}" srcId="{5724E61E-956C-4620-99F7-DD1331C56F53}" destId="{967596E9-875C-4C37-960E-B8BDE8374D84}" srcOrd="0" destOrd="0" parTransId="{087E2DAA-5614-492A-93CC-A6FCB8BB13A6}" sibTransId="{B211FE2C-471B-4A3C-B5F1-98DC7BB4B326}"/>
    <dgm:cxn modelId="{164EAB2E-32CB-4D6C-9AE2-24309677AA3F}" srcId="{B8B8ABCB-D996-46A3-B49F-49884C46A8EB}" destId="{A8187474-CFF2-495C-8660-185C2462D2EF}" srcOrd="0" destOrd="0" parTransId="{4196F17F-A205-4781-B892-5129E051AE31}" sibTransId="{450D1F4D-59B8-45AE-89F8-D3AF35B221F6}"/>
    <dgm:cxn modelId="{EC5FDB6B-B1B9-4B6C-8FF7-AF780188E539}" srcId="{5100CB13-5750-4BA9-A590-7C465AF6608E}" destId="{8B3ADBEF-8681-4283-B962-6067F6AFBB53}" srcOrd="0" destOrd="0" parTransId="{655D9B7B-AF09-455D-AC41-5B12449B0956}" sibTransId="{6473037C-CE75-4F1F-A4B7-3D566475D977}"/>
    <dgm:cxn modelId="{4FAE741B-03D5-4070-9C05-24DAD4DB00D0}" type="presOf" srcId="{A8187474-CFF2-495C-8660-185C2462D2EF}" destId="{B3440AA4-D30F-4D38-9F0E-5227942DC3E5}" srcOrd="0" destOrd="0" presId="urn:microsoft.com/office/officeart/2005/8/layout/vList5"/>
    <dgm:cxn modelId="{724626CE-E3C1-48B0-B311-0B60D709D0B3}" type="presOf" srcId="{D964DC52-1761-4FEE-86B2-B9C7F64412A5}" destId="{48563A32-4AE5-4CA8-9254-7A546B8A93A7}" srcOrd="0" destOrd="0" presId="urn:microsoft.com/office/officeart/2005/8/layout/vList5"/>
    <dgm:cxn modelId="{65AC39D7-1B2B-4262-B45E-2B96AA8A7156}" srcId="{AA5AC080-1962-4CE0-AEFD-1317BE2C78AE}" destId="{B886AD26-40C5-4113-BE70-959B87231478}" srcOrd="3" destOrd="0" parTransId="{7AF418F5-FD1F-4052-B0C1-AF11FE969CA3}" sibTransId="{EEBAC05E-983C-466E-AA40-0188463581A1}"/>
    <dgm:cxn modelId="{B0B33D0B-368B-4F02-BA64-627260200E32}" srcId="{AA5AC080-1962-4CE0-AEFD-1317BE2C78AE}" destId="{D964DC52-1761-4FEE-86B2-B9C7F64412A5}" srcOrd="4" destOrd="0" parTransId="{D52DD892-AD0B-4571-8251-2843162E8B76}" sibTransId="{95666535-FA6C-4D2E-A9B1-45B4BA785C98}"/>
    <dgm:cxn modelId="{4060072D-E6AE-494E-9C01-6AF70B45CB39}" srcId="{027FE43E-11E3-4EA9-BA9B-3C74EB9C2F66}" destId="{E9F30809-BED5-4DB2-8052-B985BFCFB5A6}" srcOrd="0" destOrd="0" parTransId="{4B5FB4E4-5EBC-44CD-9459-49D2116489C0}" sibTransId="{B535E3CE-E4E2-427D-86EF-71CA10CE96B0}"/>
    <dgm:cxn modelId="{DBBC31CA-BF87-4E5C-BBDA-13EBC06052F6}" type="presOf" srcId="{AA5AC080-1962-4CE0-AEFD-1317BE2C78AE}" destId="{DF5A598B-218D-408D-8FBB-A1FBBAC02506}" srcOrd="0" destOrd="0" presId="urn:microsoft.com/office/officeart/2005/8/layout/vList5"/>
    <dgm:cxn modelId="{621340DC-8A1A-4DCC-B42E-5035FD9986F1}" srcId="{AA5AC080-1962-4CE0-AEFD-1317BE2C78AE}" destId="{027FE43E-11E3-4EA9-BA9B-3C74EB9C2F66}" srcOrd="1" destOrd="0" parTransId="{C1FD8D28-45EF-4266-B0CF-0EF927D903A8}" sibTransId="{B9138975-91D5-4D80-AF35-FA03DB73FE29}"/>
    <dgm:cxn modelId="{DEC43708-70E4-4827-9A9A-70EDC7CD66BF}" srcId="{AA5AC080-1962-4CE0-AEFD-1317BE2C78AE}" destId="{B8B8ABCB-D996-46A3-B49F-49884C46A8EB}" srcOrd="5" destOrd="0" parTransId="{72216F27-9223-458D-A877-928ABBD12D2F}" sibTransId="{89CB18A9-3E57-4711-A1B6-22E0949A305B}"/>
    <dgm:cxn modelId="{A0A37503-C7F4-4AB8-BE54-FFA4028713EF}" type="presOf" srcId="{BDEF8121-B235-4C4A-9902-43E8973A6FDF}" destId="{9DE915FD-062B-4CFD-BB06-63E334C24161}" srcOrd="0" destOrd="0" presId="urn:microsoft.com/office/officeart/2005/8/layout/vList5"/>
    <dgm:cxn modelId="{EEA85313-42E1-47DB-B72A-B389E07540CA}" type="presOf" srcId="{E9F30809-BED5-4DB2-8052-B985BFCFB5A6}" destId="{8AD3B687-0ACA-4E3D-B845-55074E7C6777}" srcOrd="0" destOrd="0" presId="urn:microsoft.com/office/officeart/2005/8/layout/vList5"/>
    <dgm:cxn modelId="{ECCA45E5-1A59-4A6C-BA8E-5D62D7DD775E}" type="presOf" srcId="{B8B8ABCB-D996-46A3-B49F-49884C46A8EB}" destId="{66E24E13-F9B4-470B-8C47-31D3B3FCE7C8}" srcOrd="0" destOrd="0" presId="urn:microsoft.com/office/officeart/2005/8/layout/vList5"/>
    <dgm:cxn modelId="{9289FC4C-6781-4DC6-A79F-A1E900EB0765}" type="presOf" srcId="{B886AD26-40C5-4113-BE70-959B87231478}" destId="{1A0A8F9E-D365-40D7-A3E0-087887187BB7}" srcOrd="0" destOrd="0" presId="urn:microsoft.com/office/officeart/2005/8/layout/vList5"/>
    <dgm:cxn modelId="{22B9F751-C154-46E0-9B8D-927CA76AFCBC}" type="presOf" srcId="{967596E9-875C-4C37-960E-B8BDE8374D84}" destId="{792B9600-DBF4-4B22-90AD-8B7E109AD885}" srcOrd="0" destOrd="0" presId="urn:microsoft.com/office/officeart/2005/8/layout/vList5"/>
    <dgm:cxn modelId="{E1F3DC6B-6535-4DC3-A311-D44BE3A74B4F}" srcId="{AA5AC080-1962-4CE0-AEFD-1317BE2C78AE}" destId="{5100CB13-5750-4BA9-A590-7C465AF6608E}" srcOrd="2" destOrd="0" parTransId="{2E944EFB-34BE-4AAC-BC1F-C7797A79FC3C}" sibTransId="{3C75AEDE-C9AD-4B09-AC33-9B4EE1D1C75A}"/>
    <dgm:cxn modelId="{452B6D6E-648C-4BCA-86FD-06A9F74A211D}" type="presOf" srcId="{5100CB13-5750-4BA9-A590-7C465AF6608E}" destId="{00F24C32-ADE2-4F8B-ABEA-2DDC0793D093}" srcOrd="0" destOrd="0" presId="urn:microsoft.com/office/officeart/2005/8/layout/vList5"/>
    <dgm:cxn modelId="{F51C3936-92A5-425C-9751-DAD8F06771F0}" srcId="{B886AD26-40C5-4113-BE70-959B87231478}" destId="{17AF5065-9501-4C0A-85F5-05659A0AD43C}" srcOrd="0" destOrd="0" parTransId="{C20F2F94-1A00-4B0F-833D-DBE488F37089}" sibTransId="{F93A60AA-23C0-4E6B-9E6A-B26BE693F566}"/>
    <dgm:cxn modelId="{C0EAA19A-F3A4-45AF-86BF-A9CAECE0FDE2}" type="presOf" srcId="{17AF5065-9501-4C0A-85F5-05659A0AD43C}" destId="{3FB4AF69-1CE0-40BC-A3C4-6E2D915A74B7}" srcOrd="0" destOrd="0" presId="urn:microsoft.com/office/officeart/2005/8/layout/vList5"/>
    <dgm:cxn modelId="{63F08BBD-5A78-4A23-A9B5-9177EB29DB5F}" srcId="{D964DC52-1761-4FEE-86B2-B9C7F64412A5}" destId="{BDEF8121-B235-4C4A-9902-43E8973A6FDF}" srcOrd="0" destOrd="0" parTransId="{EEFC605F-C5B9-4A43-B2A3-9A57F094C203}" sibTransId="{8A8BDA1F-38C4-4520-98AE-3DAB34EF8E81}"/>
    <dgm:cxn modelId="{2A68ADB5-543C-4875-9103-E4BC32F0F1BF}" type="presParOf" srcId="{DF5A598B-218D-408D-8FBB-A1FBBAC02506}" destId="{039D430F-81BF-47BD-B3ED-A549747FD002}" srcOrd="0" destOrd="0" presId="urn:microsoft.com/office/officeart/2005/8/layout/vList5"/>
    <dgm:cxn modelId="{2A4D658C-B3D3-4FE9-BEEC-CD1D07829C51}" type="presParOf" srcId="{039D430F-81BF-47BD-B3ED-A549747FD002}" destId="{F58D7483-D36C-4C28-BF7A-BED698A3E9CB}" srcOrd="0" destOrd="0" presId="urn:microsoft.com/office/officeart/2005/8/layout/vList5"/>
    <dgm:cxn modelId="{C0EFB122-F3C0-4A7B-A877-D0C159BA058C}" type="presParOf" srcId="{039D430F-81BF-47BD-B3ED-A549747FD002}" destId="{792B9600-DBF4-4B22-90AD-8B7E109AD885}" srcOrd="1" destOrd="0" presId="urn:microsoft.com/office/officeart/2005/8/layout/vList5"/>
    <dgm:cxn modelId="{6B6E6D45-CF9C-4AF6-BEC0-99A51AA03CE0}" type="presParOf" srcId="{DF5A598B-218D-408D-8FBB-A1FBBAC02506}" destId="{B7A064B6-7CF2-4258-BADC-5E614F729FC3}" srcOrd="1" destOrd="0" presId="urn:microsoft.com/office/officeart/2005/8/layout/vList5"/>
    <dgm:cxn modelId="{8A99304A-F219-4170-BE46-9438E10A65C2}" type="presParOf" srcId="{DF5A598B-218D-408D-8FBB-A1FBBAC02506}" destId="{DA539D7D-A7B5-4FBA-B0AE-5A6B730DA14B}" srcOrd="2" destOrd="0" presId="urn:microsoft.com/office/officeart/2005/8/layout/vList5"/>
    <dgm:cxn modelId="{71D66B7B-893B-422D-8870-ABA5EB341CB8}" type="presParOf" srcId="{DA539D7D-A7B5-4FBA-B0AE-5A6B730DA14B}" destId="{5EEB3FCA-4CF8-4EEA-BB0B-3C27932AA218}" srcOrd="0" destOrd="0" presId="urn:microsoft.com/office/officeart/2005/8/layout/vList5"/>
    <dgm:cxn modelId="{463AFACD-A367-4867-A93C-31C6496EB660}" type="presParOf" srcId="{DA539D7D-A7B5-4FBA-B0AE-5A6B730DA14B}" destId="{8AD3B687-0ACA-4E3D-B845-55074E7C6777}" srcOrd="1" destOrd="0" presId="urn:microsoft.com/office/officeart/2005/8/layout/vList5"/>
    <dgm:cxn modelId="{15EEF77D-7BB5-4C9B-98E4-AFB1E6D4FEDD}" type="presParOf" srcId="{DF5A598B-218D-408D-8FBB-A1FBBAC02506}" destId="{C2541A1C-3511-4DAD-A5B4-B3B9ADB39719}" srcOrd="3" destOrd="0" presId="urn:microsoft.com/office/officeart/2005/8/layout/vList5"/>
    <dgm:cxn modelId="{872779AE-9E25-4711-A7B6-225D9A0E698D}" type="presParOf" srcId="{DF5A598B-218D-408D-8FBB-A1FBBAC02506}" destId="{728E50E5-C6DE-4600-BCD4-D2DA5796DF61}" srcOrd="4" destOrd="0" presId="urn:microsoft.com/office/officeart/2005/8/layout/vList5"/>
    <dgm:cxn modelId="{7EDF4A43-3824-4714-96B5-3F9DFFE079A8}" type="presParOf" srcId="{728E50E5-C6DE-4600-BCD4-D2DA5796DF61}" destId="{00F24C32-ADE2-4F8B-ABEA-2DDC0793D093}" srcOrd="0" destOrd="0" presId="urn:microsoft.com/office/officeart/2005/8/layout/vList5"/>
    <dgm:cxn modelId="{1C89F22D-1AB1-47B0-A95C-838AB0057832}" type="presParOf" srcId="{728E50E5-C6DE-4600-BCD4-D2DA5796DF61}" destId="{82277F64-E61A-4645-A1D7-AA5690D561A0}" srcOrd="1" destOrd="0" presId="urn:microsoft.com/office/officeart/2005/8/layout/vList5"/>
    <dgm:cxn modelId="{8F13AFA5-73D1-4C3A-A527-EBAC4C9E7521}" type="presParOf" srcId="{DF5A598B-218D-408D-8FBB-A1FBBAC02506}" destId="{20764CAB-9C17-435D-A7E7-0EAE36CA16F7}" srcOrd="5" destOrd="0" presId="urn:microsoft.com/office/officeart/2005/8/layout/vList5"/>
    <dgm:cxn modelId="{B5CDC4EC-3928-4061-ABEF-40B6D9E6FC01}" type="presParOf" srcId="{DF5A598B-218D-408D-8FBB-A1FBBAC02506}" destId="{F7C027EF-12AE-4EA4-8318-073655BD45DD}" srcOrd="6" destOrd="0" presId="urn:microsoft.com/office/officeart/2005/8/layout/vList5"/>
    <dgm:cxn modelId="{15696426-0DDA-4EC8-B4E2-704D17E1B4DF}" type="presParOf" srcId="{F7C027EF-12AE-4EA4-8318-073655BD45DD}" destId="{1A0A8F9E-D365-40D7-A3E0-087887187BB7}" srcOrd="0" destOrd="0" presId="urn:microsoft.com/office/officeart/2005/8/layout/vList5"/>
    <dgm:cxn modelId="{457D8B6B-7A14-4725-B3D7-16E77E5B0B5B}" type="presParOf" srcId="{F7C027EF-12AE-4EA4-8318-073655BD45DD}" destId="{3FB4AF69-1CE0-40BC-A3C4-6E2D915A74B7}" srcOrd="1" destOrd="0" presId="urn:microsoft.com/office/officeart/2005/8/layout/vList5"/>
    <dgm:cxn modelId="{20013C81-679C-4D42-9F7B-7EB274979BF0}" type="presParOf" srcId="{DF5A598B-218D-408D-8FBB-A1FBBAC02506}" destId="{93983F36-A709-4C14-93E5-1C92A70B32C6}" srcOrd="7" destOrd="0" presId="urn:microsoft.com/office/officeart/2005/8/layout/vList5"/>
    <dgm:cxn modelId="{E35BE523-2F92-439D-BB9E-AB3B6D7C9F29}" type="presParOf" srcId="{DF5A598B-218D-408D-8FBB-A1FBBAC02506}" destId="{1E350233-C79A-4DE4-9FF1-E5853091F275}" srcOrd="8" destOrd="0" presId="urn:microsoft.com/office/officeart/2005/8/layout/vList5"/>
    <dgm:cxn modelId="{D015651F-7FFA-48EE-B6E6-42D4AC1B3E94}" type="presParOf" srcId="{1E350233-C79A-4DE4-9FF1-E5853091F275}" destId="{48563A32-4AE5-4CA8-9254-7A546B8A93A7}" srcOrd="0" destOrd="0" presId="urn:microsoft.com/office/officeart/2005/8/layout/vList5"/>
    <dgm:cxn modelId="{944400C9-C5E3-4BFC-BDBF-C9719C988BAA}" type="presParOf" srcId="{1E350233-C79A-4DE4-9FF1-E5853091F275}" destId="{9DE915FD-062B-4CFD-BB06-63E334C24161}" srcOrd="1" destOrd="0" presId="urn:microsoft.com/office/officeart/2005/8/layout/vList5"/>
    <dgm:cxn modelId="{4237A061-AAF6-4462-B373-90F2E4815503}" type="presParOf" srcId="{DF5A598B-218D-408D-8FBB-A1FBBAC02506}" destId="{AE66F7FB-9C3E-4FC9-80E4-05BE7561D6C0}" srcOrd="9" destOrd="0" presId="urn:microsoft.com/office/officeart/2005/8/layout/vList5"/>
    <dgm:cxn modelId="{27470301-E20F-45D2-A74D-65A9ED3F5770}" type="presParOf" srcId="{DF5A598B-218D-408D-8FBB-A1FBBAC02506}" destId="{AEE3345B-9882-47F3-B296-48DB0570A9B1}" srcOrd="10" destOrd="0" presId="urn:microsoft.com/office/officeart/2005/8/layout/vList5"/>
    <dgm:cxn modelId="{2483F01B-A335-4C18-9EC4-B760F4C47142}" type="presParOf" srcId="{AEE3345B-9882-47F3-B296-48DB0570A9B1}" destId="{66E24E13-F9B4-470B-8C47-31D3B3FCE7C8}" srcOrd="0" destOrd="0" presId="urn:microsoft.com/office/officeart/2005/8/layout/vList5"/>
    <dgm:cxn modelId="{D820FD32-776B-4C5E-A391-7DD97BAD90D1}" type="presParOf" srcId="{AEE3345B-9882-47F3-B296-48DB0570A9B1}" destId="{B3440AA4-D30F-4D38-9F0E-5227942DC3E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2C87549-AE12-4D10-8F7E-D248472870CF}" type="doc">
      <dgm:prSet loTypeId="urn:microsoft.com/office/officeart/2005/8/layout/radial6" loCatId="relationship" qsTypeId="urn:microsoft.com/office/officeart/2005/8/quickstyle/simple1" qsCatId="simple" csTypeId="urn:microsoft.com/office/officeart/2005/8/colors/accent1_1" csCatId="accent1" phldr="1"/>
      <dgm:spPr/>
      <dgm:t>
        <a:bodyPr/>
        <a:lstStyle/>
        <a:p>
          <a:endParaRPr lang="zh-CN" altLang="en-US"/>
        </a:p>
      </dgm:t>
    </dgm:pt>
    <dgm:pt modelId="{B40F5105-64BD-4130-8F2E-E0803440E321}">
      <dgm:prSet phldrT="[文本]"/>
      <dgm:spPr/>
      <dgm:t>
        <a:bodyPr/>
        <a:lstStyle/>
        <a:p>
          <a:r>
            <a:rPr lang="zh-CN" altLang="en-US" dirty="0" smtClean="0"/>
            <a:t>观念</a:t>
          </a:r>
          <a:endParaRPr lang="zh-CN" altLang="en-US" dirty="0"/>
        </a:p>
      </dgm:t>
    </dgm:pt>
    <dgm:pt modelId="{A6ED8B6E-5B90-4FC4-86CB-FC39B0DF78CC}" type="parTrans" cxnId="{9974E5F2-21E0-466C-AA1A-A3D02ABD43C0}">
      <dgm:prSet/>
      <dgm:spPr/>
      <dgm:t>
        <a:bodyPr/>
        <a:lstStyle/>
        <a:p>
          <a:endParaRPr lang="zh-CN" altLang="en-US"/>
        </a:p>
      </dgm:t>
    </dgm:pt>
    <dgm:pt modelId="{4CE52C5F-34A6-4789-B8AC-D780EC94D05E}" type="sibTrans" cxnId="{9974E5F2-21E0-466C-AA1A-A3D02ABD43C0}">
      <dgm:prSet/>
      <dgm:spPr/>
      <dgm:t>
        <a:bodyPr/>
        <a:lstStyle/>
        <a:p>
          <a:endParaRPr lang="zh-CN" altLang="en-US"/>
        </a:p>
      </dgm:t>
    </dgm:pt>
    <dgm:pt modelId="{18F48EF3-75F9-4C17-B22C-349BE6D5B51E}">
      <dgm:prSet phldrT="[文本]"/>
      <dgm:spPr/>
      <dgm:t>
        <a:bodyPr/>
        <a:lstStyle/>
        <a:p>
          <a:r>
            <a:rPr lang="zh-CN" altLang="en-US" dirty="0" smtClean="0"/>
            <a:t>人</a:t>
          </a:r>
          <a:endParaRPr lang="zh-CN" altLang="en-US" dirty="0"/>
        </a:p>
      </dgm:t>
    </dgm:pt>
    <dgm:pt modelId="{E9059A1C-D8DF-4D7E-A0E7-A1D4666E2D89}" type="parTrans" cxnId="{67CF550E-E551-4440-BF91-E70ABD767BE4}">
      <dgm:prSet/>
      <dgm:spPr/>
      <dgm:t>
        <a:bodyPr/>
        <a:lstStyle/>
        <a:p>
          <a:endParaRPr lang="zh-CN" altLang="en-US"/>
        </a:p>
      </dgm:t>
    </dgm:pt>
    <dgm:pt modelId="{6F212761-AE4B-486F-88F0-15A1759AFC7D}" type="sibTrans" cxnId="{67CF550E-E551-4440-BF91-E70ABD767BE4}">
      <dgm:prSet/>
      <dgm:spPr/>
      <dgm:t>
        <a:bodyPr/>
        <a:lstStyle/>
        <a:p>
          <a:endParaRPr lang="zh-CN" altLang="en-US"/>
        </a:p>
      </dgm:t>
    </dgm:pt>
    <dgm:pt modelId="{CA8306DA-3AF2-4FB5-A1C3-161982627397}">
      <dgm:prSet phldrT="[文本]"/>
      <dgm:spPr/>
      <dgm:t>
        <a:bodyPr/>
        <a:lstStyle/>
        <a:p>
          <a:r>
            <a:rPr lang="zh-CN" altLang="en-US" dirty="0" smtClean="0"/>
            <a:t>数据</a:t>
          </a:r>
          <a:endParaRPr lang="zh-CN" altLang="en-US" dirty="0"/>
        </a:p>
      </dgm:t>
    </dgm:pt>
    <dgm:pt modelId="{1D566430-4446-4C80-901A-15ECC0D98255}" type="parTrans" cxnId="{AB09A310-DE84-48B4-BFE5-441B1E632C99}">
      <dgm:prSet/>
      <dgm:spPr/>
      <dgm:t>
        <a:bodyPr/>
        <a:lstStyle/>
        <a:p>
          <a:endParaRPr lang="zh-CN" altLang="en-US"/>
        </a:p>
      </dgm:t>
    </dgm:pt>
    <dgm:pt modelId="{AE167419-BB51-4C1C-8645-A97AE9562337}" type="sibTrans" cxnId="{AB09A310-DE84-48B4-BFE5-441B1E632C99}">
      <dgm:prSet/>
      <dgm:spPr/>
      <dgm:t>
        <a:bodyPr/>
        <a:lstStyle/>
        <a:p>
          <a:endParaRPr lang="zh-CN" altLang="en-US"/>
        </a:p>
      </dgm:t>
    </dgm:pt>
    <dgm:pt modelId="{347A4207-7B44-4741-9906-DFA63DF1440B}">
      <dgm:prSet phldrT="[文本]"/>
      <dgm:spPr/>
      <dgm:t>
        <a:bodyPr/>
        <a:lstStyle/>
        <a:p>
          <a:r>
            <a:rPr lang="zh-CN" altLang="en-US" dirty="0" smtClean="0"/>
            <a:t>物</a:t>
          </a:r>
          <a:endParaRPr lang="zh-CN" altLang="en-US" dirty="0"/>
        </a:p>
      </dgm:t>
    </dgm:pt>
    <dgm:pt modelId="{CB33FFA4-8F2C-4323-8764-CC8A1F2A2F0D}" type="sibTrans" cxnId="{1A8F261A-33B9-40DF-B145-E2FAA27AA900}">
      <dgm:prSet/>
      <dgm:spPr/>
      <dgm:t>
        <a:bodyPr/>
        <a:lstStyle/>
        <a:p>
          <a:endParaRPr lang="zh-CN" altLang="en-US"/>
        </a:p>
      </dgm:t>
    </dgm:pt>
    <dgm:pt modelId="{6A5B0699-7A76-422E-A768-504C3B105D69}" type="parTrans" cxnId="{1A8F261A-33B9-40DF-B145-E2FAA27AA900}">
      <dgm:prSet/>
      <dgm:spPr/>
      <dgm:t>
        <a:bodyPr/>
        <a:lstStyle/>
        <a:p>
          <a:endParaRPr lang="zh-CN" altLang="en-US"/>
        </a:p>
      </dgm:t>
    </dgm:pt>
    <dgm:pt modelId="{9C6743A4-A5CE-46FF-9FFE-57337CFC2E48}">
      <dgm:prSet phldrT="[文本]"/>
      <dgm:spPr>
        <a:solidFill>
          <a:schemeClr val="accent1">
            <a:lumMod val="75000"/>
          </a:schemeClr>
        </a:solidFill>
        <a:ln>
          <a:noFill/>
        </a:ln>
      </dgm:spPr>
      <dgm:t>
        <a:bodyPr/>
        <a:lstStyle/>
        <a:p>
          <a:endParaRPr lang="zh-CN" altLang="en-US" dirty="0"/>
        </a:p>
      </dgm:t>
    </dgm:pt>
    <dgm:pt modelId="{60D3D10D-BBDC-4E6F-8376-BC8CE9E9CA30}" type="sibTrans" cxnId="{6B91D993-9B54-4564-9D29-AC320414DFB6}">
      <dgm:prSet/>
      <dgm:spPr/>
      <dgm:t>
        <a:bodyPr/>
        <a:lstStyle/>
        <a:p>
          <a:endParaRPr lang="zh-CN" altLang="en-US"/>
        </a:p>
      </dgm:t>
    </dgm:pt>
    <dgm:pt modelId="{54AA4395-7375-4E0D-AB29-F5DFFEDEE923}" type="parTrans" cxnId="{6B91D993-9B54-4564-9D29-AC320414DFB6}">
      <dgm:prSet/>
      <dgm:spPr/>
      <dgm:t>
        <a:bodyPr/>
        <a:lstStyle/>
        <a:p>
          <a:endParaRPr lang="zh-CN" altLang="en-US"/>
        </a:p>
      </dgm:t>
    </dgm:pt>
    <dgm:pt modelId="{45F16940-D373-425B-B812-7D6A74B190CD}" type="pres">
      <dgm:prSet presAssocID="{A2C87549-AE12-4D10-8F7E-D248472870CF}" presName="Name0" presStyleCnt="0">
        <dgm:presLayoutVars>
          <dgm:chMax val="1"/>
          <dgm:dir/>
          <dgm:animLvl val="ctr"/>
          <dgm:resizeHandles val="exact"/>
        </dgm:presLayoutVars>
      </dgm:prSet>
      <dgm:spPr/>
      <dgm:t>
        <a:bodyPr/>
        <a:lstStyle/>
        <a:p>
          <a:endParaRPr lang="zh-CN" altLang="en-US"/>
        </a:p>
      </dgm:t>
    </dgm:pt>
    <dgm:pt modelId="{55EDD943-790C-4259-92ED-CF1E4D0D767D}" type="pres">
      <dgm:prSet presAssocID="{9C6743A4-A5CE-46FF-9FFE-57337CFC2E48}" presName="centerShape" presStyleLbl="node0" presStyleIdx="0" presStyleCnt="1"/>
      <dgm:spPr/>
      <dgm:t>
        <a:bodyPr/>
        <a:lstStyle/>
        <a:p>
          <a:endParaRPr lang="zh-CN" altLang="en-US"/>
        </a:p>
      </dgm:t>
    </dgm:pt>
    <dgm:pt modelId="{84D3BB2C-CDAE-4285-973D-C9CE789C93A9}" type="pres">
      <dgm:prSet presAssocID="{347A4207-7B44-4741-9906-DFA63DF1440B}" presName="node" presStyleLbl="node1" presStyleIdx="0" presStyleCnt="4">
        <dgm:presLayoutVars>
          <dgm:bulletEnabled val="1"/>
        </dgm:presLayoutVars>
      </dgm:prSet>
      <dgm:spPr/>
      <dgm:t>
        <a:bodyPr/>
        <a:lstStyle/>
        <a:p>
          <a:endParaRPr lang="zh-CN" altLang="en-US"/>
        </a:p>
      </dgm:t>
    </dgm:pt>
    <dgm:pt modelId="{05D835C4-72AE-4122-B8E4-012B701F8C35}" type="pres">
      <dgm:prSet presAssocID="{347A4207-7B44-4741-9906-DFA63DF1440B}" presName="dummy" presStyleCnt="0"/>
      <dgm:spPr/>
    </dgm:pt>
    <dgm:pt modelId="{A45333E7-B13A-4AED-B351-3E4571D641CA}" type="pres">
      <dgm:prSet presAssocID="{CB33FFA4-8F2C-4323-8764-CC8A1F2A2F0D}" presName="sibTrans" presStyleLbl="sibTrans2D1" presStyleIdx="0" presStyleCnt="4"/>
      <dgm:spPr/>
      <dgm:t>
        <a:bodyPr/>
        <a:lstStyle/>
        <a:p>
          <a:endParaRPr lang="zh-CN" altLang="en-US"/>
        </a:p>
      </dgm:t>
    </dgm:pt>
    <dgm:pt modelId="{C449961C-E244-4334-B3C4-227090846F46}" type="pres">
      <dgm:prSet presAssocID="{B40F5105-64BD-4130-8F2E-E0803440E321}" presName="node" presStyleLbl="node1" presStyleIdx="1" presStyleCnt="4">
        <dgm:presLayoutVars>
          <dgm:bulletEnabled val="1"/>
        </dgm:presLayoutVars>
      </dgm:prSet>
      <dgm:spPr/>
      <dgm:t>
        <a:bodyPr/>
        <a:lstStyle/>
        <a:p>
          <a:endParaRPr lang="zh-CN" altLang="en-US"/>
        </a:p>
      </dgm:t>
    </dgm:pt>
    <dgm:pt modelId="{B033448E-286D-4B7C-90F8-2ACF05641533}" type="pres">
      <dgm:prSet presAssocID="{B40F5105-64BD-4130-8F2E-E0803440E321}" presName="dummy" presStyleCnt="0"/>
      <dgm:spPr/>
    </dgm:pt>
    <dgm:pt modelId="{A540E287-48A7-4AEA-BBBE-B52C2CA74BC7}" type="pres">
      <dgm:prSet presAssocID="{4CE52C5F-34A6-4789-B8AC-D780EC94D05E}" presName="sibTrans" presStyleLbl="sibTrans2D1" presStyleIdx="1" presStyleCnt="4"/>
      <dgm:spPr/>
      <dgm:t>
        <a:bodyPr/>
        <a:lstStyle/>
        <a:p>
          <a:endParaRPr lang="zh-CN" altLang="en-US"/>
        </a:p>
      </dgm:t>
    </dgm:pt>
    <dgm:pt modelId="{60A589C4-0C66-4E81-8E86-FB42BB545570}" type="pres">
      <dgm:prSet presAssocID="{18F48EF3-75F9-4C17-B22C-349BE6D5B51E}" presName="node" presStyleLbl="node1" presStyleIdx="2" presStyleCnt="4">
        <dgm:presLayoutVars>
          <dgm:bulletEnabled val="1"/>
        </dgm:presLayoutVars>
      </dgm:prSet>
      <dgm:spPr/>
      <dgm:t>
        <a:bodyPr/>
        <a:lstStyle/>
        <a:p>
          <a:endParaRPr lang="zh-CN" altLang="en-US"/>
        </a:p>
      </dgm:t>
    </dgm:pt>
    <dgm:pt modelId="{A6BF1D0C-0714-450F-B235-EE4B761FC346}" type="pres">
      <dgm:prSet presAssocID="{18F48EF3-75F9-4C17-B22C-349BE6D5B51E}" presName="dummy" presStyleCnt="0"/>
      <dgm:spPr/>
    </dgm:pt>
    <dgm:pt modelId="{9F89E7EC-AE50-4CD1-B8FA-EA7F0D0BB013}" type="pres">
      <dgm:prSet presAssocID="{6F212761-AE4B-486F-88F0-15A1759AFC7D}" presName="sibTrans" presStyleLbl="sibTrans2D1" presStyleIdx="2" presStyleCnt="4"/>
      <dgm:spPr/>
      <dgm:t>
        <a:bodyPr/>
        <a:lstStyle/>
        <a:p>
          <a:endParaRPr lang="zh-CN" altLang="en-US"/>
        </a:p>
      </dgm:t>
    </dgm:pt>
    <dgm:pt modelId="{8F2D1008-3A12-41D2-B4D0-A4662717C21B}" type="pres">
      <dgm:prSet presAssocID="{CA8306DA-3AF2-4FB5-A1C3-161982627397}" presName="node" presStyleLbl="node1" presStyleIdx="3" presStyleCnt="4">
        <dgm:presLayoutVars>
          <dgm:bulletEnabled val="1"/>
        </dgm:presLayoutVars>
      </dgm:prSet>
      <dgm:spPr/>
      <dgm:t>
        <a:bodyPr/>
        <a:lstStyle/>
        <a:p>
          <a:endParaRPr lang="zh-CN" altLang="en-US"/>
        </a:p>
      </dgm:t>
    </dgm:pt>
    <dgm:pt modelId="{3E6A4780-43E6-4B44-8ED5-C58B7D9CC8B2}" type="pres">
      <dgm:prSet presAssocID="{CA8306DA-3AF2-4FB5-A1C3-161982627397}" presName="dummy" presStyleCnt="0"/>
      <dgm:spPr/>
    </dgm:pt>
    <dgm:pt modelId="{266E15B9-B944-4CFB-9B7A-D4E3BC5DA54F}" type="pres">
      <dgm:prSet presAssocID="{AE167419-BB51-4C1C-8645-A97AE9562337}" presName="sibTrans" presStyleLbl="sibTrans2D1" presStyleIdx="3" presStyleCnt="4"/>
      <dgm:spPr/>
      <dgm:t>
        <a:bodyPr/>
        <a:lstStyle/>
        <a:p>
          <a:endParaRPr lang="zh-CN" altLang="en-US"/>
        </a:p>
      </dgm:t>
    </dgm:pt>
  </dgm:ptLst>
  <dgm:cxnLst>
    <dgm:cxn modelId="{CC620994-DC36-46B4-9E0C-58919FC49AEC}" type="presOf" srcId="{6F212761-AE4B-486F-88F0-15A1759AFC7D}" destId="{9F89E7EC-AE50-4CD1-B8FA-EA7F0D0BB013}" srcOrd="0" destOrd="0" presId="urn:microsoft.com/office/officeart/2005/8/layout/radial6"/>
    <dgm:cxn modelId="{5FAFE3E2-7976-4CB8-AF98-E2AB2026D015}" type="presOf" srcId="{CA8306DA-3AF2-4FB5-A1C3-161982627397}" destId="{8F2D1008-3A12-41D2-B4D0-A4662717C21B}" srcOrd="0" destOrd="0" presId="urn:microsoft.com/office/officeart/2005/8/layout/radial6"/>
    <dgm:cxn modelId="{1A8F261A-33B9-40DF-B145-E2FAA27AA900}" srcId="{9C6743A4-A5CE-46FF-9FFE-57337CFC2E48}" destId="{347A4207-7B44-4741-9906-DFA63DF1440B}" srcOrd="0" destOrd="0" parTransId="{6A5B0699-7A76-422E-A768-504C3B105D69}" sibTransId="{CB33FFA4-8F2C-4323-8764-CC8A1F2A2F0D}"/>
    <dgm:cxn modelId="{9974E5F2-21E0-466C-AA1A-A3D02ABD43C0}" srcId="{9C6743A4-A5CE-46FF-9FFE-57337CFC2E48}" destId="{B40F5105-64BD-4130-8F2E-E0803440E321}" srcOrd="1" destOrd="0" parTransId="{A6ED8B6E-5B90-4FC4-86CB-FC39B0DF78CC}" sibTransId="{4CE52C5F-34A6-4789-B8AC-D780EC94D05E}"/>
    <dgm:cxn modelId="{C1A63235-1CA7-41E3-9F5A-0CFB7842FA23}" type="presOf" srcId="{18F48EF3-75F9-4C17-B22C-349BE6D5B51E}" destId="{60A589C4-0C66-4E81-8E86-FB42BB545570}" srcOrd="0" destOrd="0" presId="urn:microsoft.com/office/officeart/2005/8/layout/radial6"/>
    <dgm:cxn modelId="{67CF550E-E551-4440-BF91-E70ABD767BE4}" srcId="{9C6743A4-A5CE-46FF-9FFE-57337CFC2E48}" destId="{18F48EF3-75F9-4C17-B22C-349BE6D5B51E}" srcOrd="2" destOrd="0" parTransId="{E9059A1C-D8DF-4D7E-A0E7-A1D4666E2D89}" sibTransId="{6F212761-AE4B-486F-88F0-15A1759AFC7D}"/>
    <dgm:cxn modelId="{6783EF1A-A263-4CD4-92FA-00EED2607532}" type="presOf" srcId="{CB33FFA4-8F2C-4323-8764-CC8A1F2A2F0D}" destId="{A45333E7-B13A-4AED-B351-3E4571D641CA}" srcOrd="0" destOrd="0" presId="urn:microsoft.com/office/officeart/2005/8/layout/radial6"/>
    <dgm:cxn modelId="{B1BAFBA6-9B60-4277-964C-4FB37068FB50}" type="presOf" srcId="{A2C87549-AE12-4D10-8F7E-D248472870CF}" destId="{45F16940-D373-425B-B812-7D6A74B190CD}" srcOrd="0" destOrd="0" presId="urn:microsoft.com/office/officeart/2005/8/layout/radial6"/>
    <dgm:cxn modelId="{F0BBDE0F-5A81-492B-975A-567F2755DBB4}" type="presOf" srcId="{347A4207-7B44-4741-9906-DFA63DF1440B}" destId="{84D3BB2C-CDAE-4285-973D-C9CE789C93A9}" srcOrd="0" destOrd="0" presId="urn:microsoft.com/office/officeart/2005/8/layout/radial6"/>
    <dgm:cxn modelId="{B334A4D2-7C38-4E55-818A-244629171B9F}" type="presOf" srcId="{9C6743A4-A5CE-46FF-9FFE-57337CFC2E48}" destId="{55EDD943-790C-4259-92ED-CF1E4D0D767D}" srcOrd="0" destOrd="0" presId="urn:microsoft.com/office/officeart/2005/8/layout/radial6"/>
    <dgm:cxn modelId="{AB09A310-DE84-48B4-BFE5-441B1E632C99}" srcId="{9C6743A4-A5CE-46FF-9FFE-57337CFC2E48}" destId="{CA8306DA-3AF2-4FB5-A1C3-161982627397}" srcOrd="3" destOrd="0" parTransId="{1D566430-4446-4C80-901A-15ECC0D98255}" sibTransId="{AE167419-BB51-4C1C-8645-A97AE9562337}"/>
    <dgm:cxn modelId="{71BB4319-2FB5-4B3D-944C-A084C6498F05}" type="presOf" srcId="{AE167419-BB51-4C1C-8645-A97AE9562337}" destId="{266E15B9-B944-4CFB-9B7A-D4E3BC5DA54F}" srcOrd="0" destOrd="0" presId="urn:microsoft.com/office/officeart/2005/8/layout/radial6"/>
    <dgm:cxn modelId="{CE129EFD-34CE-44F4-A9BB-9FD743F2763A}" type="presOf" srcId="{B40F5105-64BD-4130-8F2E-E0803440E321}" destId="{C449961C-E244-4334-B3C4-227090846F46}" srcOrd="0" destOrd="0" presId="urn:microsoft.com/office/officeart/2005/8/layout/radial6"/>
    <dgm:cxn modelId="{77316A11-7198-4C5E-A577-51C5A56D99C6}" type="presOf" srcId="{4CE52C5F-34A6-4789-B8AC-D780EC94D05E}" destId="{A540E287-48A7-4AEA-BBBE-B52C2CA74BC7}" srcOrd="0" destOrd="0" presId="urn:microsoft.com/office/officeart/2005/8/layout/radial6"/>
    <dgm:cxn modelId="{6B91D993-9B54-4564-9D29-AC320414DFB6}" srcId="{A2C87549-AE12-4D10-8F7E-D248472870CF}" destId="{9C6743A4-A5CE-46FF-9FFE-57337CFC2E48}" srcOrd="0" destOrd="0" parTransId="{54AA4395-7375-4E0D-AB29-F5DFFEDEE923}" sibTransId="{60D3D10D-BBDC-4E6F-8376-BC8CE9E9CA30}"/>
    <dgm:cxn modelId="{A1CA06F7-A4B9-43B0-AAE3-D37319C1865D}" type="presParOf" srcId="{45F16940-D373-425B-B812-7D6A74B190CD}" destId="{55EDD943-790C-4259-92ED-CF1E4D0D767D}" srcOrd="0" destOrd="0" presId="urn:microsoft.com/office/officeart/2005/8/layout/radial6"/>
    <dgm:cxn modelId="{16D2E72D-E06B-47CD-89FB-4C079B6F2E5F}" type="presParOf" srcId="{45F16940-D373-425B-B812-7D6A74B190CD}" destId="{84D3BB2C-CDAE-4285-973D-C9CE789C93A9}" srcOrd="1" destOrd="0" presId="urn:microsoft.com/office/officeart/2005/8/layout/radial6"/>
    <dgm:cxn modelId="{169C29E6-32F2-4481-AF78-C1E41C32B256}" type="presParOf" srcId="{45F16940-D373-425B-B812-7D6A74B190CD}" destId="{05D835C4-72AE-4122-B8E4-012B701F8C35}" srcOrd="2" destOrd="0" presId="urn:microsoft.com/office/officeart/2005/8/layout/radial6"/>
    <dgm:cxn modelId="{2F1443C5-218F-48F2-8078-3010926CC175}" type="presParOf" srcId="{45F16940-D373-425B-B812-7D6A74B190CD}" destId="{A45333E7-B13A-4AED-B351-3E4571D641CA}" srcOrd="3" destOrd="0" presId="urn:microsoft.com/office/officeart/2005/8/layout/radial6"/>
    <dgm:cxn modelId="{D7DD8525-75B5-4B45-B12B-9CD294AA43A4}" type="presParOf" srcId="{45F16940-D373-425B-B812-7D6A74B190CD}" destId="{C449961C-E244-4334-B3C4-227090846F46}" srcOrd="4" destOrd="0" presId="urn:microsoft.com/office/officeart/2005/8/layout/radial6"/>
    <dgm:cxn modelId="{A1EB7D6F-F105-49A6-A0DF-4BD9F46AF2E2}" type="presParOf" srcId="{45F16940-D373-425B-B812-7D6A74B190CD}" destId="{B033448E-286D-4B7C-90F8-2ACF05641533}" srcOrd="5" destOrd="0" presId="urn:microsoft.com/office/officeart/2005/8/layout/radial6"/>
    <dgm:cxn modelId="{8AD08352-22B2-4630-AE69-0C8EF175FA14}" type="presParOf" srcId="{45F16940-D373-425B-B812-7D6A74B190CD}" destId="{A540E287-48A7-4AEA-BBBE-B52C2CA74BC7}" srcOrd="6" destOrd="0" presId="urn:microsoft.com/office/officeart/2005/8/layout/radial6"/>
    <dgm:cxn modelId="{39E75AED-24A8-4679-B4DB-DC11F9F8C563}" type="presParOf" srcId="{45F16940-D373-425B-B812-7D6A74B190CD}" destId="{60A589C4-0C66-4E81-8E86-FB42BB545570}" srcOrd="7" destOrd="0" presId="urn:microsoft.com/office/officeart/2005/8/layout/radial6"/>
    <dgm:cxn modelId="{066222FD-43DD-4622-87C1-DE47154CDA46}" type="presParOf" srcId="{45F16940-D373-425B-B812-7D6A74B190CD}" destId="{A6BF1D0C-0714-450F-B235-EE4B761FC346}" srcOrd="8" destOrd="0" presId="urn:microsoft.com/office/officeart/2005/8/layout/radial6"/>
    <dgm:cxn modelId="{B74F932A-7542-4530-A3DB-187FE69B8AB7}" type="presParOf" srcId="{45F16940-D373-425B-B812-7D6A74B190CD}" destId="{9F89E7EC-AE50-4CD1-B8FA-EA7F0D0BB013}" srcOrd="9" destOrd="0" presId="urn:microsoft.com/office/officeart/2005/8/layout/radial6"/>
    <dgm:cxn modelId="{E0CB4B5F-409B-4094-B2F2-AE041EE6B5DC}" type="presParOf" srcId="{45F16940-D373-425B-B812-7D6A74B190CD}" destId="{8F2D1008-3A12-41D2-B4D0-A4662717C21B}" srcOrd="10" destOrd="0" presId="urn:microsoft.com/office/officeart/2005/8/layout/radial6"/>
    <dgm:cxn modelId="{4F2DA149-4759-4BFF-8389-D464CD747A67}" type="presParOf" srcId="{45F16940-D373-425B-B812-7D6A74B190CD}" destId="{3E6A4780-43E6-4B44-8ED5-C58B7D9CC8B2}" srcOrd="11" destOrd="0" presId="urn:microsoft.com/office/officeart/2005/8/layout/radial6"/>
    <dgm:cxn modelId="{E9E7B01C-4A36-4466-BEA7-2FBF21A907C8}" type="presParOf" srcId="{45F16940-D373-425B-B812-7D6A74B190CD}" destId="{266E15B9-B944-4CFB-9B7A-D4E3BC5DA54F}" srcOrd="12"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9E520A-F1B5-47DA-B1B3-F883B6042F50}" type="doc">
      <dgm:prSet loTypeId="urn:microsoft.com/office/officeart/2005/8/layout/matrix2" loCatId="matrix" qsTypeId="urn:microsoft.com/office/officeart/2005/8/quickstyle/simple5" qsCatId="simple" csTypeId="urn:microsoft.com/office/officeart/2005/8/colors/accent1_2" csCatId="accent1" phldr="1"/>
      <dgm:spPr/>
      <dgm:t>
        <a:bodyPr/>
        <a:lstStyle/>
        <a:p>
          <a:endParaRPr lang="zh-CN" altLang="en-US"/>
        </a:p>
      </dgm:t>
    </dgm:pt>
    <dgm:pt modelId="{6CEDD19A-D8A8-421F-AFE2-608B0CF830C3}">
      <dgm:prSet phldrT="[文本]" custT="1"/>
      <dgm:spPr/>
      <dgm:t>
        <a:bodyPr/>
        <a:lstStyle/>
        <a:p>
          <a:r>
            <a:rPr lang="en-US" altLang="zh-CN" sz="2000" dirty="0" smtClean="0">
              <a:latin typeface="+mj-ea"/>
              <a:ea typeface="+mj-ea"/>
            </a:rPr>
            <a:t>TI</a:t>
          </a:r>
          <a:r>
            <a:rPr lang="zh-CN" altLang="en-US" sz="2000" dirty="0" smtClean="0">
              <a:latin typeface="+mj-ea"/>
              <a:ea typeface="+mj-ea"/>
            </a:rPr>
            <a:t>：理性智慧型</a:t>
          </a:r>
          <a:endParaRPr lang="zh-CN" altLang="en-US" sz="2000" dirty="0">
            <a:latin typeface="+mj-ea"/>
            <a:ea typeface="+mj-ea"/>
          </a:endParaRPr>
        </a:p>
      </dgm:t>
    </dgm:pt>
    <dgm:pt modelId="{2B68C790-E413-4E31-9E75-1D3B1CD63076}" type="parTrans" cxnId="{7BBF79D7-CC94-4FA0-8F10-AB24D7209100}">
      <dgm:prSet/>
      <dgm:spPr/>
      <dgm:t>
        <a:bodyPr/>
        <a:lstStyle/>
        <a:p>
          <a:endParaRPr lang="zh-CN" altLang="en-US" sz="2000">
            <a:latin typeface="+mj-ea"/>
            <a:ea typeface="+mj-ea"/>
          </a:endParaRPr>
        </a:p>
      </dgm:t>
    </dgm:pt>
    <dgm:pt modelId="{580CB0FB-984C-4FF3-80B1-924108A3AA09}" type="sibTrans" cxnId="{7BBF79D7-CC94-4FA0-8F10-AB24D7209100}">
      <dgm:prSet/>
      <dgm:spPr/>
      <dgm:t>
        <a:bodyPr/>
        <a:lstStyle/>
        <a:p>
          <a:endParaRPr lang="zh-CN" altLang="en-US" sz="2000">
            <a:latin typeface="+mj-ea"/>
            <a:ea typeface="+mj-ea"/>
          </a:endParaRPr>
        </a:p>
      </dgm:t>
    </dgm:pt>
    <dgm:pt modelId="{1E5661EE-5045-4255-AFC3-5E13ABD0E14F}">
      <dgm:prSet phldrT="[文本]" custT="1"/>
      <dgm:spPr/>
      <dgm:t>
        <a:bodyPr/>
        <a:lstStyle/>
        <a:p>
          <a:r>
            <a:rPr lang="en-US" altLang="zh-CN" sz="2000" dirty="0" smtClean="0">
              <a:latin typeface="+mj-ea"/>
              <a:ea typeface="+mj-ea"/>
            </a:rPr>
            <a:t>TD</a:t>
          </a:r>
          <a:r>
            <a:rPr lang="zh-CN" altLang="en-US" sz="2000" dirty="0" smtClean="0">
              <a:latin typeface="+mj-ea"/>
              <a:ea typeface="+mj-ea"/>
            </a:rPr>
            <a:t>：冷静句号型</a:t>
          </a:r>
          <a:endParaRPr lang="zh-CN" altLang="en-US" sz="2000" dirty="0">
            <a:latin typeface="+mj-ea"/>
            <a:ea typeface="+mj-ea"/>
          </a:endParaRPr>
        </a:p>
      </dgm:t>
    </dgm:pt>
    <dgm:pt modelId="{9AE66237-8F4A-4EDC-A505-9488E0165DF4}" type="parTrans" cxnId="{101D6CA3-AB3D-4DC1-BB68-5E7FD29D6966}">
      <dgm:prSet/>
      <dgm:spPr/>
      <dgm:t>
        <a:bodyPr/>
        <a:lstStyle/>
        <a:p>
          <a:endParaRPr lang="zh-CN" altLang="en-US" sz="2000">
            <a:latin typeface="+mj-ea"/>
            <a:ea typeface="+mj-ea"/>
          </a:endParaRPr>
        </a:p>
      </dgm:t>
    </dgm:pt>
    <dgm:pt modelId="{E7D6529F-979D-4941-8C1E-F17CFA43D979}" type="sibTrans" cxnId="{101D6CA3-AB3D-4DC1-BB68-5E7FD29D6966}">
      <dgm:prSet/>
      <dgm:spPr/>
      <dgm:t>
        <a:bodyPr/>
        <a:lstStyle/>
        <a:p>
          <a:endParaRPr lang="zh-CN" altLang="en-US" sz="2000">
            <a:latin typeface="+mj-ea"/>
            <a:ea typeface="+mj-ea"/>
          </a:endParaRPr>
        </a:p>
      </dgm:t>
    </dgm:pt>
    <dgm:pt modelId="{8BE5C5AD-5F09-4CA0-A8AF-83C8A2E633BE}">
      <dgm:prSet phldrT="[文本]" custT="1"/>
      <dgm:spPr/>
      <dgm:t>
        <a:bodyPr/>
        <a:lstStyle/>
        <a:p>
          <a:r>
            <a:rPr lang="en-US" altLang="zh-CN" sz="2000" dirty="0" smtClean="0">
              <a:latin typeface="+mj-ea"/>
              <a:ea typeface="+mj-ea"/>
            </a:rPr>
            <a:t>PD</a:t>
          </a:r>
          <a:r>
            <a:rPr lang="zh-CN" altLang="en-US" sz="2000" dirty="0" smtClean="0">
              <a:latin typeface="+mj-ea"/>
              <a:ea typeface="+mj-ea"/>
            </a:rPr>
            <a:t>：激情捭阖型</a:t>
          </a:r>
          <a:endParaRPr lang="zh-CN" altLang="en-US" sz="2000" dirty="0">
            <a:latin typeface="+mj-ea"/>
            <a:ea typeface="+mj-ea"/>
          </a:endParaRPr>
        </a:p>
      </dgm:t>
    </dgm:pt>
    <dgm:pt modelId="{2012402A-B761-47F4-B98B-645528899243}" type="parTrans" cxnId="{3F20C50E-5458-405D-9544-67ED2ACFDF07}">
      <dgm:prSet/>
      <dgm:spPr/>
      <dgm:t>
        <a:bodyPr/>
        <a:lstStyle/>
        <a:p>
          <a:endParaRPr lang="zh-CN" altLang="en-US" sz="2000">
            <a:latin typeface="+mj-ea"/>
            <a:ea typeface="+mj-ea"/>
          </a:endParaRPr>
        </a:p>
      </dgm:t>
    </dgm:pt>
    <dgm:pt modelId="{B6A5CFE1-035D-4DBD-9929-0C3759F96A77}" type="sibTrans" cxnId="{3F20C50E-5458-405D-9544-67ED2ACFDF07}">
      <dgm:prSet/>
      <dgm:spPr/>
      <dgm:t>
        <a:bodyPr/>
        <a:lstStyle/>
        <a:p>
          <a:endParaRPr lang="zh-CN" altLang="en-US" sz="2000">
            <a:latin typeface="+mj-ea"/>
            <a:ea typeface="+mj-ea"/>
          </a:endParaRPr>
        </a:p>
      </dgm:t>
    </dgm:pt>
    <dgm:pt modelId="{0BB63D68-D71D-4C89-9C35-CF925366E032}">
      <dgm:prSet phldrT="[文本]" custT="1"/>
      <dgm:spPr/>
      <dgm:t>
        <a:bodyPr/>
        <a:lstStyle/>
        <a:p>
          <a:r>
            <a:rPr lang="en-US" altLang="zh-CN" sz="2000" dirty="0" smtClean="0">
              <a:latin typeface="+mj-ea"/>
              <a:ea typeface="+mj-ea"/>
            </a:rPr>
            <a:t>PI</a:t>
          </a:r>
          <a:r>
            <a:rPr lang="zh-CN" altLang="en-US" sz="2000" dirty="0" smtClean="0">
              <a:latin typeface="+mj-ea"/>
              <a:ea typeface="+mj-ea"/>
            </a:rPr>
            <a:t>：热情助人型</a:t>
          </a:r>
          <a:endParaRPr lang="zh-CN" altLang="en-US" sz="2000" dirty="0">
            <a:latin typeface="+mj-ea"/>
            <a:ea typeface="+mj-ea"/>
          </a:endParaRPr>
        </a:p>
      </dgm:t>
    </dgm:pt>
    <dgm:pt modelId="{A87A9E23-7996-4FBD-A6F1-D5906E5F9168}" type="parTrans" cxnId="{6EA7C9FD-526B-4A66-B72E-6307349C1B7A}">
      <dgm:prSet/>
      <dgm:spPr/>
      <dgm:t>
        <a:bodyPr/>
        <a:lstStyle/>
        <a:p>
          <a:endParaRPr lang="zh-CN" altLang="en-US" sz="2000">
            <a:latin typeface="+mj-ea"/>
            <a:ea typeface="+mj-ea"/>
          </a:endParaRPr>
        </a:p>
      </dgm:t>
    </dgm:pt>
    <dgm:pt modelId="{716225D5-3599-4F2B-B15D-C446F6F6B298}" type="sibTrans" cxnId="{6EA7C9FD-526B-4A66-B72E-6307349C1B7A}">
      <dgm:prSet/>
      <dgm:spPr/>
      <dgm:t>
        <a:bodyPr/>
        <a:lstStyle/>
        <a:p>
          <a:endParaRPr lang="zh-CN" altLang="en-US" sz="2000">
            <a:latin typeface="+mj-ea"/>
            <a:ea typeface="+mj-ea"/>
          </a:endParaRPr>
        </a:p>
      </dgm:t>
    </dgm:pt>
    <dgm:pt modelId="{8C7A9662-5CEA-4ACA-899B-63716FDF5452}" type="pres">
      <dgm:prSet presAssocID="{E69E520A-F1B5-47DA-B1B3-F883B6042F50}" presName="matrix" presStyleCnt="0">
        <dgm:presLayoutVars>
          <dgm:chMax val="1"/>
          <dgm:dir/>
          <dgm:resizeHandles val="exact"/>
        </dgm:presLayoutVars>
      </dgm:prSet>
      <dgm:spPr/>
      <dgm:t>
        <a:bodyPr/>
        <a:lstStyle/>
        <a:p>
          <a:endParaRPr lang="zh-CN" altLang="en-US"/>
        </a:p>
      </dgm:t>
    </dgm:pt>
    <dgm:pt modelId="{C867DF96-FAE9-4C79-B437-E3C01DF8C641}" type="pres">
      <dgm:prSet presAssocID="{E69E520A-F1B5-47DA-B1B3-F883B6042F50}" presName="axisShape" presStyleLbl="bgShp" presStyleIdx="0" presStyleCnt="1"/>
      <dgm:spPr/>
    </dgm:pt>
    <dgm:pt modelId="{8DF95B99-1C0A-49D4-A2C9-95F6DEA57775}" type="pres">
      <dgm:prSet presAssocID="{E69E520A-F1B5-47DA-B1B3-F883B6042F50}" presName="rect1" presStyleLbl="node1" presStyleIdx="0" presStyleCnt="4">
        <dgm:presLayoutVars>
          <dgm:chMax val="0"/>
          <dgm:chPref val="0"/>
          <dgm:bulletEnabled val="1"/>
        </dgm:presLayoutVars>
      </dgm:prSet>
      <dgm:spPr/>
      <dgm:t>
        <a:bodyPr/>
        <a:lstStyle/>
        <a:p>
          <a:endParaRPr lang="zh-CN" altLang="en-US"/>
        </a:p>
      </dgm:t>
    </dgm:pt>
    <dgm:pt modelId="{E8FDD27E-9BD9-4FD7-A014-DEE250895182}" type="pres">
      <dgm:prSet presAssocID="{E69E520A-F1B5-47DA-B1B3-F883B6042F50}" presName="rect2" presStyleLbl="node1" presStyleIdx="1" presStyleCnt="4">
        <dgm:presLayoutVars>
          <dgm:chMax val="0"/>
          <dgm:chPref val="0"/>
          <dgm:bulletEnabled val="1"/>
        </dgm:presLayoutVars>
      </dgm:prSet>
      <dgm:spPr/>
      <dgm:t>
        <a:bodyPr/>
        <a:lstStyle/>
        <a:p>
          <a:endParaRPr lang="zh-CN" altLang="en-US"/>
        </a:p>
      </dgm:t>
    </dgm:pt>
    <dgm:pt modelId="{ECBFC667-4428-4DBC-AC0B-7F7B608DD8E9}" type="pres">
      <dgm:prSet presAssocID="{E69E520A-F1B5-47DA-B1B3-F883B6042F50}" presName="rect3" presStyleLbl="node1" presStyleIdx="2" presStyleCnt="4">
        <dgm:presLayoutVars>
          <dgm:chMax val="0"/>
          <dgm:chPref val="0"/>
          <dgm:bulletEnabled val="1"/>
        </dgm:presLayoutVars>
      </dgm:prSet>
      <dgm:spPr/>
      <dgm:t>
        <a:bodyPr/>
        <a:lstStyle/>
        <a:p>
          <a:endParaRPr lang="zh-CN" altLang="en-US"/>
        </a:p>
      </dgm:t>
    </dgm:pt>
    <dgm:pt modelId="{E457268B-17D2-4063-8197-DB33A03E8BB0}" type="pres">
      <dgm:prSet presAssocID="{E69E520A-F1B5-47DA-B1B3-F883B6042F50}" presName="rect4" presStyleLbl="node1" presStyleIdx="3" presStyleCnt="4">
        <dgm:presLayoutVars>
          <dgm:chMax val="0"/>
          <dgm:chPref val="0"/>
          <dgm:bulletEnabled val="1"/>
        </dgm:presLayoutVars>
      </dgm:prSet>
      <dgm:spPr/>
      <dgm:t>
        <a:bodyPr/>
        <a:lstStyle/>
        <a:p>
          <a:endParaRPr lang="zh-CN" altLang="en-US"/>
        </a:p>
      </dgm:t>
    </dgm:pt>
  </dgm:ptLst>
  <dgm:cxnLst>
    <dgm:cxn modelId="{7BBF79D7-CC94-4FA0-8F10-AB24D7209100}" srcId="{E69E520A-F1B5-47DA-B1B3-F883B6042F50}" destId="{6CEDD19A-D8A8-421F-AFE2-608B0CF830C3}" srcOrd="0" destOrd="0" parTransId="{2B68C790-E413-4E31-9E75-1D3B1CD63076}" sibTransId="{580CB0FB-984C-4FF3-80B1-924108A3AA09}"/>
    <dgm:cxn modelId="{101D6CA3-AB3D-4DC1-BB68-5E7FD29D6966}" srcId="{E69E520A-F1B5-47DA-B1B3-F883B6042F50}" destId="{1E5661EE-5045-4255-AFC3-5E13ABD0E14F}" srcOrd="1" destOrd="0" parTransId="{9AE66237-8F4A-4EDC-A505-9488E0165DF4}" sibTransId="{E7D6529F-979D-4941-8C1E-F17CFA43D979}"/>
    <dgm:cxn modelId="{6D0EDED2-F568-48ED-ADF4-7426C2C9FF03}" type="presOf" srcId="{E69E520A-F1B5-47DA-B1B3-F883B6042F50}" destId="{8C7A9662-5CEA-4ACA-899B-63716FDF5452}" srcOrd="0" destOrd="0" presId="urn:microsoft.com/office/officeart/2005/8/layout/matrix2"/>
    <dgm:cxn modelId="{8F7948AA-247F-4D40-8D6C-D496ECA74BEF}" type="presOf" srcId="{0BB63D68-D71D-4C89-9C35-CF925366E032}" destId="{E457268B-17D2-4063-8197-DB33A03E8BB0}" srcOrd="0" destOrd="0" presId="urn:microsoft.com/office/officeart/2005/8/layout/matrix2"/>
    <dgm:cxn modelId="{3F20C50E-5458-405D-9544-67ED2ACFDF07}" srcId="{E69E520A-F1B5-47DA-B1B3-F883B6042F50}" destId="{8BE5C5AD-5F09-4CA0-A8AF-83C8A2E633BE}" srcOrd="2" destOrd="0" parTransId="{2012402A-B761-47F4-B98B-645528899243}" sibTransId="{B6A5CFE1-035D-4DBD-9929-0C3759F96A77}"/>
    <dgm:cxn modelId="{42FA4B2F-534B-46D8-8C40-EEA11640FAF9}" type="presOf" srcId="{6CEDD19A-D8A8-421F-AFE2-608B0CF830C3}" destId="{8DF95B99-1C0A-49D4-A2C9-95F6DEA57775}" srcOrd="0" destOrd="0" presId="urn:microsoft.com/office/officeart/2005/8/layout/matrix2"/>
    <dgm:cxn modelId="{FE4B0F83-EC52-43CA-A38D-D32E2B7F426B}" type="presOf" srcId="{8BE5C5AD-5F09-4CA0-A8AF-83C8A2E633BE}" destId="{ECBFC667-4428-4DBC-AC0B-7F7B608DD8E9}" srcOrd="0" destOrd="0" presId="urn:microsoft.com/office/officeart/2005/8/layout/matrix2"/>
    <dgm:cxn modelId="{CD0E0B7C-ABFF-4728-90C5-DE04674CA2AD}" type="presOf" srcId="{1E5661EE-5045-4255-AFC3-5E13ABD0E14F}" destId="{E8FDD27E-9BD9-4FD7-A014-DEE250895182}" srcOrd="0" destOrd="0" presId="urn:microsoft.com/office/officeart/2005/8/layout/matrix2"/>
    <dgm:cxn modelId="{6EA7C9FD-526B-4A66-B72E-6307349C1B7A}" srcId="{E69E520A-F1B5-47DA-B1B3-F883B6042F50}" destId="{0BB63D68-D71D-4C89-9C35-CF925366E032}" srcOrd="3" destOrd="0" parTransId="{A87A9E23-7996-4FBD-A6F1-D5906E5F9168}" sibTransId="{716225D5-3599-4F2B-B15D-C446F6F6B298}"/>
    <dgm:cxn modelId="{9B452F68-80D9-4D44-AC14-26A4A55BF455}" type="presParOf" srcId="{8C7A9662-5CEA-4ACA-899B-63716FDF5452}" destId="{C867DF96-FAE9-4C79-B437-E3C01DF8C641}" srcOrd="0" destOrd="0" presId="urn:microsoft.com/office/officeart/2005/8/layout/matrix2"/>
    <dgm:cxn modelId="{29691256-4D5E-4A7C-AFA0-5EC134514132}" type="presParOf" srcId="{8C7A9662-5CEA-4ACA-899B-63716FDF5452}" destId="{8DF95B99-1C0A-49D4-A2C9-95F6DEA57775}" srcOrd="1" destOrd="0" presId="urn:microsoft.com/office/officeart/2005/8/layout/matrix2"/>
    <dgm:cxn modelId="{A6695695-DB84-4F8B-94C7-DED58C3B590F}" type="presParOf" srcId="{8C7A9662-5CEA-4ACA-899B-63716FDF5452}" destId="{E8FDD27E-9BD9-4FD7-A014-DEE250895182}" srcOrd="2" destOrd="0" presId="urn:microsoft.com/office/officeart/2005/8/layout/matrix2"/>
    <dgm:cxn modelId="{DAFE94D7-A2D8-4A2E-B3AF-1B78B47E41CA}" type="presParOf" srcId="{8C7A9662-5CEA-4ACA-899B-63716FDF5452}" destId="{ECBFC667-4428-4DBC-AC0B-7F7B608DD8E9}" srcOrd="3" destOrd="0" presId="urn:microsoft.com/office/officeart/2005/8/layout/matrix2"/>
    <dgm:cxn modelId="{FC85FD01-4E21-4424-9B58-903C3FDCBEEB}" type="presParOf" srcId="{8C7A9662-5CEA-4ACA-899B-63716FDF5452}" destId="{E457268B-17D2-4063-8197-DB33A03E8BB0}"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51DBECB-13D4-4CCF-8831-7C330884234C}" type="doc">
      <dgm:prSet loTypeId="urn:microsoft.com/office/officeart/2005/8/layout/radial6" loCatId="relationship" qsTypeId="urn:microsoft.com/office/officeart/2005/8/quickstyle/simple5" qsCatId="simple" csTypeId="urn:microsoft.com/office/officeart/2005/8/colors/accent1_2" csCatId="accent1" phldr="1"/>
      <dgm:spPr/>
      <dgm:t>
        <a:bodyPr/>
        <a:lstStyle/>
        <a:p>
          <a:endParaRPr lang="zh-CN" altLang="en-US"/>
        </a:p>
      </dgm:t>
    </dgm:pt>
    <dgm:pt modelId="{DB021EB7-69E2-43BC-AD63-C83121298D70}">
      <dgm:prSet phldrT="[文本]"/>
      <dgm:spPr>
        <a:solidFill>
          <a:schemeClr val="accent1">
            <a:lumMod val="50000"/>
          </a:schemeClr>
        </a:solidFill>
      </dgm:spPr>
      <dgm:t>
        <a:bodyPr/>
        <a:lstStyle/>
        <a:p>
          <a:r>
            <a:rPr lang="en-US" altLang="zh-CN" dirty="0" smtClean="0"/>
            <a:t>6</a:t>
          </a:r>
          <a:r>
            <a:rPr lang="zh-CN" altLang="en-US" dirty="0" smtClean="0"/>
            <a:t>大类型</a:t>
          </a:r>
          <a:endParaRPr lang="zh-CN" altLang="en-US" dirty="0"/>
        </a:p>
      </dgm:t>
    </dgm:pt>
    <dgm:pt modelId="{3AD74475-F306-4D8B-8419-605F648D5DBF}" type="parTrans" cxnId="{ED04C5DC-9403-4774-9203-AF65158F874D}">
      <dgm:prSet/>
      <dgm:spPr/>
      <dgm:t>
        <a:bodyPr/>
        <a:lstStyle/>
        <a:p>
          <a:endParaRPr lang="zh-CN" altLang="en-US"/>
        </a:p>
      </dgm:t>
    </dgm:pt>
    <dgm:pt modelId="{879AF854-AA74-4310-AA52-C421E4DCBEBD}" type="sibTrans" cxnId="{ED04C5DC-9403-4774-9203-AF65158F874D}">
      <dgm:prSet/>
      <dgm:spPr/>
      <dgm:t>
        <a:bodyPr/>
        <a:lstStyle/>
        <a:p>
          <a:endParaRPr lang="zh-CN" altLang="en-US"/>
        </a:p>
      </dgm:t>
    </dgm:pt>
    <dgm:pt modelId="{1839E861-9DD2-4AFD-99D3-C9D70B47B15F}">
      <dgm:prSet phldrT="[文本]"/>
      <dgm:spPr>
        <a:solidFill>
          <a:schemeClr val="accent1">
            <a:lumMod val="50000"/>
          </a:schemeClr>
        </a:solidFill>
      </dgm:spPr>
      <dgm:t>
        <a:bodyPr/>
        <a:lstStyle/>
        <a:p>
          <a:r>
            <a:rPr lang="zh-CN" altLang="en-US" dirty="0" smtClean="0"/>
            <a:t>艺术型</a:t>
          </a:r>
          <a:r>
            <a:rPr lang="en-US" altLang="zh-CN" dirty="0" smtClean="0"/>
            <a:t>A</a:t>
          </a:r>
          <a:endParaRPr lang="zh-CN" altLang="en-US" dirty="0"/>
        </a:p>
      </dgm:t>
    </dgm:pt>
    <dgm:pt modelId="{ED958DAC-AC4D-41C8-B241-3078FBF04D2A}" type="parTrans" cxnId="{C6DE7B07-DED8-494F-8DFF-15FB6DCB4B66}">
      <dgm:prSet/>
      <dgm:spPr/>
      <dgm:t>
        <a:bodyPr/>
        <a:lstStyle/>
        <a:p>
          <a:endParaRPr lang="zh-CN" altLang="en-US"/>
        </a:p>
      </dgm:t>
    </dgm:pt>
    <dgm:pt modelId="{F54A6014-1E8B-426F-87BC-565845864CC2}" type="sibTrans" cxnId="{C6DE7B07-DED8-494F-8DFF-15FB6DCB4B66}">
      <dgm:prSet/>
      <dgm:spPr/>
      <dgm:t>
        <a:bodyPr/>
        <a:lstStyle/>
        <a:p>
          <a:endParaRPr lang="zh-CN" altLang="en-US"/>
        </a:p>
      </dgm:t>
    </dgm:pt>
    <dgm:pt modelId="{CA8F4774-7E73-4229-B571-CC4B69B0D97F}">
      <dgm:prSet phldrT="[文本]"/>
      <dgm:spPr>
        <a:solidFill>
          <a:schemeClr val="accent1">
            <a:lumMod val="50000"/>
          </a:schemeClr>
        </a:solidFill>
      </dgm:spPr>
      <dgm:t>
        <a:bodyPr/>
        <a:lstStyle/>
        <a:p>
          <a:r>
            <a:rPr lang="zh-CN" altLang="en-US" dirty="0" smtClean="0"/>
            <a:t>社会型</a:t>
          </a:r>
          <a:r>
            <a:rPr lang="en-US" altLang="zh-CN" dirty="0" smtClean="0"/>
            <a:t>S</a:t>
          </a:r>
          <a:endParaRPr lang="zh-CN" altLang="en-US" dirty="0"/>
        </a:p>
      </dgm:t>
    </dgm:pt>
    <dgm:pt modelId="{81D517FA-947E-414E-AC8B-81848FFF391F}" type="parTrans" cxnId="{F95E65A0-15D8-4D1B-A080-A686EB4CA01E}">
      <dgm:prSet/>
      <dgm:spPr/>
      <dgm:t>
        <a:bodyPr/>
        <a:lstStyle/>
        <a:p>
          <a:endParaRPr lang="zh-CN" altLang="en-US"/>
        </a:p>
      </dgm:t>
    </dgm:pt>
    <dgm:pt modelId="{772BF58C-0380-48BC-9BDB-206F4F930A27}" type="sibTrans" cxnId="{F95E65A0-15D8-4D1B-A080-A686EB4CA01E}">
      <dgm:prSet/>
      <dgm:spPr/>
      <dgm:t>
        <a:bodyPr/>
        <a:lstStyle/>
        <a:p>
          <a:endParaRPr lang="zh-CN" altLang="en-US"/>
        </a:p>
      </dgm:t>
    </dgm:pt>
    <dgm:pt modelId="{EE395059-09BC-4EB9-AB7A-392DE59D2C23}">
      <dgm:prSet phldrT="[文本]"/>
      <dgm:spPr>
        <a:solidFill>
          <a:schemeClr val="accent1">
            <a:lumMod val="50000"/>
          </a:schemeClr>
        </a:solidFill>
      </dgm:spPr>
      <dgm:t>
        <a:bodyPr/>
        <a:lstStyle/>
        <a:p>
          <a:r>
            <a:rPr lang="zh-CN" altLang="en-US" dirty="0" smtClean="0"/>
            <a:t>企业型</a:t>
          </a:r>
          <a:r>
            <a:rPr lang="en-US" altLang="zh-CN" dirty="0" smtClean="0"/>
            <a:t>E</a:t>
          </a:r>
          <a:endParaRPr lang="zh-CN" altLang="en-US" dirty="0"/>
        </a:p>
      </dgm:t>
    </dgm:pt>
    <dgm:pt modelId="{A8CE4023-E01C-43FD-AB25-6D8291D88E51}" type="parTrans" cxnId="{BDCABD5D-8FE5-4BDF-9DC8-1BF2A4F009F9}">
      <dgm:prSet/>
      <dgm:spPr/>
      <dgm:t>
        <a:bodyPr/>
        <a:lstStyle/>
        <a:p>
          <a:endParaRPr lang="zh-CN" altLang="en-US"/>
        </a:p>
      </dgm:t>
    </dgm:pt>
    <dgm:pt modelId="{887B2900-5CA8-485E-A398-D4D6E993ED64}" type="sibTrans" cxnId="{BDCABD5D-8FE5-4BDF-9DC8-1BF2A4F009F9}">
      <dgm:prSet/>
      <dgm:spPr/>
      <dgm:t>
        <a:bodyPr/>
        <a:lstStyle/>
        <a:p>
          <a:endParaRPr lang="zh-CN" altLang="en-US"/>
        </a:p>
      </dgm:t>
    </dgm:pt>
    <dgm:pt modelId="{33E6D2F1-FB86-4E91-A192-2A832FA8AB49}">
      <dgm:prSet phldrT="[文本]"/>
      <dgm:spPr>
        <a:solidFill>
          <a:schemeClr val="accent1">
            <a:lumMod val="50000"/>
          </a:schemeClr>
        </a:solidFill>
      </dgm:spPr>
      <dgm:t>
        <a:bodyPr/>
        <a:lstStyle/>
        <a:p>
          <a:r>
            <a:rPr lang="zh-CN" altLang="en-US" dirty="0" smtClean="0"/>
            <a:t>常规型</a:t>
          </a:r>
          <a:endParaRPr lang="en-US" altLang="zh-CN" dirty="0" smtClean="0"/>
        </a:p>
        <a:p>
          <a:r>
            <a:rPr lang="en-US" altLang="zh-CN" dirty="0" smtClean="0"/>
            <a:t>C</a:t>
          </a:r>
          <a:endParaRPr lang="zh-CN" altLang="en-US" dirty="0"/>
        </a:p>
      </dgm:t>
    </dgm:pt>
    <dgm:pt modelId="{29EA5FB5-D4D9-47B3-B483-7AF3BF44CAFA}" type="parTrans" cxnId="{63864826-E5C4-4E01-A5F9-5E3245A441C9}">
      <dgm:prSet/>
      <dgm:spPr/>
      <dgm:t>
        <a:bodyPr/>
        <a:lstStyle/>
        <a:p>
          <a:endParaRPr lang="zh-CN" altLang="en-US"/>
        </a:p>
      </dgm:t>
    </dgm:pt>
    <dgm:pt modelId="{8AFFB5B4-AF6B-4F06-8B74-05CBEB3C1A29}" type="sibTrans" cxnId="{63864826-E5C4-4E01-A5F9-5E3245A441C9}">
      <dgm:prSet/>
      <dgm:spPr/>
      <dgm:t>
        <a:bodyPr/>
        <a:lstStyle/>
        <a:p>
          <a:endParaRPr lang="zh-CN" altLang="en-US"/>
        </a:p>
      </dgm:t>
    </dgm:pt>
    <dgm:pt modelId="{AF75C84C-4787-4BAE-B10E-9ECDE3224398}">
      <dgm:prSet phldrT="[文本]"/>
      <dgm:spPr>
        <a:solidFill>
          <a:schemeClr val="accent1">
            <a:lumMod val="50000"/>
          </a:schemeClr>
        </a:solidFill>
      </dgm:spPr>
      <dgm:t>
        <a:bodyPr/>
        <a:lstStyle/>
        <a:p>
          <a:r>
            <a:rPr lang="zh-CN" altLang="en-US" dirty="0" smtClean="0"/>
            <a:t>研究型</a:t>
          </a:r>
          <a:r>
            <a:rPr lang="en-US" altLang="zh-CN" dirty="0" smtClean="0"/>
            <a:t>I</a:t>
          </a:r>
          <a:endParaRPr lang="zh-CN" altLang="en-US" dirty="0"/>
        </a:p>
      </dgm:t>
    </dgm:pt>
    <dgm:pt modelId="{FD32C86A-A4FE-4213-A80E-0ADAB017CF2F}" type="parTrans" cxnId="{871C2F9C-4450-4E2C-BE5E-5A85C602DFA3}">
      <dgm:prSet/>
      <dgm:spPr/>
      <dgm:t>
        <a:bodyPr/>
        <a:lstStyle/>
        <a:p>
          <a:endParaRPr lang="zh-CN" altLang="en-US"/>
        </a:p>
      </dgm:t>
    </dgm:pt>
    <dgm:pt modelId="{2129D4F4-5222-4416-82CC-E4DB78AFD15E}" type="sibTrans" cxnId="{871C2F9C-4450-4E2C-BE5E-5A85C602DFA3}">
      <dgm:prSet/>
      <dgm:spPr/>
      <dgm:t>
        <a:bodyPr/>
        <a:lstStyle/>
        <a:p>
          <a:endParaRPr lang="zh-CN" altLang="en-US"/>
        </a:p>
      </dgm:t>
    </dgm:pt>
    <dgm:pt modelId="{A468575D-661C-435C-B265-153D9531F0D5}">
      <dgm:prSet phldrT="[文本]"/>
      <dgm:spPr>
        <a:solidFill>
          <a:schemeClr val="accent1">
            <a:lumMod val="50000"/>
          </a:schemeClr>
        </a:solidFill>
      </dgm:spPr>
      <dgm:t>
        <a:bodyPr/>
        <a:lstStyle/>
        <a:p>
          <a:r>
            <a:rPr lang="zh-CN" altLang="en-US" dirty="0" smtClean="0"/>
            <a:t>现实型</a:t>
          </a:r>
          <a:r>
            <a:rPr lang="en-US" altLang="zh-CN" dirty="0" smtClean="0"/>
            <a:t>R</a:t>
          </a:r>
          <a:endParaRPr lang="zh-CN" altLang="en-US" dirty="0"/>
        </a:p>
      </dgm:t>
    </dgm:pt>
    <dgm:pt modelId="{0E69D252-0516-4989-A0D4-D0F3332CB575}" type="parTrans" cxnId="{09B697CF-8D8C-4B1E-A74C-0BAAF5D4D6E5}">
      <dgm:prSet/>
      <dgm:spPr/>
      <dgm:t>
        <a:bodyPr/>
        <a:lstStyle/>
        <a:p>
          <a:endParaRPr lang="zh-CN" altLang="en-US"/>
        </a:p>
      </dgm:t>
    </dgm:pt>
    <dgm:pt modelId="{0D5F55DE-4565-4C06-B5E6-D72B93C449F7}" type="sibTrans" cxnId="{09B697CF-8D8C-4B1E-A74C-0BAAF5D4D6E5}">
      <dgm:prSet/>
      <dgm:spPr/>
      <dgm:t>
        <a:bodyPr/>
        <a:lstStyle/>
        <a:p>
          <a:endParaRPr lang="zh-CN" altLang="en-US"/>
        </a:p>
      </dgm:t>
    </dgm:pt>
    <dgm:pt modelId="{BF59E2C0-3BC1-427E-AC00-576C1CF51A9F}" type="pres">
      <dgm:prSet presAssocID="{051DBECB-13D4-4CCF-8831-7C330884234C}" presName="Name0" presStyleCnt="0">
        <dgm:presLayoutVars>
          <dgm:chMax val="1"/>
          <dgm:dir/>
          <dgm:animLvl val="ctr"/>
          <dgm:resizeHandles val="exact"/>
        </dgm:presLayoutVars>
      </dgm:prSet>
      <dgm:spPr/>
      <dgm:t>
        <a:bodyPr/>
        <a:lstStyle/>
        <a:p>
          <a:endParaRPr lang="zh-CN" altLang="en-US"/>
        </a:p>
      </dgm:t>
    </dgm:pt>
    <dgm:pt modelId="{17C7EBF0-6FA5-4B5C-BDCC-0297498A21DE}" type="pres">
      <dgm:prSet presAssocID="{DB021EB7-69E2-43BC-AD63-C83121298D70}" presName="centerShape" presStyleLbl="node0" presStyleIdx="0" presStyleCnt="1"/>
      <dgm:spPr/>
      <dgm:t>
        <a:bodyPr/>
        <a:lstStyle/>
        <a:p>
          <a:endParaRPr lang="zh-CN" altLang="en-US"/>
        </a:p>
      </dgm:t>
    </dgm:pt>
    <dgm:pt modelId="{DB026CE7-BA12-4098-B57F-0D4CFEBA845E}" type="pres">
      <dgm:prSet presAssocID="{A468575D-661C-435C-B265-153D9531F0D5}" presName="node" presStyleLbl="node1" presStyleIdx="0" presStyleCnt="6">
        <dgm:presLayoutVars>
          <dgm:bulletEnabled val="1"/>
        </dgm:presLayoutVars>
      </dgm:prSet>
      <dgm:spPr/>
      <dgm:t>
        <a:bodyPr/>
        <a:lstStyle/>
        <a:p>
          <a:endParaRPr lang="zh-CN" altLang="en-US"/>
        </a:p>
      </dgm:t>
    </dgm:pt>
    <dgm:pt modelId="{B42826C2-D0C4-44A0-AF35-4FA4D69D36F8}" type="pres">
      <dgm:prSet presAssocID="{A468575D-661C-435C-B265-153D9531F0D5}" presName="dummy" presStyleCnt="0"/>
      <dgm:spPr/>
    </dgm:pt>
    <dgm:pt modelId="{48CA5517-5D0F-45F8-8EA7-0E505FC8B611}" type="pres">
      <dgm:prSet presAssocID="{0D5F55DE-4565-4C06-B5E6-D72B93C449F7}" presName="sibTrans" presStyleLbl="sibTrans2D1" presStyleIdx="0" presStyleCnt="6"/>
      <dgm:spPr/>
      <dgm:t>
        <a:bodyPr/>
        <a:lstStyle/>
        <a:p>
          <a:endParaRPr lang="zh-CN" altLang="en-US"/>
        </a:p>
      </dgm:t>
    </dgm:pt>
    <dgm:pt modelId="{AF824BCD-1058-48BD-AEF5-7E437705D93D}" type="pres">
      <dgm:prSet presAssocID="{AF75C84C-4787-4BAE-B10E-9ECDE3224398}" presName="node" presStyleLbl="node1" presStyleIdx="1" presStyleCnt="6">
        <dgm:presLayoutVars>
          <dgm:bulletEnabled val="1"/>
        </dgm:presLayoutVars>
      </dgm:prSet>
      <dgm:spPr/>
      <dgm:t>
        <a:bodyPr/>
        <a:lstStyle/>
        <a:p>
          <a:endParaRPr lang="zh-CN" altLang="en-US"/>
        </a:p>
      </dgm:t>
    </dgm:pt>
    <dgm:pt modelId="{CAD143F0-7B58-4A0B-BFB5-8CC30C7EBC1F}" type="pres">
      <dgm:prSet presAssocID="{AF75C84C-4787-4BAE-B10E-9ECDE3224398}" presName="dummy" presStyleCnt="0"/>
      <dgm:spPr/>
    </dgm:pt>
    <dgm:pt modelId="{E5DDC084-7434-43F3-8B65-04B1371CF2EC}" type="pres">
      <dgm:prSet presAssocID="{2129D4F4-5222-4416-82CC-E4DB78AFD15E}" presName="sibTrans" presStyleLbl="sibTrans2D1" presStyleIdx="1" presStyleCnt="6"/>
      <dgm:spPr/>
      <dgm:t>
        <a:bodyPr/>
        <a:lstStyle/>
        <a:p>
          <a:endParaRPr lang="zh-CN" altLang="en-US"/>
        </a:p>
      </dgm:t>
    </dgm:pt>
    <dgm:pt modelId="{6C0BF05F-E682-43BB-8FC2-59305A452D9F}" type="pres">
      <dgm:prSet presAssocID="{1839E861-9DD2-4AFD-99D3-C9D70B47B15F}" presName="node" presStyleLbl="node1" presStyleIdx="2" presStyleCnt="6">
        <dgm:presLayoutVars>
          <dgm:bulletEnabled val="1"/>
        </dgm:presLayoutVars>
      </dgm:prSet>
      <dgm:spPr/>
      <dgm:t>
        <a:bodyPr/>
        <a:lstStyle/>
        <a:p>
          <a:endParaRPr lang="zh-CN" altLang="en-US"/>
        </a:p>
      </dgm:t>
    </dgm:pt>
    <dgm:pt modelId="{984EBE13-9C0C-498B-9C31-6C1ABA347D1C}" type="pres">
      <dgm:prSet presAssocID="{1839E861-9DD2-4AFD-99D3-C9D70B47B15F}" presName="dummy" presStyleCnt="0"/>
      <dgm:spPr/>
    </dgm:pt>
    <dgm:pt modelId="{A1D598FF-1D19-4DC1-BA84-A21444BD0ED3}" type="pres">
      <dgm:prSet presAssocID="{F54A6014-1E8B-426F-87BC-565845864CC2}" presName="sibTrans" presStyleLbl="sibTrans2D1" presStyleIdx="2" presStyleCnt="6"/>
      <dgm:spPr/>
      <dgm:t>
        <a:bodyPr/>
        <a:lstStyle/>
        <a:p>
          <a:endParaRPr lang="zh-CN" altLang="en-US"/>
        </a:p>
      </dgm:t>
    </dgm:pt>
    <dgm:pt modelId="{0050FD6C-50E2-40C0-9445-62E1DA57B507}" type="pres">
      <dgm:prSet presAssocID="{CA8F4774-7E73-4229-B571-CC4B69B0D97F}" presName="node" presStyleLbl="node1" presStyleIdx="3" presStyleCnt="6">
        <dgm:presLayoutVars>
          <dgm:bulletEnabled val="1"/>
        </dgm:presLayoutVars>
      </dgm:prSet>
      <dgm:spPr/>
      <dgm:t>
        <a:bodyPr/>
        <a:lstStyle/>
        <a:p>
          <a:endParaRPr lang="zh-CN" altLang="en-US"/>
        </a:p>
      </dgm:t>
    </dgm:pt>
    <dgm:pt modelId="{0E4F3339-E261-4BE2-A0DD-EEC6720746E0}" type="pres">
      <dgm:prSet presAssocID="{CA8F4774-7E73-4229-B571-CC4B69B0D97F}" presName="dummy" presStyleCnt="0"/>
      <dgm:spPr/>
    </dgm:pt>
    <dgm:pt modelId="{4A5CCB1C-5364-4FA1-A38C-4CA1CE911A9E}" type="pres">
      <dgm:prSet presAssocID="{772BF58C-0380-48BC-9BDB-206F4F930A27}" presName="sibTrans" presStyleLbl="sibTrans2D1" presStyleIdx="3" presStyleCnt="6"/>
      <dgm:spPr/>
      <dgm:t>
        <a:bodyPr/>
        <a:lstStyle/>
        <a:p>
          <a:endParaRPr lang="zh-CN" altLang="en-US"/>
        </a:p>
      </dgm:t>
    </dgm:pt>
    <dgm:pt modelId="{12AE687E-FA02-494F-8DEA-6FD6E865E05C}" type="pres">
      <dgm:prSet presAssocID="{EE395059-09BC-4EB9-AB7A-392DE59D2C23}" presName="node" presStyleLbl="node1" presStyleIdx="4" presStyleCnt="6">
        <dgm:presLayoutVars>
          <dgm:bulletEnabled val="1"/>
        </dgm:presLayoutVars>
      </dgm:prSet>
      <dgm:spPr/>
      <dgm:t>
        <a:bodyPr/>
        <a:lstStyle/>
        <a:p>
          <a:endParaRPr lang="zh-CN" altLang="en-US"/>
        </a:p>
      </dgm:t>
    </dgm:pt>
    <dgm:pt modelId="{ACC1D51F-D049-4F2F-BC52-4220866679DC}" type="pres">
      <dgm:prSet presAssocID="{EE395059-09BC-4EB9-AB7A-392DE59D2C23}" presName="dummy" presStyleCnt="0"/>
      <dgm:spPr/>
    </dgm:pt>
    <dgm:pt modelId="{203FE3B2-D324-4F2A-8B87-31911471B5D5}" type="pres">
      <dgm:prSet presAssocID="{887B2900-5CA8-485E-A398-D4D6E993ED64}" presName="sibTrans" presStyleLbl="sibTrans2D1" presStyleIdx="4" presStyleCnt="6"/>
      <dgm:spPr/>
      <dgm:t>
        <a:bodyPr/>
        <a:lstStyle/>
        <a:p>
          <a:endParaRPr lang="zh-CN" altLang="en-US"/>
        </a:p>
      </dgm:t>
    </dgm:pt>
    <dgm:pt modelId="{3DDC823C-B1A6-4837-B0D6-D3DAA928E092}" type="pres">
      <dgm:prSet presAssocID="{33E6D2F1-FB86-4E91-A192-2A832FA8AB49}" presName="node" presStyleLbl="node1" presStyleIdx="5" presStyleCnt="6">
        <dgm:presLayoutVars>
          <dgm:bulletEnabled val="1"/>
        </dgm:presLayoutVars>
      </dgm:prSet>
      <dgm:spPr/>
      <dgm:t>
        <a:bodyPr/>
        <a:lstStyle/>
        <a:p>
          <a:endParaRPr lang="zh-CN" altLang="en-US"/>
        </a:p>
      </dgm:t>
    </dgm:pt>
    <dgm:pt modelId="{82090B46-2F12-4CD2-954F-5F4AC55BFE35}" type="pres">
      <dgm:prSet presAssocID="{33E6D2F1-FB86-4E91-A192-2A832FA8AB49}" presName="dummy" presStyleCnt="0"/>
      <dgm:spPr/>
    </dgm:pt>
    <dgm:pt modelId="{7A10272D-CAF4-4AAE-BE69-EB6E04DE85C6}" type="pres">
      <dgm:prSet presAssocID="{8AFFB5B4-AF6B-4F06-8B74-05CBEB3C1A29}" presName="sibTrans" presStyleLbl="sibTrans2D1" presStyleIdx="5" presStyleCnt="6"/>
      <dgm:spPr/>
      <dgm:t>
        <a:bodyPr/>
        <a:lstStyle/>
        <a:p>
          <a:endParaRPr lang="zh-CN" altLang="en-US"/>
        </a:p>
      </dgm:t>
    </dgm:pt>
  </dgm:ptLst>
  <dgm:cxnLst>
    <dgm:cxn modelId="{BDCABD5D-8FE5-4BDF-9DC8-1BF2A4F009F9}" srcId="{DB021EB7-69E2-43BC-AD63-C83121298D70}" destId="{EE395059-09BC-4EB9-AB7A-392DE59D2C23}" srcOrd="4" destOrd="0" parTransId="{A8CE4023-E01C-43FD-AB25-6D8291D88E51}" sibTransId="{887B2900-5CA8-485E-A398-D4D6E993ED64}"/>
    <dgm:cxn modelId="{B753F2F0-2DED-432C-BB02-0722CF3560E9}" type="presOf" srcId="{F54A6014-1E8B-426F-87BC-565845864CC2}" destId="{A1D598FF-1D19-4DC1-BA84-A21444BD0ED3}" srcOrd="0" destOrd="0" presId="urn:microsoft.com/office/officeart/2005/8/layout/radial6"/>
    <dgm:cxn modelId="{09B697CF-8D8C-4B1E-A74C-0BAAF5D4D6E5}" srcId="{DB021EB7-69E2-43BC-AD63-C83121298D70}" destId="{A468575D-661C-435C-B265-153D9531F0D5}" srcOrd="0" destOrd="0" parTransId="{0E69D252-0516-4989-A0D4-D0F3332CB575}" sibTransId="{0D5F55DE-4565-4C06-B5E6-D72B93C449F7}"/>
    <dgm:cxn modelId="{C600E293-5757-453A-A741-EE64040B4F96}" type="presOf" srcId="{887B2900-5CA8-485E-A398-D4D6E993ED64}" destId="{203FE3B2-D324-4F2A-8B87-31911471B5D5}" srcOrd="0" destOrd="0" presId="urn:microsoft.com/office/officeart/2005/8/layout/radial6"/>
    <dgm:cxn modelId="{3AB056C4-3C7F-43AA-B245-958C78A40801}" type="presOf" srcId="{772BF58C-0380-48BC-9BDB-206F4F930A27}" destId="{4A5CCB1C-5364-4FA1-A38C-4CA1CE911A9E}" srcOrd="0" destOrd="0" presId="urn:microsoft.com/office/officeart/2005/8/layout/radial6"/>
    <dgm:cxn modelId="{D5E02C00-3DCE-4B44-B9ED-AADF8CC69DDE}" type="presOf" srcId="{33E6D2F1-FB86-4E91-A192-2A832FA8AB49}" destId="{3DDC823C-B1A6-4837-B0D6-D3DAA928E092}" srcOrd="0" destOrd="0" presId="urn:microsoft.com/office/officeart/2005/8/layout/radial6"/>
    <dgm:cxn modelId="{F2EB4A21-D7B2-4504-82BC-DEB73194858F}" type="presOf" srcId="{8AFFB5B4-AF6B-4F06-8B74-05CBEB3C1A29}" destId="{7A10272D-CAF4-4AAE-BE69-EB6E04DE85C6}" srcOrd="0" destOrd="0" presId="urn:microsoft.com/office/officeart/2005/8/layout/radial6"/>
    <dgm:cxn modelId="{9575C660-DB30-4FEF-9817-CA3F556EED72}" type="presOf" srcId="{2129D4F4-5222-4416-82CC-E4DB78AFD15E}" destId="{E5DDC084-7434-43F3-8B65-04B1371CF2EC}" srcOrd="0" destOrd="0" presId="urn:microsoft.com/office/officeart/2005/8/layout/radial6"/>
    <dgm:cxn modelId="{ED04C5DC-9403-4774-9203-AF65158F874D}" srcId="{051DBECB-13D4-4CCF-8831-7C330884234C}" destId="{DB021EB7-69E2-43BC-AD63-C83121298D70}" srcOrd="0" destOrd="0" parTransId="{3AD74475-F306-4D8B-8419-605F648D5DBF}" sibTransId="{879AF854-AA74-4310-AA52-C421E4DCBEBD}"/>
    <dgm:cxn modelId="{C6DE7B07-DED8-494F-8DFF-15FB6DCB4B66}" srcId="{DB021EB7-69E2-43BC-AD63-C83121298D70}" destId="{1839E861-9DD2-4AFD-99D3-C9D70B47B15F}" srcOrd="2" destOrd="0" parTransId="{ED958DAC-AC4D-41C8-B241-3078FBF04D2A}" sibTransId="{F54A6014-1E8B-426F-87BC-565845864CC2}"/>
    <dgm:cxn modelId="{5FA2D16F-1DEA-4ACB-9607-D805630FD712}" type="presOf" srcId="{DB021EB7-69E2-43BC-AD63-C83121298D70}" destId="{17C7EBF0-6FA5-4B5C-BDCC-0297498A21DE}" srcOrd="0" destOrd="0" presId="urn:microsoft.com/office/officeart/2005/8/layout/radial6"/>
    <dgm:cxn modelId="{F95E65A0-15D8-4D1B-A080-A686EB4CA01E}" srcId="{DB021EB7-69E2-43BC-AD63-C83121298D70}" destId="{CA8F4774-7E73-4229-B571-CC4B69B0D97F}" srcOrd="3" destOrd="0" parTransId="{81D517FA-947E-414E-AC8B-81848FFF391F}" sibTransId="{772BF58C-0380-48BC-9BDB-206F4F930A27}"/>
    <dgm:cxn modelId="{63864826-E5C4-4E01-A5F9-5E3245A441C9}" srcId="{DB021EB7-69E2-43BC-AD63-C83121298D70}" destId="{33E6D2F1-FB86-4E91-A192-2A832FA8AB49}" srcOrd="5" destOrd="0" parTransId="{29EA5FB5-D4D9-47B3-B483-7AF3BF44CAFA}" sibTransId="{8AFFB5B4-AF6B-4F06-8B74-05CBEB3C1A29}"/>
    <dgm:cxn modelId="{735A253D-C5BF-4CFD-9C9B-8955147B21EC}" type="presOf" srcId="{A468575D-661C-435C-B265-153D9531F0D5}" destId="{DB026CE7-BA12-4098-B57F-0D4CFEBA845E}" srcOrd="0" destOrd="0" presId="urn:microsoft.com/office/officeart/2005/8/layout/radial6"/>
    <dgm:cxn modelId="{E85478C7-4451-4633-8160-2CCB8F76AEB9}" type="presOf" srcId="{051DBECB-13D4-4CCF-8831-7C330884234C}" destId="{BF59E2C0-3BC1-427E-AC00-576C1CF51A9F}" srcOrd="0" destOrd="0" presId="urn:microsoft.com/office/officeart/2005/8/layout/radial6"/>
    <dgm:cxn modelId="{2924D57D-EC69-40A6-A506-7108C382F6F2}" type="presOf" srcId="{0D5F55DE-4565-4C06-B5E6-D72B93C449F7}" destId="{48CA5517-5D0F-45F8-8EA7-0E505FC8B611}" srcOrd="0" destOrd="0" presId="urn:microsoft.com/office/officeart/2005/8/layout/radial6"/>
    <dgm:cxn modelId="{88E66566-E7AE-4C34-AC5A-4EAD0E5BEC50}" type="presOf" srcId="{CA8F4774-7E73-4229-B571-CC4B69B0D97F}" destId="{0050FD6C-50E2-40C0-9445-62E1DA57B507}" srcOrd="0" destOrd="0" presId="urn:microsoft.com/office/officeart/2005/8/layout/radial6"/>
    <dgm:cxn modelId="{61299F6C-DD6D-40B7-A8AD-52D8D8AAA6E7}" type="presOf" srcId="{EE395059-09BC-4EB9-AB7A-392DE59D2C23}" destId="{12AE687E-FA02-494F-8DEA-6FD6E865E05C}" srcOrd="0" destOrd="0" presId="urn:microsoft.com/office/officeart/2005/8/layout/radial6"/>
    <dgm:cxn modelId="{DC8A7339-0248-4F8A-BC4C-54AFAA6FEA65}" type="presOf" srcId="{AF75C84C-4787-4BAE-B10E-9ECDE3224398}" destId="{AF824BCD-1058-48BD-AEF5-7E437705D93D}" srcOrd="0" destOrd="0" presId="urn:microsoft.com/office/officeart/2005/8/layout/radial6"/>
    <dgm:cxn modelId="{871C2F9C-4450-4E2C-BE5E-5A85C602DFA3}" srcId="{DB021EB7-69E2-43BC-AD63-C83121298D70}" destId="{AF75C84C-4787-4BAE-B10E-9ECDE3224398}" srcOrd="1" destOrd="0" parTransId="{FD32C86A-A4FE-4213-A80E-0ADAB017CF2F}" sibTransId="{2129D4F4-5222-4416-82CC-E4DB78AFD15E}"/>
    <dgm:cxn modelId="{C4DBE345-24BD-4873-AE4E-6D7D8B7A557C}" type="presOf" srcId="{1839E861-9DD2-4AFD-99D3-C9D70B47B15F}" destId="{6C0BF05F-E682-43BB-8FC2-59305A452D9F}" srcOrd="0" destOrd="0" presId="urn:microsoft.com/office/officeart/2005/8/layout/radial6"/>
    <dgm:cxn modelId="{2BB21855-1E1E-4D9D-8719-2507BF069DE2}" type="presParOf" srcId="{BF59E2C0-3BC1-427E-AC00-576C1CF51A9F}" destId="{17C7EBF0-6FA5-4B5C-BDCC-0297498A21DE}" srcOrd="0" destOrd="0" presId="urn:microsoft.com/office/officeart/2005/8/layout/radial6"/>
    <dgm:cxn modelId="{EED65FC8-E776-4E8A-8806-92E7C14CA912}" type="presParOf" srcId="{BF59E2C0-3BC1-427E-AC00-576C1CF51A9F}" destId="{DB026CE7-BA12-4098-B57F-0D4CFEBA845E}" srcOrd="1" destOrd="0" presId="urn:microsoft.com/office/officeart/2005/8/layout/radial6"/>
    <dgm:cxn modelId="{B6F1F2CD-E4F2-4D73-8FB8-84FDD4EFF579}" type="presParOf" srcId="{BF59E2C0-3BC1-427E-AC00-576C1CF51A9F}" destId="{B42826C2-D0C4-44A0-AF35-4FA4D69D36F8}" srcOrd="2" destOrd="0" presId="urn:microsoft.com/office/officeart/2005/8/layout/radial6"/>
    <dgm:cxn modelId="{49C1AA27-58FB-4115-94CE-8C127CD6679E}" type="presParOf" srcId="{BF59E2C0-3BC1-427E-AC00-576C1CF51A9F}" destId="{48CA5517-5D0F-45F8-8EA7-0E505FC8B611}" srcOrd="3" destOrd="0" presId="urn:microsoft.com/office/officeart/2005/8/layout/radial6"/>
    <dgm:cxn modelId="{825533FB-D573-43D3-BD2B-0DC7069C31EB}" type="presParOf" srcId="{BF59E2C0-3BC1-427E-AC00-576C1CF51A9F}" destId="{AF824BCD-1058-48BD-AEF5-7E437705D93D}" srcOrd="4" destOrd="0" presId="urn:microsoft.com/office/officeart/2005/8/layout/radial6"/>
    <dgm:cxn modelId="{0CB45336-419C-49DA-BA78-E24EDE95E29E}" type="presParOf" srcId="{BF59E2C0-3BC1-427E-AC00-576C1CF51A9F}" destId="{CAD143F0-7B58-4A0B-BFB5-8CC30C7EBC1F}" srcOrd="5" destOrd="0" presId="urn:microsoft.com/office/officeart/2005/8/layout/radial6"/>
    <dgm:cxn modelId="{045E28C3-6298-4FDF-8907-701F10791775}" type="presParOf" srcId="{BF59E2C0-3BC1-427E-AC00-576C1CF51A9F}" destId="{E5DDC084-7434-43F3-8B65-04B1371CF2EC}" srcOrd="6" destOrd="0" presId="urn:microsoft.com/office/officeart/2005/8/layout/radial6"/>
    <dgm:cxn modelId="{786579E3-594C-4FA5-8225-C4A3CDE52C38}" type="presParOf" srcId="{BF59E2C0-3BC1-427E-AC00-576C1CF51A9F}" destId="{6C0BF05F-E682-43BB-8FC2-59305A452D9F}" srcOrd="7" destOrd="0" presId="urn:microsoft.com/office/officeart/2005/8/layout/radial6"/>
    <dgm:cxn modelId="{4391CAFA-CCB6-47B4-AD43-92423D7217EC}" type="presParOf" srcId="{BF59E2C0-3BC1-427E-AC00-576C1CF51A9F}" destId="{984EBE13-9C0C-498B-9C31-6C1ABA347D1C}" srcOrd="8" destOrd="0" presId="urn:microsoft.com/office/officeart/2005/8/layout/radial6"/>
    <dgm:cxn modelId="{A2D440BF-A378-4176-846B-E0B037391A8D}" type="presParOf" srcId="{BF59E2C0-3BC1-427E-AC00-576C1CF51A9F}" destId="{A1D598FF-1D19-4DC1-BA84-A21444BD0ED3}" srcOrd="9" destOrd="0" presId="urn:microsoft.com/office/officeart/2005/8/layout/radial6"/>
    <dgm:cxn modelId="{BD414ABC-2C17-49A6-A1F7-BC0263F0440F}" type="presParOf" srcId="{BF59E2C0-3BC1-427E-AC00-576C1CF51A9F}" destId="{0050FD6C-50E2-40C0-9445-62E1DA57B507}" srcOrd="10" destOrd="0" presId="urn:microsoft.com/office/officeart/2005/8/layout/radial6"/>
    <dgm:cxn modelId="{CE842BA5-105D-4373-95F1-E72587C11570}" type="presParOf" srcId="{BF59E2C0-3BC1-427E-AC00-576C1CF51A9F}" destId="{0E4F3339-E261-4BE2-A0DD-EEC6720746E0}" srcOrd="11" destOrd="0" presId="urn:microsoft.com/office/officeart/2005/8/layout/radial6"/>
    <dgm:cxn modelId="{D1C2D88C-A122-49B9-B161-8D59F79D30E7}" type="presParOf" srcId="{BF59E2C0-3BC1-427E-AC00-576C1CF51A9F}" destId="{4A5CCB1C-5364-4FA1-A38C-4CA1CE911A9E}" srcOrd="12" destOrd="0" presId="urn:microsoft.com/office/officeart/2005/8/layout/radial6"/>
    <dgm:cxn modelId="{8FA7D760-F897-4E9A-AC62-5080824F91AF}" type="presParOf" srcId="{BF59E2C0-3BC1-427E-AC00-576C1CF51A9F}" destId="{12AE687E-FA02-494F-8DEA-6FD6E865E05C}" srcOrd="13" destOrd="0" presId="urn:microsoft.com/office/officeart/2005/8/layout/radial6"/>
    <dgm:cxn modelId="{1E5B0768-1A6C-4D0C-8D0C-842AD57963CB}" type="presParOf" srcId="{BF59E2C0-3BC1-427E-AC00-576C1CF51A9F}" destId="{ACC1D51F-D049-4F2F-BC52-4220866679DC}" srcOrd="14" destOrd="0" presId="urn:microsoft.com/office/officeart/2005/8/layout/radial6"/>
    <dgm:cxn modelId="{EDF69AC9-1667-4FA8-AE6D-96F00BF58584}" type="presParOf" srcId="{BF59E2C0-3BC1-427E-AC00-576C1CF51A9F}" destId="{203FE3B2-D324-4F2A-8B87-31911471B5D5}" srcOrd="15" destOrd="0" presId="urn:microsoft.com/office/officeart/2005/8/layout/radial6"/>
    <dgm:cxn modelId="{A7F7B690-5026-4887-AEC3-CB580C32B602}" type="presParOf" srcId="{BF59E2C0-3BC1-427E-AC00-576C1CF51A9F}" destId="{3DDC823C-B1A6-4837-B0D6-D3DAA928E092}" srcOrd="16" destOrd="0" presId="urn:microsoft.com/office/officeart/2005/8/layout/radial6"/>
    <dgm:cxn modelId="{B2A8DFCF-2E33-413E-B695-30552C8C9DF8}" type="presParOf" srcId="{BF59E2C0-3BC1-427E-AC00-576C1CF51A9F}" destId="{82090B46-2F12-4CD2-954F-5F4AC55BFE35}" srcOrd="17" destOrd="0" presId="urn:microsoft.com/office/officeart/2005/8/layout/radial6"/>
    <dgm:cxn modelId="{BB7ACFB6-0F22-4274-9D97-8F8C82100903}" type="presParOf" srcId="{BF59E2C0-3BC1-427E-AC00-576C1CF51A9F}" destId="{7A10272D-CAF4-4AAE-BE69-EB6E04DE85C6}"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CE98C09-7170-4B5A-BC0A-36344C1367B3}"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endParaRPr lang="zh-CN" altLang="en-US"/>
        </a:p>
      </dgm:t>
    </dgm:pt>
    <dgm:pt modelId="{942B819B-0EE8-488B-A1E7-483EAF77422A}">
      <dgm:prSet phldrT="[文本]" custT="1"/>
      <dgm:spPr/>
      <dgm:t>
        <a:bodyPr/>
        <a:lstStyle/>
        <a:p>
          <a:r>
            <a:rPr lang="zh-CN" altLang="en-US" sz="2000" dirty="0" smtClean="0">
              <a:latin typeface="+mj-ea"/>
              <a:ea typeface="+mj-ea"/>
            </a:rPr>
            <a:t>职业价值观量表</a:t>
          </a:r>
          <a:endParaRPr lang="zh-CN" altLang="en-US" sz="2000" dirty="0">
            <a:latin typeface="+mj-ea"/>
            <a:ea typeface="+mj-ea"/>
          </a:endParaRPr>
        </a:p>
      </dgm:t>
    </dgm:pt>
    <dgm:pt modelId="{6ADA5406-73D8-4DDA-8D3A-42C97F7EC7B1}" type="parTrans" cxnId="{E1C9C562-58D9-474C-BA71-D2084225F3E2}">
      <dgm:prSet/>
      <dgm:spPr/>
      <dgm:t>
        <a:bodyPr/>
        <a:lstStyle/>
        <a:p>
          <a:endParaRPr lang="zh-CN" altLang="en-US" sz="2000">
            <a:latin typeface="+mj-ea"/>
            <a:ea typeface="+mj-ea"/>
          </a:endParaRPr>
        </a:p>
      </dgm:t>
    </dgm:pt>
    <dgm:pt modelId="{093E70C4-A4B1-439D-8109-1160B636CDAC}" type="sibTrans" cxnId="{E1C9C562-58D9-474C-BA71-D2084225F3E2}">
      <dgm:prSet/>
      <dgm:spPr/>
      <dgm:t>
        <a:bodyPr/>
        <a:lstStyle/>
        <a:p>
          <a:endParaRPr lang="zh-CN" altLang="en-US" sz="2000">
            <a:latin typeface="+mj-ea"/>
            <a:ea typeface="+mj-ea"/>
          </a:endParaRPr>
        </a:p>
      </dgm:t>
    </dgm:pt>
    <dgm:pt modelId="{00EA369B-F2BF-460C-8478-D46E4FFB7651}">
      <dgm:prSet phldrT="[文本]" custT="1"/>
      <dgm:spPr/>
      <dgm:t>
        <a:bodyPr/>
        <a:lstStyle/>
        <a:p>
          <a:r>
            <a:rPr lang="zh-CN" altLang="en-US" sz="2000" dirty="0" smtClean="0">
              <a:latin typeface="+mj-ea"/>
              <a:ea typeface="+mj-ea"/>
            </a:rPr>
            <a:t>内在价值维度</a:t>
          </a:r>
          <a:endParaRPr lang="zh-CN" altLang="en-US" sz="2000" dirty="0">
            <a:latin typeface="+mj-ea"/>
            <a:ea typeface="+mj-ea"/>
          </a:endParaRPr>
        </a:p>
      </dgm:t>
    </dgm:pt>
    <dgm:pt modelId="{65F70C87-90AB-41C6-A21B-BF6DED915A6E}" type="parTrans" cxnId="{A041DE82-29B7-4C30-8067-E5BBDFD89B28}">
      <dgm:prSet/>
      <dgm:spPr/>
      <dgm:t>
        <a:bodyPr/>
        <a:lstStyle/>
        <a:p>
          <a:endParaRPr lang="zh-CN" altLang="en-US" sz="2000">
            <a:latin typeface="+mj-ea"/>
            <a:ea typeface="+mj-ea"/>
          </a:endParaRPr>
        </a:p>
      </dgm:t>
    </dgm:pt>
    <dgm:pt modelId="{9BE24332-F5A0-4DB7-AD35-6C5BB263E91C}" type="sibTrans" cxnId="{A041DE82-29B7-4C30-8067-E5BBDFD89B28}">
      <dgm:prSet/>
      <dgm:spPr/>
      <dgm:t>
        <a:bodyPr/>
        <a:lstStyle/>
        <a:p>
          <a:endParaRPr lang="zh-CN" altLang="en-US" sz="2000">
            <a:latin typeface="+mj-ea"/>
            <a:ea typeface="+mj-ea"/>
          </a:endParaRPr>
        </a:p>
      </dgm:t>
    </dgm:pt>
    <dgm:pt modelId="{2C41A0E8-8D6D-4BCA-BDF5-EEA230E597C6}">
      <dgm:prSet phldrT="[文本]" custT="1"/>
      <dgm:spPr/>
      <dgm:t>
        <a:bodyPr/>
        <a:lstStyle/>
        <a:p>
          <a:r>
            <a:rPr lang="zh-CN" altLang="en-US" sz="2000" dirty="0" smtClean="0">
              <a:latin typeface="+mj-ea"/>
              <a:ea typeface="+mj-ea"/>
            </a:rPr>
            <a:t>智力激发</a:t>
          </a:r>
          <a:endParaRPr lang="zh-CN" altLang="en-US" sz="2000" dirty="0">
            <a:latin typeface="+mj-ea"/>
            <a:ea typeface="+mj-ea"/>
          </a:endParaRPr>
        </a:p>
      </dgm:t>
    </dgm:pt>
    <dgm:pt modelId="{736802CB-2F13-410D-84B2-C755A7BC374F}" type="parTrans" cxnId="{0BC52113-C210-4666-B372-05EBBC11D6C3}">
      <dgm:prSet/>
      <dgm:spPr/>
      <dgm:t>
        <a:bodyPr/>
        <a:lstStyle/>
        <a:p>
          <a:endParaRPr lang="zh-CN" altLang="en-US" sz="2000">
            <a:latin typeface="+mj-ea"/>
            <a:ea typeface="+mj-ea"/>
          </a:endParaRPr>
        </a:p>
      </dgm:t>
    </dgm:pt>
    <dgm:pt modelId="{0D90162F-864D-422B-86D4-D16865DE653F}" type="sibTrans" cxnId="{0BC52113-C210-4666-B372-05EBBC11D6C3}">
      <dgm:prSet/>
      <dgm:spPr/>
      <dgm:t>
        <a:bodyPr/>
        <a:lstStyle/>
        <a:p>
          <a:endParaRPr lang="zh-CN" altLang="en-US" sz="2000">
            <a:latin typeface="+mj-ea"/>
            <a:ea typeface="+mj-ea"/>
          </a:endParaRPr>
        </a:p>
      </dgm:t>
    </dgm:pt>
    <dgm:pt modelId="{C8BC7B5A-4954-410D-A83F-8BFBAD7A57AE}">
      <dgm:prSet phldrT="[文本]" custT="1"/>
      <dgm:spPr/>
      <dgm:t>
        <a:bodyPr/>
        <a:lstStyle/>
        <a:p>
          <a:r>
            <a:rPr lang="zh-CN" altLang="en-US" sz="2000" dirty="0" smtClean="0">
              <a:latin typeface="+mj-ea"/>
              <a:ea typeface="+mj-ea"/>
            </a:rPr>
            <a:t>外在价值维度</a:t>
          </a:r>
          <a:endParaRPr lang="zh-CN" altLang="en-US" sz="2000" dirty="0">
            <a:latin typeface="+mj-ea"/>
            <a:ea typeface="+mj-ea"/>
          </a:endParaRPr>
        </a:p>
      </dgm:t>
    </dgm:pt>
    <dgm:pt modelId="{2408583F-5C88-4205-A1DD-D0F08635EDCC}" type="parTrans" cxnId="{09BF5ADF-5402-483C-BA19-C00D05EFC5A5}">
      <dgm:prSet/>
      <dgm:spPr/>
      <dgm:t>
        <a:bodyPr/>
        <a:lstStyle/>
        <a:p>
          <a:endParaRPr lang="zh-CN" altLang="en-US" sz="2000">
            <a:latin typeface="+mj-ea"/>
            <a:ea typeface="+mj-ea"/>
          </a:endParaRPr>
        </a:p>
      </dgm:t>
    </dgm:pt>
    <dgm:pt modelId="{AC76A239-9E51-4B31-9567-850AA9DC1754}" type="sibTrans" cxnId="{09BF5ADF-5402-483C-BA19-C00D05EFC5A5}">
      <dgm:prSet/>
      <dgm:spPr/>
      <dgm:t>
        <a:bodyPr/>
        <a:lstStyle/>
        <a:p>
          <a:endParaRPr lang="zh-CN" altLang="en-US" sz="2000">
            <a:latin typeface="+mj-ea"/>
            <a:ea typeface="+mj-ea"/>
          </a:endParaRPr>
        </a:p>
      </dgm:t>
    </dgm:pt>
    <dgm:pt modelId="{60200763-E384-4638-8A63-801D1F96662C}">
      <dgm:prSet phldrT="[文本]" custT="1"/>
      <dgm:spPr/>
      <dgm:t>
        <a:bodyPr/>
        <a:lstStyle/>
        <a:p>
          <a:r>
            <a:rPr lang="zh-CN" altLang="en-US" sz="2000" dirty="0" smtClean="0">
              <a:latin typeface="+mj-ea"/>
              <a:ea typeface="+mj-ea"/>
            </a:rPr>
            <a:t>利他性</a:t>
          </a:r>
          <a:endParaRPr lang="zh-CN" altLang="en-US" sz="2000" dirty="0">
            <a:latin typeface="+mj-ea"/>
            <a:ea typeface="+mj-ea"/>
          </a:endParaRPr>
        </a:p>
      </dgm:t>
    </dgm:pt>
    <dgm:pt modelId="{AB34EB01-EBA6-4771-88D3-5B8D469F1CAE}" type="parTrans" cxnId="{193AAE8D-96C3-4B6F-9F9D-B9235ACC2361}">
      <dgm:prSet/>
      <dgm:spPr/>
      <dgm:t>
        <a:bodyPr/>
        <a:lstStyle/>
        <a:p>
          <a:endParaRPr lang="zh-CN" altLang="en-US" sz="2000">
            <a:latin typeface="+mj-ea"/>
            <a:ea typeface="+mj-ea"/>
          </a:endParaRPr>
        </a:p>
      </dgm:t>
    </dgm:pt>
    <dgm:pt modelId="{A6FAB403-1B24-4968-99C2-A6D642EFC428}" type="sibTrans" cxnId="{193AAE8D-96C3-4B6F-9F9D-B9235ACC2361}">
      <dgm:prSet/>
      <dgm:spPr/>
      <dgm:t>
        <a:bodyPr/>
        <a:lstStyle/>
        <a:p>
          <a:endParaRPr lang="zh-CN" altLang="en-US" sz="2000">
            <a:latin typeface="+mj-ea"/>
            <a:ea typeface="+mj-ea"/>
          </a:endParaRPr>
        </a:p>
      </dgm:t>
    </dgm:pt>
    <dgm:pt modelId="{5D49301A-A054-45C9-8FCB-BAA24D4886B0}">
      <dgm:prSet phldrT="[文本]" custT="1"/>
      <dgm:spPr/>
      <dgm:t>
        <a:bodyPr/>
        <a:lstStyle/>
        <a:p>
          <a:r>
            <a:rPr lang="zh-CN" altLang="en-US" sz="2000" dirty="0" smtClean="0">
              <a:latin typeface="+mj-ea"/>
              <a:ea typeface="+mj-ea"/>
            </a:rPr>
            <a:t>创造性</a:t>
          </a:r>
          <a:endParaRPr lang="zh-CN" altLang="en-US" sz="2000" dirty="0">
            <a:latin typeface="+mj-ea"/>
            <a:ea typeface="+mj-ea"/>
          </a:endParaRPr>
        </a:p>
      </dgm:t>
    </dgm:pt>
    <dgm:pt modelId="{A895ECB5-E16A-4165-8081-0CEF137C7A85}" type="parTrans" cxnId="{92271DF5-33D4-42E7-843F-19CEBF1F798A}">
      <dgm:prSet/>
      <dgm:spPr/>
      <dgm:t>
        <a:bodyPr/>
        <a:lstStyle/>
        <a:p>
          <a:endParaRPr lang="zh-CN" altLang="en-US" sz="2000">
            <a:latin typeface="+mj-ea"/>
            <a:ea typeface="+mj-ea"/>
          </a:endParaRPr>
        </a:p>
      </dgm:t>
    </dgm:pt>
    <dgm:pt modelId="{40D8A002-641A-4536-B2E7-0AE9B2FD77FA}" type="sibTrans" cxnId="{92271DF5-33D4-42E7-843F-19CEBF1F798A}">
      <dgm:prSet/>
      <dgm:spPr/>
      <dgm:t>
        <a:bodyPr/>
        <a:lstStyle/>
        <a:p>
          <a:endParaRPr lang="zh-CN" altLang="en-US" sz="2000">
            <a:latin typeface="+mj-ea"/>
            <a:ea typeface="+mj-ea"/>
          </a:endParaRPr>
        </a:p>
      </dgm:t>
    </dgm:pt>
    <dgm:pt modelId="{5B020CF1-B60D-4CA4-B9CD-E2B3DEBCF42A}">
      <dgm:prSet phldrT="[文本]" custT="1"/>
      <dgm:spPr/>
      <dgm:t>
        <a:bodyPr/>
        <a:lstStyle/>
        <a:p>
          <a:r>
            <a:rPr lang="zh-CN" altLang="en-US" sz="2000" dirty="0" smtClean="0">
              <a:latin typeface="+mj-ea"/>
              <a:ea typeface="+mj-ea"/>
            </a:rPr>
            <a:t>独立性</a:t>
          </a:r>
          <a:endParaRPr lang="zh-CN" altLang="en-US" sz="2000" dirty="0">
            <a:latin typeface="+mj-ea"/>
            <a:ea typeface="+mj-ea"/>
          </a:endParaRPr>
        </a:p>
      </dgm:t>
    </dgm:pt>
    <dgm:pt modelId="{69691EA2-E0EF-4488-96A3-BF076F8E83C2}" type="parTrans" cxnId="{D8BB1BE8-D177-4219-9FA3-8CAF465681A5}">
      <dgm:prSet/>
      <dgm:spPr/>
      <dgm:t>
        <a:bodyPr/>
        <a:lstStyle/>
        <a:p>
          <a:endParaRPr lang="zh-CN" altLang="en-US" sz="2000">
            <a:latin typeface="+mj-ea"/>
            <a:ea typeface="+mj-ea"/>
          </a:endParaRPr>
        </a:p>
      </dgm:t>
    </dgm:pt>
    <dgm:pt modelId="{D3639F51-C61B-41A6-A07F-54D15D78DEBC}" type="sibTrans" cxnId="{D8BB1BE8-D177-4219-9FA3-8CAF465681A5}">
      <dgm:prSet/>
      <dgm:spPr/>
      <dgm:t>
        <a:bodyPr/>
        <a:lstStyle/>
        <a:p>
          <a:endParaRPr lang="zh-CN" altLang="en-US" sz="2000">
            <a:latin typeface="+mj-ea"/>
            <a:ea typeface="+mj-ea"/>
          </a:endParaRPr>
        </a:p>
      </dgm:t>
    </dgm:pt>
    <dgm:pt modelId="{8BD3FFD1-4F15-481E-B17A-FE960CE7B692}">
      <dgm:prSet phldrT="[文本]" custT="1"/>
      <dgm:spPr/>
      <dgm:t>
        <a:bodyPr/>
        <a:lstStyle/>
        <a:p>
          <a:r>
            <a:rPr lang="zh-CN" altLang="en-US" sz="2000" dirty="0" smtClean="0">
              <a:latin typeface="+mj-ea"/>
              <a:ea typeface="+mj-ea"/>
            </a:rPr>
            <a:t>美感</a:t>
          </a:r>
          <a:endParaRPr lang="zh-CN" altLang="en-US" sz="2000" dirty="0">
            <a:latin typeface="+mj-ea"/>
            <a:ea typeface="+mj-ea"/>
          </a:endParaRPr>
        </a:p>
      </dgm:t>
    </dgm:pt>
    <dgm:pt modelId="{4B46B58F-5D7B-4A9E-A60F-7CDADF546340}" type="parTrans" cxnId="{53D3E032-4F88-4636-B9CA-B92F5709C1EB}">
      <dgm:prSet/>
      <dgm:spPr/>
      <dgm:t>
        <a:bodyPr/>
        <a:lstStyle/>
        <a:p>
          <a:endParaRPr lang="zh-CN" altLang="en-US" sz="2000">
            <a:latin typeface="+mj-ea"/>
            <a:ea typeface="+mj-ea"/>
          </a:endParaRPr>
        </a:p>
      </dgm:t>
    </dgm:pt>
    <dgm:pt modelId="{4712A003-178E-468C-A472-AB02104397C8}" type="sibTrans" cxnId="{53D3E032-4F88-4636-B9CA-B92F5709C1EB}">
      <dgm:prSet/>
      <dgm:spPr/>
      <dgm:t>
        <a:bodyPr/>
        <a:lstStyle/>
        <a:p>
          <a:endParaRPr lang="zh-CN" altLang="en-US" sz="2000">
            <a:latin typeface="+mj-ea"/>
            <a:ea typeface="+mj-ea"/>
          </a:endParaRPr>
        </a:p>
      </dgm:t>
    </dgm:pt>
    <dgm:pt modelId="{C9E3E6DC-4EB0-4EE2-B51F-F4B91342CE2F}">
      <dgm:prSet phldrT="[文本]" custT="1"/>
      <dgm:spPr/>
      <dgm:t>
        <a:bodyPr/>
        <a:lstStyle/>
        <a:p>
          <a:r>
            <a:rPr lang="zh-CN" altLang="en-US" sz="2000" dirty="0" smtClean="0">
              <a:latin typeface="+mj-ea"/>
              <a:ea typeface="+mj-ea"/>
            </a:rPr>
            <a:t>成就</a:t>
          </a:r>
          <a:endParaRPr lang="zh-CN" altLang="en-US" sz="2000" dirty="0">
            <a:latin typeface="+mj-ea"/>
            <a:ea typeface="+mj-ea"/>
          </a:endParaRPr>
        </a:p>
      </dgm:t>
    </dgm:pt>
    <dgm:pt modelId="{FE74800F-E854-4E3B-8965-1879F696BF10}" type="parTrans" cxnId="{5476BBF6-7716-4AEF-992A-E37548412469}">
      <dgm:prSet/>
      <dgm:spPr/>
      <dgm:t>
        <a:bodyPr/>
        <a:lstStyle/>
        <a:p>
          <a:endParaRPr lang="zh-CN" altLang="en-US" sz="2000">
            <a:latin typeface="+mj-ea"/>
            <a:ea typeface="+mj-ea"/>
          </a:endParaRPr>
        </a:p>
      </dgm:t>
    </dgm:pt>
    <dgm:pt modelId="{5C591FEE-3267-4591-B269-D24723A1D184}" type="sibTrans" cxnId="{5476BBF6-7716-4AEF-992A-E37548412469}">
      <dgm:prSet/>
      <dgm:spPr/>
      <dgm:t>
        <a:bodyPr/>
        <a:lstStyle/>
        <a:p>
          <a:endParaRPr lang="zh-CN" altLang="en-US" sz="2000">
            <a:latin typeface="+mj-ea"/>
            <a:ea typeface="+mj-ea"/>
          </a:endParaRPr>
        </a:p>
      </dgm:t>
    </dgm:pt>
    <dgm:pt modelId="{F4AABE05-ACFB-4AC8-B327-A6A7756C68BA}">
      <dgm:prSet phldrT="[文本]" custT="1"/>
      <dgm:spPr/>
      <dgm:t>
        <a:bodyPr/>
        <a:lstStyle/>
        <a:p>
          <a:r>
            <a:rPr lang="zh-CN" altLang="en-US" sz="2000" dirty="0" smtClean="0">
              <a:latin typeface="+mj-ea"/>
              <a:ea typeface="+mj-ea"/>
            </a:rPr>
            <a:t>管理</a:t>
          </a:r>
          <a:endParaRPr lang="zh-CN" altLang="en-US" sz="2000" dirty="0">
            <a:latin typeface="+mj-ea"/>
            <a:ea typeface="+mj-ea"/>
          </a:endParaRPr>
        </a:p>
      </dgm:t>
    </dgm:pt>
    <dgm:pt modelId="{3FFDF31B-977F-434F-924E-A66A1975F5FE}" type="parTrans" cxnId="{BDA68D1A-3DAE-45F0-9E82-C4AA47160810}">
      <dgm:prSet/>
      <dgm:spPr/>
      <dgm:t>
        <a:bodyPr/>
        <a:lstStyle/>
        <a:p>
          <a:endParaRPr lang="zh-CN" altLang="en-US" sz="2000">
            <a:latin typeface="+mj-ea"/>
            <a:ea typeface="+mj-ea"/>
          </a:endParaRPr>
        </a:p>
      </dgm:t>
    </dgm:pt>
    <dgm:pt modelId="{2D5DEE0C-5B22-4627-B1B7-30922810737C}" type="sibTrans" cxnId="{BDA68D1A-3DAE-45F0-9E82-C4AA47160810}">
      <dgm:prSet/>
      <dgm:spPr/>
      <dgm:t>
        <a:bodyPr/>
        <a:lstStyle/>
        <a:p>
          <a:endParaRPr lang="zh-CN" altLang="en-US" sz="2000">
            <a:latin typeface="+mj-ea"/>
            <a:ea typeface="+mj-ea"/>
          </a:endParaRPr>
        </a:p>
      </dgm:t>
    </dgm:pt>
    <dgm:pt modelId="{8D7C8B03-5A46-4ED2-96EB-9A785812D11F}">
      <dgm:prSet phldrT="[文本]" custT="1"/>
      <dgm:spPr/>
      <dgm:t>
        <a:bodyPr/>
        <a:lstStyle/>
        <a:p>
          <a:r>
            <a:rPr lang="zh-CN" altLang="en-US" sz="2000" dirty="0" smtClean="0">
              <a:latin typeface="+mj-ea"/>
              <a:ea typeface="+mj-ea"/>
            </a:rPr>
            <a:t>外在报酬维度</a:t>
          </a:r>
          <a:endParaRPr lang="zh-CN" altLang="en-US" sz="2000" dirty="0">
            <a:latin typeface="+mj-ea"/>
            <a:ea typeface="+mj-ea"/>
          </a:endParaRPr>
        </a:p>
      </dgm:t>
    </dgm:pt>
    <dgm:pt modelId="{991671F7-4BA4-4080-88BF-CAB555BE8E70}" type="parTrans" cxnId="{DF7D6C0E-A9CA-42B7-8608-0C2E35AC4103}">
      <dgm:prSet/>
      <dgm:spPr/>
      <dgm:t>
        <a:bodyPr/>
        <a:lstStyle/>
        <a:p>
          <a:endParaRPr lang="zh-CN" altLang="en-US" sz="2000">
            <a:latin typeface="+mj-ea"/>
            <a:ea typeface="+mj-ea"/>
          </a:endParaRPr>
        </a:p>
      </dgm:t>
    </dgm:pt>
    <dgm:pt modelId="{87F79FB6-2A24-4EFB-A4E0-A81D48F22EAA}" type="sibTrans" cxnId="{DF7D6C0E-A9CA-42B7-8608-0C2E35AC4103}">
      <dgm:prSet/>
      <dgm:spPr/>
      <dgm:t>
        <a:bodyPr/>
        <a:lstStyle/>
        <a:p>
          <a:endParaRPr lang="zh-CN" altLang="en-US" sz="2000">
            <a:latin typeface="+mj-ea"/>
            <a:ea typeface="+mj-ea"/>
          </a:endParaRPr>
        </a:p>
      </dgm:t>
    </dgm:pt>
    <dgm:pt modelId="{76D7FF8D-3E00-4F92-AB2A-4037DF6E6DDE}">
      <dgm:prSet phldrT="[文本]" custT="1"/>
      <dgm:spPr/>
      <dgm:t>
        <a:bodyPr/>
        <a:lstStyle/>
        <a:p>
          <a:r>
            <a:rPr lang="zh-CN" altLang="en-US" sz="2000" dirty="0" smtClean="0">
              <a:latin typeface="+mj-ea"/>
              <a:ea typeface="+mj-ea"/>
            </a:rPr>
            <a:t>工作环境</a:t>
          </a:r>
          <a:endParaRPr lang="zh-CN" altLang="en-US" sz="2000" dirty="0">
            <a:latin typeface="+mj-ea"/>
            <a:ea typeface="+mj-ea"/>
          </a:endParaRPr>
        </a:p>
      </dgm:t>
    </dgm:pt>
    <dgm:pt modelId="{440A5F76-0AE0-495B-9D76-38EB5AE5DEFC}" type="parTrans" cxnId="{8D2D50B6-4B33-4E9A-834C-A8B834FBF983}">
      <dgm:prSet/>
      <dgm:spPr/>
      <dgm:t>
        <a:bodyPr/>
        <a:lstStyle/>
        <a:p>
          <a:endParaRPr lang="zh-CN" altLang="en-US" sz="2000">
            <a:latin typeface="+mj-ea"/>
            <a:ea typeface="+mj-ea"/>
          </a:endParaRPr>
        </a:p>
      </dgm:t>
    </dgm:pt>
    <dgm:pt modelId="{31DB638A-4F5E-4032-99E8-1158B2A20259}" type="sibTrans" cxnId="{8D2D50B6-4B33-4E9A-834C-A8B834FBF983}">
      <dgm:prSet/>
      <dgm:spPr/>
      <dgm:t>
        <a:bodyPr/>
        <a:lstStyle/>
        <a:p>
          <a:endParaRPr lang="zh-CN" altLang="en-US" sz="2000">
            <a:latin typeface="+mj-ea"/>
            <a:ea typeface="+mj-ea"/>
          </a:endParaRPr>
        </a:p>
      </dgm:t>
    </dgm:pt>
    <dgm:pt modelId="{47299A26-953F-4A79-B37F-8C1E40E3F1ED}">
      <dgm:prSet phldrT="[文本]" custT="1"/>
      <dgm:spPr/>
      <dgm:t>
        <a:bodyPr/>
        <a:lstStyle/>
        <a:p>
          <a:r>
            <a:rPr lang="zh-CN" altLang="en-US" sz="2000" dirty="0" smtClean="0">
              <a:latin typeface="+mj-ea"/>
              <a:ea typeface="+mj-ea"/>
            </a:rPr>
            <a:t>同事关系</a:t>
          </a:r>
          <a:endParaRPr lang="zh-CN" altLang="en-US" sz="2000" dirty="0">
            <a:latin typeface="+mj-ea"/>
            <a:ea typeface="+mj-ea"/>
          </a:endParaRPr>
        </a:p>
      </dgm:t>
    </dgm:pt>
    <dgm:pt modelId="{1592B999-6032-4F42-9AE3-6F67EBA32FD1}" type="parTrans" cxnId="{C9F04EEB-68EF-4F0B-9745-446FA9EAD55A}">
      <dgm:prSet/>
      <dgm:spPr/>
      <dgm:t>
        <a:bodyPr/>
        <a:lstStyle/>
        <a:p>
          <a:endParaRPr lang="zh-CN" altLang="en-US" sz="2000">
            <a:latin typeface="+mj-ea"/>
            <a:ea typeface="+mj-ea"/>
          </a:endParaRPr>
        </a:p>
      </dgm:t>
    </dgm:pt>
    <dgm:pt modelId="{9014C193-5B45-4B23-BAE6-FA86F2F7DA1A}" type="sibTrans" cxnId="{C9F04EEB-68EF-4F0B-9745-446FA9EAD55A}">
      <dgm:prSet/>
      <dgm:spPr/>
      <dgm:t>
        <a:bodyPr/>
        <a:lstStyle/>
        <a:p>
          <a:endParaRPr lang="zh-CN" altLang="en-US" sz="2000">
            <a:latin typeface="+mj-ea"/>
            <a:ea typeface="+mj-ea"/>
          </a:endParaRPr>
        </a:p>
      </dgm:t>
    </dgm:pt>
    <dgm:pt modelId="{4F2092B6-6E17-471D-BB0A-5AD26A39E885}">
      <dgm:prSet phldrT="[文本]" custT="1"/>
      <dgm:spPr/>
      <dgm:t>
        <a:bodyPr/>
        <a:lstStyle/>
        <a:p>
          <a:r>
            <a:rPr lang="zh-CN" altLang="en-US" sz="2000" dirty="0" smtClean="0">
              <a:latin typeface="+mj-ea"/>
              <a:ea typeface="+mj-ea"/>
            </a:rPr>
            <a:t>监督关系</a:t>
          </a:r>
          <a:endParaRPr lang="zh-CN" altLang="en-US" sz="2000" dirty="0">
            <a:latin typeface="+mj-ea"/>
            <a:ea typeface="+mj-ea"/>
          </a:endParaRPr>
        </a:p>
      </dgm:t>
    </dgm:pt>
    <dgm:pt modelId="{B5E3DF25-A236-4EFD-912C-22649B94E933}" type="parTrans" cxnId="{955ED641-3E93-4F86-9363-669F31A1F204}">
      <dgm:prSet/>
      <dgm:spPr/>
      <dgm:t>
        <a:bodyPr/>
        <a:lstStyle/>
        <a:p>
          <a:endParaRPr lang="zh-CN" altLang="en-US" sz="2000">
            <a:latin typeface="+mj-ea"/>
            <a:ea typeface="+mj-ea"/>
          </a:endParaRPr>
        </a:p>
      </dgm:t>
    </dgm:pt>
    <dgm:pt modelId="{084FDCD6-40E5-4C6C-B13D-62D241441918}" type="sibTrans" cxnId="{955ED641-3E93-4F86-9363-669F31A1F204}">
      <dgm:prSet/>
      <dgm:spPr/>
      <dgm:t>
        <a:bodyPr/>
        <a:lstStyle/>
        <a:p>
          <a:endParaRPr lang="zh-CN" altLang="en-US" sz="2000">
            <a:latin typeface="+mj-ea"/>
            <a:ea typeface="+mj-ea"/>
          </a:endParaRPr>
        </a:p>
      </dgm:t>
    </dgm:pt>
    <dgm:pt modelId="{3FCD9CD5-0092-4280-9761-AC01A2B86273}">
      <dgm:prSet phldrT="[文本]" custT="1"/>
      <dgm:spPr/>
      <dgm:t>
        <a:bodyPr/>
        <a:lstStyle/>
        <a:p>
          <a:r>
            <a:rPr lang="zh-CN" altLang="en-US" sz="2000" dirty="0" smtClean="0">
              <a:latin typeface="+mj-ea"/>
              <a:ea typeface="+mj-ea"/>
            </a:rPr>
            <a:t>变动型</a:t>
          </a:r>
          <a:endParaRPr lang="zh-CN" altLang="en-US" sz="2000" dirty="0">
            <a:latin typeface="+mj-ea"/>
            <a:ea typeface="+mj-ea"/>
          </a:endParaRPr>
        </a:p>
      </dgm:t>
    </dgm:pt>
    <dgm:pt modelId="{FD18C526-D188-4F79-B535-1EE04A60BD42}" type="parTrans" cxnId="{8B255E38-D091-4731-939E-231CF05A4CE3}">
      <dgm:prSet/>
      <dgm:spPr/>
      <dgm:t>
        <a:bodyPr/>
        <a:lstStyle/>
        <a:p>
          <a:endParaRPr lang="zh-CN" altLang="en-US" sz="2000">
            <a:latin typeface="+mj-ea"/>
            <a:ea typeface="+mj-ea"/>
          </a:endParaRPr>
        </a:p>
      </dgm:t>
    </dgm:pt>
    <dgm:pt modelId="{B24EFF77-900E-4DA0-B1A3-52FC36194A67}" type="sibTrans" cxnId="{8B255E38-D091-4731-939E-231CF05A4CE3}">
      <dgm:prSet/>
      <dgm:spPr/>
      <dgm:t>
        <a:bodyPr/>
        <a:lstStyle/>
        <a:p>
          <a:endParaRPr lang="zh-CN" altLang="en-US" sz="2000">
            <a:latin typeface="+mj-ea"/>
            <a:ea typeface="+mj-ea"/>
          </a:endParaRPr>
        </a:p>
      </dgm:t>
    </dgm:pt>
    <dgm:pt modelId="{05418459-16B6-408F-BF8F-5C746140835D}">
      <dgm:prSet phldrT="[文本]" custT="1"/>
      <dgm:spPr/>
      <dgm:t>
        <a:bodyPr/>
        <a:lstStyle/>
        <a:p>
          <a:r>
            <a:rPr lang="zh-CN" altLang="en-US" sz="2000" dirty="0" smtClean="0">
              <a:latin typeface="+mj-ea"/>
              <a:ea typeface="+mj-ea"/>
            </a:rPr>
            <a:t>声望</a:t>
          </a:r>
          <a:endParaRPr lang="zh-CN" altLang="en-US" sz="2000" dirty="0">
            <a:latin typeface="+mj-ea"/>
            <a:ea typeface="+mj-ea"/>
          </a:endParaRPr>
        </a:p>
      </dgm:t>
    </dgm:pt>
    <dgm:pt modelId="{28C84EA5-1A5D-45C9-9F5C-0FD36852A7D0}" type="parTrans" cxnId="{1F865C5C-DE8B-42BF-BE18-B1366187608A}">
      <dgm:prSet/>
      <dgm:spPr/>
      <dgm:t>
        <a:bodyPr/>
        <a:lstStyle/>
        <a:p>
          <a:endParaRPr lang="zh-CN" altLang="en-US" sz="2000">
            <a:latin typeface="+mj-ea"/>
            <a:ea typeface="+mj-ea"/>
          </a:endParaRPr>
        </a:p>
      </dgm:t>
    </dgm:pt>
    <dgm:pt modelId="{063FF4FE-3E6E-4B51-A251-DC24F9FF038A}" type="sibTrans" cxnId="{1F865C5C-DE8B-42BF-BE18-B1366187608A}">
      <dgm:prSet/>
      <dgm:spPr/>
      <dgm:t>
        <a:bodyPr/>
        <a:lstStyle/>
        <a:p>
          <a:endParaRPr lang="zh-CN" altLang="en-US" sz="2000">
            <a:latin typeface="+mj-ea"/>
            <a:ea typeface="+mj-ea"/>
          </a:endParaRPr>
        </a:p>
      </dgm:t>
    </dgm:pt>
    <dgm:pt modelId="{BA2C4BF5-B4EA-4779-8030-BA39D75E9DC8}">
      <dgm:prSet phldrT="[文本]" custT="1"/>
      <dgm:spPr/>
      <dgm:t>
        <a:bodyPr/>
        <a:lstStyle/>
        <a:p>
          <a:r>
            <a:rPr lang="zh-CN" altLang="en-US" sz="2000" dirty="0" smtClean="0">
              <a:latin typeface="+mj-ea"/>
              <a:ea typeface="+mj-ea"/>
            </a:rPr>
            <a:t>安全性</a:t>
          </a:r>
          <a:endParaRPr lang="zh-CN" altLang="en-US" sz="2000" dirty="0">
            <a:latin typeface="+mj-ea"/>
            <a:ea typeface="+mj-ea"/>
          </a:endParaRPr>
        </a:p>
      </dgm:t>
    </dgm:pt>
    <dgm:pt modelId="{42C3861F-545D-498D-B31E-9760C67E5C82}" type="parTrans" cxnId="{F6CC0BEF-728B-4D36-BEBE-514E5C921BFE}">
      <dgm:prSet/>
      <dgm:spPr/>
      <dgm:t>
        <a:bodyPr/>
        <a:lstStyle/>
        <a:p>
          <a:endParaRPr lang="zh-CN" altLang="en-US" sz="2000">
            <a:latin typeface="+mj-ea"/>
            <a:ea typeface="+mj-ea"/>
          </a:endParaRPr>
        </a:p>
      </dgm:t>
    </dgm:pt>
    <dgm:pt modelId="{03C9362E-2C6A-4DF6-8BAE-41425B8E56E8}" type="sibTrans" cxnId="{F6CC0BEF-728B-4D36-BEBE-514E5C921BFE}">
      <dgm:prSet/>
      <dgm:spPr/>
      <dgm:t>
        <a:bodyPr/>
        <a:lstStyle/>
        <a:p>
          <a:endParaRPr lang="zh-CN" altLang="en-US" sz="2000">
            <a:latin typeface="+mj-ea"/>
            <a:ea typeface="+mj-ea"/>
          </a:endParaRPr>
        </a:p>
      </dgm:t>
    </dgm:pt>
    <dgm:pt modelId="{EC00CDAD-3A54-4BC7-A145-44CD9E6C4F7D}">
      <dgm:prSet phldrT="[文本]" custT="1"/>
      <dgm:spPr/>
      <dgm:t>
        <a:bodyPr/>
        <a:lstStyle/>
        <a:p>
          <a:r>
            <a:rPr lang="zh-CN" altLang="en-US" sz="2000" dirty="0" smtClean="0">
              <a:latin typeface="+mj-ea"/>
              <a:ea typeface="+mj-ea"/>
            </a:rPr>
            <a:t>经济报酬</a:t>
          </a:r>
          <a:endParaRPr lang="zh-CN" altLang="en-US" sz="2000" dirty="0">
            <a:latin typeface="+mj-ea"/>
            <a:ea typeface="+mj-ea"/>
          </a:endParaRPr>
        </a:p>
      </dgm:t>
    </dgm:pt>
    <dgm:pt modelId="{0B94C7C3-E1D9-4557-BFAB-57DABFA0BA71}" type="parTrans" cxnId="{A2778562-012A-4E5A-9E65-F990C2F36BBD}">
      <dgm:prSet/>
      <dgm:spPr/>
      <dgm:t>
        <a:bodyPr/>
        <a:lstStyle/>
        <a:p>
          <a:endParaRPr lang="zh-CN" altLang="en-US" sz="2000">
            <a:latin typeface="+mj-ea"/>
            <a:ea typeface="+mj-ea"/>
          </a:endParaRPr>
        </a:p>
      </dgm:t>
    </dgm:pt>
    <dgm:pt modelId="{9384990E-ED65-4FC6-9E70-E3FF9255FD4B}" type="sibTrans" cxnId="{A2778562-012A-4E5A-9E65-F990C2F36BBD}">
      <dgm:prSet/>
      <dgm:spPr/>
      <dgm:t>
        <a:bodyPr/>
        <a:lstStyle/>
        <a:p>
          <a:endParaRPr lang="zh-CN" altLang="en-US" sz="2000">
            <a:latin typeface="+mj-ea"/>
            <a:ea typeface="+mj-ea"/>
          </a:endParaRPr>
        </a:p>
      </dgm:t>
    </dgm:pt>
    <dgm:pt modelId="{E7A1CAEA-F9BF-4AA4-89DE-924DEF1F1060}">
      <dgm:prSet phldrT="[文本]" custT="1"/>
      <dgm:spPr/>
      <dgm:t>
        <a:bodyPr/>
        <a:lstStyle/>
        <a:p>
          <a:r>
            <a:rPr lang="zh-CN" altLang="en-US" sz="2000" dirty="0" smtClean="0">
              <a:latin typeface="+mj-ea"/>
              <a:ea typeface="+mj-ea"/>
            </a:rPr>
            <a:t>生活方式</a:t>
          </a:r>
          <a:endParaRPr lang="zh-CN" altLang="en-US" sz="2000" dirty="0">
            <a:latin typeface="+mj-ea"/>
            <a:ea typeface="+mj-ea"/>
          </a:endParaRPr>
        </a:p>
      </dgm:t>
    </dgm:pt>
    <dgm:pt modelId="{D9346224-C328-4A21-BA7A-8C25D6447458}" type="parTrans" cxnId="{7F989E1A-AFD5-4DBC-8819-0C8D7E968E08}">
      <dgm:prSet/>
      <dgm:spPr/>
      <dgm:t>
        <a:bodyPr/>
        <a:lstStyle/>
        <a:p>
          <a:endParaRPr lang="zh-CN" altLang="en-US" sz="2000">
            <a:latin typeface="+mj-ea"/>
            <a:ea typeface="+mj-ea"/>
          </a:endParaRPr>
        </a:p>
      </dgm:t>
    </dgm:pt>
    <dgm:pt modelId="{EEADDF07-3EA1-407E-84B6-B2F5CF7C16E3}" type="sibTrans" cxnId="{7F989E1A-AFD5-4DBC-8819-0C8D7E968E08}">
      <dgm:prSet/>
      <dgm:spPr/>
      <dgm:t>
        <a:bodyPr/>
        <a:lstStyle/>
        <a:p>
          <a:endParaRPr lang="zh-CN" altLang="en-US" sz="2000">
            <a:latin typeface="+mj-ea"/>
            <a:ea typeface="+mj-ea"/>
          </a:endParaRPr>
        </a:p>
      </dgm:t>
    </dgm:pt>
    <dgm:pt modelId="{E0914ED3-FA59-441A-B5B6-69B49946677A}" type="pres">
      <dgm:prSet presAssocID="{2CE98C09-7170-4B5A-BC0A-36344C1367B3}" presName="hierChild1" presStyleCnt="0">
        <dgm:presLayoutVars>
          <dgm:orgChart val="1"/>
          <dgm:chPref val="1"/>
          <dgm:dir/>
          <dgm:animOne val="branch"/>
          <dgm:animLvl val="lvl"/>
          <dgm:resizeHandles/>
        </dgm:presLayoutVars>
      </dgm:prSet>
      <dgm:spPr/>
      <dgm:t>
        <a:bodyPr/>
        <a:lstStyle/>
        <a:p>
          <a:endParaRPr lang="zh-CN" altLang="en-US"/>
        </a:p>
      </dgm:t>
    </dgm:pt>
    <dgm:pt modelId="{BD3E4438-0524-4ABB-AC16-E13CB44BC39C}" type="pres">
      <dgm:prSet presAssocID="{942B819B-0EE8-488B-A1E7-483EAF77422A}" presName="hierRoot1" presStyleCnt="0">
        <dgm:presLayoutVars>
          <dgm:hierBranch val="init"/>
        </dgm:presLayoutVars>
      </dgm:prSet>
      <dgm:spPr/>
    </dgm:pt>
    <dgm:pt modelId="{2E9237BA-85E5-41BE-8FD6-200D549150E0}" type="pres">
      <dgm:prSet presAssocID="{942B819B-0EE8-488B-A1E7-483EAF77422A}" presName="rootComposite1" presStyleCnt="0"/>
      <dgm:spPr/>
    </dgm:pt>
    <dgm:pt modelId="{D3FCC4E9-E3E1-4268-946E-EF766AAC8E03}" type="pres">
      <dgm:prSet presAssocID="{942B819B-0EE8-488B-A1E7-483EAF77422A}" presName="rootText1" presStyleLbl="node0" presStyleIdx="0" presStyleCnt="1" custScaleX="191371">
        <dgm:presLayoutVars>
          <dgm:chPref val="3"/>
        </dgm:presLayoutVars>
      </dgm:prSet>
      <dgm:spPr/>
      <dgm:t>
        <a:bodyPr/>
        <a:lstStyle/>
        <a:p>
          <a:endParaRPr lang="zh-CN" altLang="en-US"/>
        </a:p>
      </dgm:t>
    </dgm:pt>
    <dgm:pt modelId="{0E9389FA-95D3-496B-B2B0-F9D4F5FC67C3}" type="pres">
      <dgm:prSet presAssocID="{942B819B-0EE8-488B-A1E7-483EAF77422A}" presName="rootConnector1" presStyleLbl="node1" presStyleIdx="0" presStyleCnt="0"/>
      <dgm:spPr/>
      <dgm:t>
        <a:bodyPr/>
        <a:lstStyle/>
        <a:p>
          <a:endParaRPr lang="zh-CN" altLang="en-US"/>
        </a:p>
      </dgm:t>
    </dgm:pt>
    <dgm:pt modelId="{B365AC16-23E4-4643-BAB8-F128C42567E7}" type="pres">
      <dgm:prSet presAssocID="{942B819B-0EE8-488B-A1E7-483EAF77422A}" presName="hierChild2" presStyleCnt="0"/>
      <dgm:spPr/>
    </dgm:pt>
    <dgm:pt modelId="{0989163F-C27E-47D3-9798-04FC07D6C2D7}" type="pres">
      <dgm:prSet presAssocID="{65F70C87-90AB-41C6-A21B-BF6DED915A6E}" presName="Name37" presStyleLbl="parChTrans1D2" presStyleIdx="0" presStyleCnt="3"/>
      <dgm:spPr/>
      <dgm:t>
        <a:bodyPr/>
        <a:lstStyle/>
        <a:p>
          <a:endParaRPr lang="zh-CN" altLang="en-US"/>
        </a:p>
      </dgm:t>
    </dgm:pt>
    <dgm:pt modelId="{1AF16DC8-C860-4C5D-A6F1-56FDB005ECDD}" type="pres">
      <dgm:prSet presAssocID="{00EA369B-F2BF-460C-8478-D46E4FFB7651}" presName="hierRoot2" presStyleCnt="0">
        <dgm:presLayoutVars>
          <dgm:hierBranch val="hang"/>
        </dgm:presLayoutVars>
      </dgm:prSet>
      <dgm:spPr/>
    </dgm:pt>
    <dgm:pt modelId="{15AFDABE-03EE-4329-83B5-96804AA9ECDC}" type="pres">
      <dgm:prSet presAssocID="{00EA369B-F2BF-460C-8478-D46E4FFB7651}" presName="rootComposite" presStyleCnt="0"/>
      <dgm:spPr/>
    </dgm:pt>
    <dgm:pt modelId="{0C81FAC2-4845-4229-8D3C-089D5C1A7FBD}" type="pres">
      <dgm:prSet presAssocID="{00EA369B-F2BF-460C-8478-D46E4FFB7651}" presName="rootText" presStyleLbl="node2" presStyleIdx="0" presStyleCnt="3" custScaleX="94586" custScaleY="140753">
        <dgm:presLayoutVars>
          <dgm:chPref val="3"/>
        </dgm:presLayoutVars>
      </dgm:prSet>
      <dgm:spPr/>
      <dgm:t>
        <a:bodyPr/>
        <a:lstStyle/>
        <a:p>
          <a:endParaRPr lang="zh-CN" altLang="en-US"/>
        </a:p>
      </dgm:t>
    </dgm:pt>
    <dgm:pt modelId="{C55FCF8F-2F35-4A15-9A4D-067037DF3E00}" type="pres">
      <dgm:prSet presAssocID="{00EA369B-F2BF-460C-8478-D46E4FFB7651}" presName="rootConnector" presStyleLbl="node2" presStyleIdx="0" presStyleCnt="3"/>
      <dgm:spPr/>
      <dgm:t>
        <a:bodyPr/>
        <a:lstStyle/>
        <a:p>
          <a:endParaRPr lang="zh-CN" altLang="en-US"/>
        </a:p>
      </dgm:t>
    </dgm:pt>
    <dgm:pt modelId="{B0B6D02B-B218-4D94-B75D-846E47952520}" type="pres">
      <dgm:prSet presAssocID="{00EA369B-F2BF-460C-8478-D46E4FFB7651}" presName="hierChild4" presStyleCnt="0"/>
      <dgm:spPr/>
    </dgm:pt>
    <dgm:pt modelId="{CF17B1BE-007B-405E-9122-90243F5E5B22}" type="pres">
      <dgm:prSet presAssocID="{736802CB-2F13-410D-84B2-C755A7BC374F}" presName="Name48" presStyleLbl="parChTrans1D3" presStyleIdx="0" presStyleCnt="15"/>
      <dgm:spPr/>
      <dgm:t>
        <a:bodyPr/>
        <a:lstStyle/>
        <a:p>
          <a:endParaRPr lang="zh-CN" altLang="en-US"/>
        </a:p>
      </dgm:t>
    </dgm:pt>
    <dgm:pt modelId="{58077E9A-0833-462E-8938-7C782F14FAC7}" type="pres">
      <dgm:prSet presAssocID="{2C41A0E8-8D6D-4BCA-BDF5-EEA230E597C6}" presName="hierRoot2" presStyleCnt="0">
        <dgm:presLayoutVars>
          <dgm:hierBranch val="hang"/>
        </dgm:presLayoutVars>
      </dgm:prSet>
      <dgm:spPr/>
    </dgm:pt>
    <dgm:pt modelId="{7BA0F299-6DDC-4AFF-8780-9F949D176225}" type="pres">
      <dgm:prSet presAssocID="{2C41A0E8-8D6D-4BCA-BDF5-EEA230E597C6}" presName="rootComposite" presStyleCnt="0"/>
      <dgm:spPr/>
    </dgm:pt>
    <dgm:pt modelId="{941F5365-EDF4-4535-98BD-FE13FE746E56}" type="pres">
      <dgm:prSet presAssocID="{2C41A0E8-8D6D-4BCA-BDF5-EEA230E597C6}" presName="rootText" presStyleLbl="node3" presStyleIdx="0" presStyleCnt="15">
        <dgm:presLayoutVars>
          <dgm:chPref val="3"/>
        </dgm:presLayoutVars>
      </dgm:prSet>
      <dgm:spPr/>
      <dgm:t>
        <a:bodyPr/>
        <a:lstStyle/>
        <a:p>
          <a:endParaRPr lang="zh-CN" altLang="en-US"/>
        </a:p>
      </dgm:t>
    </dgm:pt>
    <dgm:pt modelId="{74718295-89FA-4E46-AFCC-78BAAA568AC4}" type="pres">
      <dgm:prSet presAssocID="{2C41A0E8-8D6D-4BCA-BDF5-EEA230E597C6}" presName="rootConnector" presStyleLbl="node3" presStyleIdx="0" presStyleCnt="15"/>
      <dgm:spPr/>
      <dgm:t>
        <a:bodyPr/>
        <a:lstStyle/>
        <a:p>
          <a:endParaRPr lang="zh-CN" altLang="en-US"/>
        </a:p>
      </dgm:t>
    </dgm:pt>
    <dgm:pt modelId="{6A361C45-87FD-4FD6-8FCF-0725187E415F}" type="pres">
      <dgm:prSet presAssocID="{2C41A0E8-8D6D-4BCA-BDF5-EEA230E597C6}" presName="hierChild4" presStyleCnt="0"/>
      <dgm:spPr/>
    </dgm:pt>
    <dgm:pt modelId="{AFB38DD8-E87E-4152-82DE-C91FAD15EC48}" type="pres">
      <dgm:prSet presAssocID="{2C41A0E8-8D6D-4BCA-BDF5-EEA230E597C6}" presName="hierChild5" presStyleCnt="0"/>
      <dgm:spPr/>
    </dgm:pt>
    <dgm:pt modelId="{58475C39-77A3-4345-BA09-6A34717B001C}" type="pres">
      <dgm:prSet presAssocID="{AB34EB01-EBA6-4771-88D3-5B8D469F1CAE}" presName="Name48" presStyleLbl="parChTrans1D3" presStyleIdx="1" presStyleCnt="15"/>
      <dgm:spPr/>
      <dgm:t>
        <a:bodyPr/>
        <a:lstStyle/>
        <a:p>
          <a:endParaRPr lang="zh-CN" altLang="en-US"/>
        </a:p>
      </dgm:t>
    </dgm:pt>
    <dgm:pt modelId="{1A2F354B-CEE3-45B1-A0E6-8E6CFDE31FC7}" type="pres">
      <dgm:prSet presAssocID="{60200763-E384-4638-8A63-801D1F96662C}" presName="hierRoot2" presStyleCnt="0">
        <dgm:presLayoutVars>
          <dgm:hierBranch val="init"/>
        </dgm:presLayoutVars>
      </dgm:prSet>
      <dgm:spPr/>
    </dgm:pt>
    <dgm:pt modelId="{8B592E0D-14E0-422D-8209-82F5FC45CF94}" type="pres">
      <dgm:prSet presAssocID="{60200763-E384-4638-8A63-801D1F96662C}" presName="rootComposite" presStyleCnt="0"/>
      <dgm:spPr/>
    </dgm:pt>
    <dgm:pt modelId="{4A60DEFD-3E70-4BB4-9CB1-24C96C22E9C7}" type="pres">
      <dgm:prSet presAssocID="{60200763-E384-4638-8A63-801D1F96662C}" presName="rootText" presStyleLbl="node3" presStyleIdx="1" presStyleCnt="15">
        <dgm:presLayoutVars>
          <dgm:chPref val="3"/>
        </dgm:presLayoutVars>
      </dgm:prSet>
      <dgm:spPr/>
      <dgm:t>
        <a:bodyPr/>
        <a:lstStyle/>
        <a:p>
          <a:endParaRPr lang="zh-CN" altLang="en-US"/>
        </a:p>
      </dgm:t>
    </dgm:pt>
    <dgm:pt modelId="{C4CDA2C2-541A-4A8D-BB36-CF0BA796BFEA}" type="pres">
      <dgm:prSet presAssocID="{60200763-E384-4638-8A63-801D1F96662C}" presName="rootConnector" presStyleLbl="node3" presStyleIdx="1" presStyleCnt="15"/>
      <dgm:spPr/>
      <dgm:t>
        <a:bodyPr/>
        <a:lstStyle/>
        <a:p>
          <a:endParaRPr lang="zh-CN" altLang="en-US"/>
        </a:p>
      </dgm:t>
    </dgm:pt>
    <dgm:pt modelId="{F566E131-E06B-45AF-9B5C-14E55E0B7DA2}" type="pres">
      <dgm:prSet presAssocID="{60200763-E384-4638-8A63-801D1F96662C}" presName="hierChild4" presStyleCnt="0"/>
      <dgm:spPr/>
    </dgm:pt>
    <dgm:pt modelId="{651B4685-87DF-41EF-B0ED-895AD3B48FFA}" type="pres">
      <dgm:prSet presAssocID="{60200763-E384-4638-8A63-801D1F96662C}" presName="hierChild5" presStyleCnt="0"/>
      <dgm:spPr/>
    </dgm:pt>
    <dgm:pt modelId="{29D1F129-CDE8-46E2-843A-10DA99659633}" type="pres">
      <dgm:prSet presAssocID="{A895ECB5-E16A-4165-8081-0CEF137C7A85}" presName="Name48" presStyleLbl="parChTrans1D3" presStyleIdx="2" presStyleCnt="15"/>
      <dgm:spPr/>
      <dgm:t>
        <a:bodyPr/>
        <a:lstStyle/>
        <a:p>
          <a:endParaRPr lang="zh-CN" altLang="en-US"/>
        </a:p>
      </dgm:t>
    </dgm:pt>
    <dgm:pt modelId="{7DAFD275-DE37-4FDD-A798-4E85F30AB43A}" type="pres">
      <dgm:prSet presAssocID="{5D49301A-A054-45C9-8FCB-BAA24D4886B0}" presName="hierRoot2" presStyleCnt="0">
        <dgm:presLayoutVars>
          <dgm:hierBranch val="init"/>
        </dgm:presLayoutVars>
      </dgm:prSet>
      <dgm:spPr/>
    </dgm:pt>
    <dgm:pt modelId="{B0E76505-ED34-4330-95E0-E09E195264F1}" type="pres">
      <dgm:prSet presAssocID="{5D49301A-A054-45C9-8FCB-BAA24D4886B0}" presName="rootComposite" presStyleCnt="0"/>
      <dgm:spPr/>
    </dgm:pt>
    <dgm:pt modelId="{949793C9-1C20-4FA1-8DF1-92A78745F5DC}" type="pres">
      <dgm:prSet presAssocID="{5D49301A-A054-45C9-8FCB-BAA24D4886B0}" presName="rootText" presStyleLbl="node3" presStyleIdx="2" presStyleCnt="15">
        <dgm:presLayoutVars>
          <dgm:chPref val="3"/>
        </dgm:presLayoutVars>
      </dgm:prSet>
      <dgm:spPr/>
      <dgm:t>
        <a:bodyPr/>
        <a:lstStyle/>
        <a:p>
          <a:endParaRPr lang="zh-CN" altLang="en-US"/>
        </a:p>
      </dgm:t>
    </dgm:pt>
    <dgm:pt modelId="{ABAF3EA0-19B2-4D82-9CFB-75B71A72ECF8}" type="pres">
      <dgm:prSet presAssocID="{5D49301A-A054-45C9-8FCB-BAA24D4886B0}" presName="rootConnector" presStyleLbl="node3" presStyleIdx="2" presStyleCnt="15"/>
      <dgm:spPr/>
      <dgm:t>
        <a:bodyPr/>
        <a:lstStyle/>
        <a:p>
          <a:endParaRPr lang="zh-CN" altLang="en-US"/>
        </a:p>
      </dgm:t>
    </dgm:pt>
    <dgm:pt modelId="{40455196-51BF-43FB-9BAE-DDEDBE7B9FAF}" type="pres">
      <dgm:prSet presAssocID="{5D49301A-A054-45C9-8FCB-BAA24D4886B0}" presName="hierChild4" presStyleCnt="0"/>
      <dgm:spPr/>
    </dgm:pt>
    <dgm:pt modelId="{607DF234-682C-47C0-902F-E4B700785893}" type="pres">
      <dgm:prSet presAssocID="{5D49301A-A054-45C9-8FCB-BAA24D4886B0}" presName="hierChild5" presStyleCnt="0"/>
      <dgm:spPr/>
    </dgm:pt>
    <dgm:pt modelId="{B7AAB71A-6BB4-4019-8D92-CEBE5C6B1217}" type="pres">
      <dgm:prSet presAssocID="{69691EA2-E0EF-4488-96A3-BF076F8E83C2}" presName="Name48" presStyleLbl="parChTrans1D3" presStyleIdx="3" presStyleCnt="15"/>
      <dgm:spPr/>
      <dgm:t>
        <a:bodyPr/>
        <a:lstStyle/>
        <a:p>
          <a:endParaRPr lang="zh-CN" altLang="en-US"/>
        </a:p>
      </dgm:t>
    </dgm:pt>
    <dgm:pt modelId="{469AA7F6-B281-40FB-B238-6BB787DF2376}" type="pres">
      <dgm:prSet presAssocID="{5B020CF1-B60D-4CA4-B9CD-E2B3DEBCF42A}" presName="hierRoot2" presStyleCnt="0">
        <dgm:presLayoutVars>
          <dgm:hierBranch val="init"/>
        </dgm:presLayoutVars>
      </dgm:prSet>
      <dgm:spPr/>
    </dgm:pt>
    <dgm:pt modelId="{F1EBC419-9AA4-477C-A7EC-C908218BCF40}" type="pres">
      <dgm:prSet presAssocID="{5B020CF1-B60D-4CA4-B9CD-E2B3DEBCF42A}" presName="rootComposite" presStyleCnt="0"/>
      <dgm:spPr/>
    </dgm:pt>
    <dgm:pt modelId="{56EE040C-8877-4152-8435-5CB4DEE4B576}" type="pres">
      <dgm:prSet presAssocID="{5B020CF1-B60D-4CA4-B9CD-E2B3DEBCF42A}" presName="rootText" presStyleLbl="node3" presStyleIdx="3" presStyleCnt="15">
        <dgm:presLayoutVars>
          <dgm:chPref val="3"/>
        </dgm:presLayoutVars>
      </dgm:prSet>
      <dgm:spPr/>
      <dgm:t>
        <a:bodyPr/>
        <a:lstStyle/>
        <a:p>
          <a:endParaRPr lang="zh-CN" altLang="en-US"/>
        </a:p>
      </dgm:t>
    </dgm:pt>
    <dgm:pt modelId="{ABB99FD8-9F44-4C57-9DC3-8061D84579AB}" type="pres">
      <dgm:prSet presAssocID="{5B020CF1-B60D-4CA4-B9CD-E2B3DEBCF42A}" presName="rootConnector" presStyleLbl="node3" presStyleIdx="3" presStyleCnt="15"/>
      <dgm:spPr/>
      <dgm:t>
        <a:bodyPr/>
        <a:lstStyle/>
        <a:p>
          <a:endParaRPr lang="zh-CN" altLang="en-US"/>
        </a:p>
      </dgm:t>
    </dgm:pt>
    <dgm:pt modelId="{51F65264-BE0C-49AC-9753-53E5A0081792}" type="pres">
      <dgm:prSet presAssocID="{5B020CF1-B60D-4CA4-B9CD-E2B3DEBCF42A}" presName="hierChild4" presStyleCnt="0"/>
      <dgm:spPr/>
    </dgm:pt>
    <dgm:pt modelId="{AAAB764D-8E41-4021-BC02-26C5C5E7E748}" type="pres">
      <dgm:prSet presAssocID="{5B020CF1-B60D-4CA4-B9CD-E2B3DEBCF42A}" presName="hierChild5" presStyleCnt="0"/>
      <dgm:spPr/>
    </dgm:pt>
    <dgm:pt modelId="{21B2D66C-1B11-4C99-B65E-57140F48BB46}" type="pres">
      <dgm:prSet presAssocID="{4B46B58F-5D7B-4A9E-A60F-7CDADF546340}" presName="Name48" presStyleLbl="parChTrans1D3" presStyleIdx="4" presStyleCnt="15"/>
      <dgm:spPr/>
      <dgm:t>
        <a:bodyPr/>
        <a:lstStyle/>
        <a:p>
          <a:endParaRPr lang="zh-CN" altLang="en-US"/>
        </a:p>
      </dgm:t>
    </dgm:pt>
    <dgm:pt modelId="{4BDA91A9-CF2E-48F2-AA78-D23A2FC2A97A}" type="pres">
      <dgm:prSet presAssocID="{8BD3FFD1-4F15-481E-B17A-FE960CE7B692}" presName="hierRoot2" presStyleCnt="0">
        <dgm:presLayoutVars>
          <dgm:hierBranch val="init"/>
        </dgm:presLayoutVars>
      </dgm:prSet>
      <dgm:spPr/>
    </dgm:pt>
    <dgm:pt modelId="{4C69A936-0F70-4E56-903F-310DDFD5035D}" type="pres">
      <dgm:prSet presAssocID="{8BD3FFD1-4F15-481E-B17A-FE960CE7B692}" presName="rootComposite" presStyleCnt="0"/>
      <dgm:spPr/>
    </dgm:pt>
    <dgm:pt modelId="{3076D83E-E57C-4C18-9156-D0D9E0F28778}" type="pres">
      <dgm:prSet presAssocID="{8BD3FFD1-4F15-481E-B17A-FE960CE7B692}" presName="rootText" presStyleLbl="node3" presStyleIdx="4" presStyleCnt="15">
        <dgm:presLayoutVars>
          <dgm:chPref val="3"/>
        </dgm:presLayoutVars>
      </dgm:prSet>
      <dgm:spPr/>
      <dgm:t>
        <a:bodyPr/>
        <a:lstStyle/>
        <a:p>
          <a:endParaRPr lang="zh-CN" altLang="en-US"/>
        </a:p>
      </dgm:t>
    </dgm:pt>
    <dgm:pt modelId="{CF86DA13-4C91-40F1-835D-EF2A075C76FE}" type="pres">
      <dgm:prSet presAssocID="{8BD3FFD1-4F15-481E-B17A-FE960CE7B692}" presName="rootConnector" presStyleLbl="node3" presStyleIdx="4" presStyleCnt="15"/>
      <dgm:spPr/>
      <dgm:t>
        <a:bodyPr/>
        <a:lstStyle/>
        <a:p>
          <a:endParaRPr lang="zh-CN" altLang="en-US"/>
        </a:p>
      </dgm:t>
    </dgm:pt>
    <dgm:pt modelId="{4E818550-E05E-4880-B5A6-7F43DA09C448}" type="pres">
      <dgm:prSet presAssocID="{8BD3FFD1-4F15-481E-B17A-FE960CE7B692}" presName="hierChild4" presStyleCnt="0"/>
      <dgm:spPr/>
    </dgm:pt>
    <dgm:pt modelId="{C0304D12-FE0C-4601-9990-9825E9118C17}" type="pres">
      <dgm:prSet presAssocID="{8BD3FFD1-4F15-481E-B17A-FE960CE7B692}" presName="hierChild5" presStyleCnt="0"/>
      <dgm:spPr/>
    </dgm:pt>
    <dgm:pt modelId="{018D67F9-7F15-431F-9CA0-3DA2787F901F}" type="pres">
      <dgm:prSet presAssocID="{FE74800F-E854-4E3B-8965-1879F696BF10}" presName="Name48" presStyleLbl="parChTrans1D3" presStyleIdx="5" presStyleCnt="15"/>
      <dgm:spPr/>
      <dgm:t>
        <a:bodyPr/>
        <a:lstStyle/>
        <a:p>
          <a:endParaRPr lang="zh-CN" altLang="en-US"/>
        </a:p>
      </dgm:t>
    </dgm:pt>
    <dgm:pt modelId="{B01E324D-BA23-4D41-9D6C-A1E9595A105F}" type="pres">
      <dgm:prSet presAssocID="{C9E3E6DC-4EB0-4EE2-B51F-F4B91342CE2F}" presName="hierRoot2" presStyleCnt="0">
        <dgm:presLayoutVars>
          <dgm:hierBranch val="init"/>
        </dgm:presLayoutVars>
      </dgm:prSet>
      <dgm:spPr/>
    </dgm:pt>
    <dgm:pt modelId="{0A46D570-A37B-4EF7-B9D3-194980BD20D7}" type="pres">
      <dgm:prSet presAssocID="{C9E3E6DC-4EB0-4EE2-B51F-F4B91342CE2F}" presName="rootComposite" presStyleCnt="0"/>
      <dgm:spPr/>
    </dgm:pt>
    <dgm:pt modelId="{9391B615-0501-4FF9-8F9B-54664E73C69C}" type="pres">
      <dgm:prSet presAssocID="{C9E3E6DC-4EB0-4EE2-B51F-F4B91342CE2F}" presName="rootText" presStyleLbl="node3" presStyleIdx="5" presStyleCnt="15">
        <dgm:presLayoutVars>
          <dgm:chPref val="3"/>
        </dgm:presLayoutVars>
      </dgm:prSet>
      <dgm:spPr/>
      <dgm:t>
        <a:bodyPr/>
        <a:lstStyle/>
        <a:p>
          <a:endParaRPr lang="zh-CN" altLang="en-US"/>
        </a:p>
      </dgm:t>
    </dgm:pt>
    <dgm:pt modelId="{720BDA4A-71B5-4788-8B54-18FAF54E66DE}" type="pres">
      <dgm:prSet presAssocID="{C9E3E6DC-4EB0-4EE2-B51F-F4B91342CE2F}" presName="rootConnector" presStyleLbl="node3" presStyleIdx="5" presStyleCnt="15"/>
      <dgm:spPr/>
      <dgm:t>
        <a:bodyPr/>
        <a:lstStyle/>
        <a:p>
          <a:endParaRPr lang="zh-CN" altLang="en-US"/>
        </a:p>
      </dgm:t>
    </dgm:pt>
    <dgm:pt modelId="{552A0696-4C28-41DB-9756-FFBF6D69031A}" type="pres">
      <dgm:prSet presAssocID="{C9E3E6DC-4EB0-4EE2-B51F-F4B91342CE2F}" presName="hierChild4" presStyleCnt="0"/>
      <dgm:spPr/>
    </dgm:pt>
    <dgm:pt modelId="{10B07F44-4244-419F-B800-3D227E441201}" type="pres">
      <dgm:prSet presAssocID="{C9E3E6DC-4EB0-4EE2-B51F-F4B91342CE2F}" presName="hierChild5" presStyleCnt="0"/>
      <dgm:spPr/>
    </dgm:pt>
    <dgm:pt modelId="{D0C51082-6824-4C0B-AED4-4D9160458E63}" type="pres">
      <dgm:prSet presAssocID="{3FFDF31B-977F-434F-924E-A66A1975F5FE}" presName="Name48" presStyleLbl="parChTrans1D3" presStyleIdx="6" presStyleCnt="15"/>
      <dgm:spPr/>
      <dgm:t>
        <a:bodyPr/>
        <a:lstStyle/>
        <a:p>
          <a:endParaRPr lang="zh-CN" altLang="en-US"/>
        </a:p>
      </dgm:t>
    </dgm:pt>
    <dgm:pt modelId="{9B2D547C-D374-4776-8858-20D7E8FE3AEA}" type="pres">
      <dgm:prSet presAssocID="{F4AABE05-ACFB-4AC8-B327-A6A7756C68BA}" presName="hierRoot2" presStyleCnt="0">
        <dgm:presLayoutVars>
          <dgm:hierBranch val="init"/>
        </dgm:presLayoutVars>
      </dgm:prSet>
      <dgm:spPr/>
    </dgm:pt>
    <dgm:pt modelId="{52ACBF5B-7A3D-4CAC-82E1-0FBA519BE0B3}" type="pres">
      <dgm:prSet presAssocID="{F4AABE05-ACFB-4AC8-B327-A6A7756C68BA}" presName="rootComposite" presStyleCnt="0"/>
      <dgm:spPr/>
    </dgm:pt>
    <dgm:pt modelId="{E93100B0-A5E8-4B1F-82C9-673983272279}" type="pres">
      <dgm:prSet presAssocID="{F4AABE05-ACFB-4AC8-B327-A6A7756C68BA}" presName="rootText" presStyleLbl="node3" presStyleIdx="6" presStyleCnt="15">
        <dgm:presLayoutVars>
          <dgm:chPref val="3"/>
        </dgm:presLayoutVars>
      </dgm:prSet>
      <dgm:spPr/>
      <dgm:t>
        <a:bodyPr/>
        <a:lstStyle/>
        <a:p>
          <a:endParaRPr lang="zh-CN" altLang="en-US"/>
        </a:p>
      </dgm:t>
    </dgm:pt>
    <dgm:pt modelId="{E88172D4-2C24-43BE-B724-E3EEE88B50DB}" type="pres">
      <dgm:prSet presAssocID="{F4AABE05-ACFB-4AC8-B327-A6A7756C68BA}" presName="rootConnector" presStyleLbl="node3" presStyleIdx="6" presStyleCnt="15"/>
      <dgm:spPr/>
      <dgm:t>
        <a:bodyPr/>
        <a:lstStyle/>
        <a:p>
          <a:endParaRPr lang="zh-CN" altLang="en-US"/>
        </a:p>
      </dgm:t>
    </dgm:pt>
    <dgm:pt modelId="{FB6065B3-49F2-4A95-8FC9-F3150881271D}" type="pres">
      <dgm:prSet presAssocID="{F4AABE05-ACFB-4AC8-B327-A6A7756C68BA}" presName="hierChild4" presStyleCnt="0"/>
      <dgm:spPr/>
    </dgm:pt>
    <dgm:pt modelId="{CF9954F1-A2C4-4561-8024-86E0D6EEBF1E}" type="pres">
      <dgm:prSet presAssocID="{F4AABE05-ACFB-4AC8-B327-A6A7756C68BA}" presName="hierChild5" presStyleCnt="0"/>
      <dgm:spPr/>
    </dgm:pt>
    <dgm:pt modelId="{EB57FBF8-9700-493C-AACB-D7BF31914FC8}" type="pres">
      <dgm:prSet presAssocID="{00EA369B-F2BF-460C-8478-D46E4FFB7651}" presName="hierChild5" presStyleCnt="0"/>
      <dgm:spPr/>
    </dgm:pt>
    <dgm:pt modelId="{2C88369A-DC1A-4DCE-BF7F-F32F9588271B}" type="pres">
      <dgm:prSet presAssocID="{2408583F-5C88-4205-A1DD-D0F08635EDCC}" presName="Name37" presStyleLbl="parChTrans1D2" presStyleIdx="1" presStyleCnt="3"/>
      <dgm:spPr/>
      <dgm:t>
        <a:bodyPr/>
        <a:lstStyle/>
        <a:p>
          <a:endParaRPr lang="zh-CN" altLang="en-US"/>
        </a:p>
      </dgm:t>
    </dgm:pt>
    <dgm:pt modelId="{39E8B515-DB9D-4B7E-B4FE-4A297DE5B8FA}" type="pres">
      <dgm:prSet presAssocID="{C8BC7B5A-4954-410D-A83F-8BFBAD7A57AE}" presName="hierRoot2" presStyleCnt="0">
        <dgm:presLayoutVars>
          <dgm:hierBranch val="init"/>
        </dgm:presLayoutVars>
      </dgm:prSet>
      <dgm:spPr/>
    </dgm:pt>
    <dgm:pt modelId="{7FCCA698-0110-4488-B714-ACD32FF4528F}" type="pres">
      <dgm:prSet presAssocID="{C8BC7B5A-4954-410D-A83F-8BFBAD7A57AE}" presName="rootComposite" presStyleCnt="0"/>
      <dgm:spPr/>
    </dgm:pt>
    <dgm:pt modelId="{4D662D60-2C3C-4067-8E9B-0B8640581729}" type="pres">
      <dgm:prSet presAssocID="{C8BC7B5A-4954-410D-A83F-8BFBAD7A57AE}" presName="rootText" presStyleLbl="node2" presStyleIdx="1" presStyleCnt="3" custScaleX="100888" custScaleY="135848">
        <dgm:presLayoutVars>
          <dgm:chPref val="3"/>
        </dgm:presLayoutVars>
      </dgm:prSet>
      <dgm:spPr/>
      <dgm:t>
        <a:bodyPr/>
        <a:lstStyle/>
        <a:p>
          <a:endParaRPr lang="zh-CN" altLang="en-US"/>
        </a:p>
      </dgm:t>
    </dgm:pt>
    <dgm:pt modelId="{BEF60AAD-7626-4C83-A3E6-6A372A2B7A74}" type="pres">
      <dgm:prSet presAssocID="{C8BC7B5A-4954-410D-A83F-8BFBAD7A57AE}" presName="rootConnector" presStyleLbl="node2" presStyleIdx="1" presStyleCnt="3"/>
      <dgm:spPr/>
      <dgm:t>
        <a:bodyPr/>
        <a:lstStyle/>
        <a:p>
          <a:endParaRPr lang="zh-CN" altLang="en-US"/>
        </a:p>
      </dgm:t>
    </dgm:pt>
    <dgm:pt modelId="{FA4EE9BF-61FA-411D-989E-595BB567D7B1}" type="pres">
      <dgm:prSet presAssocID="{C8BC7B5A-4954-410D-A83F-8BFBAD7A57AE}" presName="hierChild4" presStyleCnt="0"/>
      <dgm:spPr/>
    </dgm:pt>
    <dgm:pt modelId="{35341A20-E401-4ECF-B168-E9E639B7A53E}" type="pres">
      <dgm:prSet presAssocID="{440A5F76-0AE0-495B-9D76-38EB5AE5DEFC}" presName="Name37" presStyleLbl="parChTrans1D3" presStyleIdx="7" presStyleCnt="15"/>
      <dgm:spPr/>
      <dgm:t>
        <a:bodyPr/>
        <a:lstStyle/>
        <a:p>
          <a:endParaRPr lang="zh-CN" altLang="en-US"/>
        </a:p>
      </dgm:t>
    </dgm:pt>
    <dgm:pt modelId="{1C944119-4F69-4A0A-BAD6-3E0964A40EE6}" type="pres">
      <dgm:prSet presAssocID="{76D7FF8D-3E00-4F92-AB2A-4037DF6E6DDE}" presName="hierRoot2" presStyleCnt="0">
        <dgm:presLayoutVars>
          <dgm:hierBranch val="init"/>
        </dgm:presLayoutVars>
      </dgm:prSet>
      <dgm:spPr/>
    </dgm:pt>
    <dgm:pt modelId="{06CB2B3F-BD8C-4B32-B1DB-36E9128C7EA2}" type="pres">
      <dgm:prSet presAssocID="{76D7FF8D-3E00-4F92-AB2A-4037DF6E6DDE}" presName="rootComposite" presStyleCnt="0"/>
      <dgm:spPr/>
    </dgm:pt>
    <dgm:pt modelId="{E7E7D21A-B483-4631-84D3-4093DA042EC6}" type="pres">
      <dgm:prSet presAssocID="{76D7FF8D-3E00-4F92-AB2A-4037DF6E6DDE}" presName="rootText" presStyleLbl="node3" presStyleIdx="7" presStyleCnt="15">
        <dgm:presLayoutVars>
          <dgm:chPref val="3"/>
        </dgm:presLayoutVars>
      </dgm:prSet>
      <dgm:spPr/>
      <dgm:t>
        <a:bodyPr/>
        <a:lstStyle/>
        <a:p>
          <a:endParaRPr lang="zh-CN" altLang="en-US"/>
        </a:p>
      </dgm:t>
    </dgm:pt>
    <dgm:pt modelId="{21C45C53-BB69-40EC-B1BB-437AA2C3F864}" type="pres">
      <dgm:prSet presAssocID="{76D7FF8D-3E00-4F92-AB2A-4037DF6E6DDE}" presName="rootConnector" presStyleLbl="node3" presStyleIdx="7" presStyleCnt="15"/>
      <dgm:spPr/>
      <dgm:t>
        <a:bodyPr/>
        <a:lstStyle/>
        <a:p>
          <a:endParaRPr lang="zh-CN" altLang="en-US"/>
        </a:p>
      </dgm:t>
    </dgm:pt>
    <dgm:pt modelId="{2F9C3626-CFDA-4D0D-AE44-E4FB5158BBAA}" type="pres">
      <dgm:prSet presAssocID="{76D7FF8D-3E00-4F92-AB2A-4037DF6E6DDE}" presName="hierChild4" presStyleCnt="0"/>
      <dgm:spPr/>
    </dgm:pt>
    <dgm:pt modelId="{02056E32-FB91-4DB1-B2DC-56C4B2A4580E}" type="pres">
      <dgm:prSet presAssocID="{76D7FF8D-3E00-4F92-AB2A-4037DF6E6DDE}" presName="hierChild5" presStyleCnt="0"/>
      <dgm:spPr/>
    </dgm:pt>
    <dgm:pt modelId="{565B50A4-775B-432F-9920-CB0C09D72A0B}" type="pres">
      <dgm:prSet presAssocID="{1592B999-6032-4F42-9AE3-6F67EBA32FD1}" presName="Name37" presStyleLbl="parChTrans1D3" presStyleIdx="8" presStyleCnt="15"/>
      <dgm:spPr/>
      <dgm:t>
        <a:bodyPr/>
        <a:lstStyle/>
        <a:p>
          <a:endParaRPr lang="zh-CN" altLang="en-US"/>
        </a:p>
      </dgm:t>
    </dgm:pt>
    <dgm:pt modelId="{7857BEDE-F986-4955-A9B1-6E6A06CCAD6A}" type="pres">
      <dgm:prSet presAssocID="{47299A26-953F-4A79-B37F-8C1E40E3F1ED}" presName="hierRoot2" presStyleCnt="0">
        <dgm:presLayoutVars>
          <dgm:hierBranch val="init"/>
        </dgm:presLayoutVars>
      </dgm:prSet>
      <dgm:spPr/>
    </dgm:pt>
    <dgm:pt modelId="{F3462A31-758E-45E9-B375-632E1D5E4AB7}" type="pres">
      <dgm:prSet presAssocID="{47299A26-953F-4A79-B37F-8C1E40E3F1ED}" presName="rootComposite" presStyleCnt="0"/>
      <dgm:spPr/>
    </dgm:pt>
    <dgm:pt modelId="{601056ED-FD14-449B-9F71-0650A248AA84}" type="pres">
      <dgm:prSet presAssocID="{47299A26-953F-4A79-B37F-8C1E40E3F1ED}" presName="rootText" presStyleLbl="node3" presStyleIdx="8" presStyleCnt="15">
        <dgm:presLayoutVars>
          <dgm:chPref val="3"/>
        </dgm:presLayoutVars>
      </dgm:prSet>
      <dgm:spPr/>
      <dgm:t>
        <a:bodyPr/>
        <a:lstStyle/>
        <a:p>
          <a:endParaRPr lang="zh-CN" altLang="en-US"/>
        </a:p>
      </dgm:t>
    </dgm:pt>
    <dgm:pt modelId="{D8B78619-13A9-48C4-A994-99ABA036C22E}" type="pres">
      <dgm:prSet presAssocID="{47299A26-953F-4A79-B37F-8C1E40E3F1ED}" presName="rootConnector" presStyleLbl="node3" presStyleIdx="8" presStyleCnt="15"/>
      <dgm:spPr/>
      <dgm:t>
        <a:bodyPr/>
        <a:lstStyle/>
        <a:p>
          <a:endParaRPr lang="zh-CN" altLang="en-US"/>
        </a:p>
      </dgm:t>
    </dgm:pt>
    <dgm:pt modelId="{6B5BCE56-1302-464A-B310-EC86740D5180}" type="pres">
      <dgm:prSet presAssocID="{47299A26-953F-4A79-B37F-8C1E40E3F1ED}" presName="hierChild4" presStyleCnt="0"/>
      <dgm:spPr/>
    </dgm:pt>
    <dgm:pt modelId="{9761BBCE-E748-4704-BFF1-51F6DB43CBB2}" type="pres">
      <dgm:prSet presAssocID="{47299A26-953F-4A79-B37F-8C1E40E3F1ED}" presName="hierChild5" presStyleCnt="0"/>
      <dgm:spPr/>
    </dgm:pt>
    <dgm:pt modelId="{01876C10-CBE8-425F-9D43-C4B5362973C3}" type="pres">
      <dgm:prSet presAssocID="{B5E3DF25-A236-4EFD-912C-22649B94E933}" presName="Name37" presStyleLbl="parChTrans1D3" presStyleIdx="9" presStyleCnt="15"/>
      <dgm:spPr/>
      <dgm:t>
        <a:bodyPr/>
        <a:lstStyle/>
        <a:p>
          <a:endParaRPr lang="zh-CN" altLang="en-US"/>
        </a:p>
      </dgm:t>
    </dgm:pt>
    <dgm:pt modelId="{C541509A-A319-4B62-874F-91053B34AD01}" type="pres">
      <dgm:prSet presAssocID="{4F2092B6-6E17-471D-BB0A-5AD26A39E885}" presName="hierRoot2" presStyleCnt="0">
        <dgm:presLayoutVars>
          <dgm:hierBranch val="init"/>
        </dgm:presLayoutVars>
      </dgm:prSet>
      <dgm:spPr/>
    </dgm:pt>
    <dgm:pt modelId="{5B74527C-DBB0-4FB6-9CAC-0DAD819BA51F}" type="pres">
      <dgm:prSet presAssocID="{4F2092B6-6E17-471D-BB0A-5AD26A39E885}" presName="rootComposite" presStyleCnt="0"/>
      <dgm:spPr/>
    </dgm:pt>
    <dgm:pt modelId="{33DC9684-350E-482C-AAEF-3E09E1DEEE05}" type="pres">
      <dgm:prSet presAssocID="{4F2092B6-6E17-471D-BB0A-5AD26A39E885}" presName="rootText" presStyleLbl="node3" presStyleIdx="9" presStyleCnt="15">
        <dgm:presLayoutVars>
          <dgm:chPref val="3"/>
        </dgm:presLayoutVars>
      </dgm:prSet>
      <dgm:spPr/>
      <dgm:t>
        <a:bodyPr/>
        <a:lstStyle/>
        <a:p>
          <a:endParaRPr lang="zh-CN" altLang="en-US"/>
        </a:p>
      </dgm:t>
    </dgm:pt>
    <dgm:pt modelId="{1809F75F-CD2E-4C84-9466-F7964C18AECB}" type="pres">
      <dgm:prSet presAssocID="{4F2092B6-6E17-471D-BB0A-5AD26A39E885}" presName="rootConnector" presStyleLbl="node3" presStyleIdx="9" presStyleCnt="15"/>
      <dgm:spPr/>
      <dgm:t>
        <a:bodyPr/>
        <a:lstStyle/>
        <a:p>
          <a:endParaRPr lang="zh-CN" altLang="en-US"/>
        </a:p>
      </dgm:t>
    </dgm:pt>
    <dgm:pt modelId="{A237B5B9-3E8D-492E-A04A-386794EDDE4A}" type="pres">
      <dgm:prSet presAssocID="{4F2092B6-6E17-471D-BB0A-5AD26A39E885}" presName="hierChild4" presStyleCnt="0"/>
      <dgm:spPr/>
    </dgm:pt>
    <dgm:pt modelId="{423E3A48-DA26-4C5E-93CB-12E0C32E6B37}" type="pres">
      <dgm:prSet presAssocID="{4F2092B6-6E17-471D-BB0A-5AD26A39E885}" presName="hierChild5" presStyleCnt="0"/>
      <dgm:spPr/>
    </dgm:pt>
    <dgm:pt modelId="{2E5FE2E8-C4A5-4EC4-B7B3-DC2B2F6E4014}" type="pres">
      <dgm:prSet presAssocID="{FD18C526-D188-4F79-B535-1EE04A60BD42}" presName="Name37" presStyleLbl="parChTrans1D3" presStyleIdx="10" presStyleCnt="15"/>
      <dgm:spPr/>
      <dgm:t>
        <a:bodyPr/>
        <a:lstStyle/>
        <a:p>
          <a:endParaRPr lang="zh-CN" altLang="en-US"/>
        </a:p>
      </dgm:t>
    </dgm:pt>
    <dgm:pt modelId="{12822F67-7480-4652-83FF-921FDB9677C9}" type="pres">
      <dgm:prSet presAssocID="{3FCD9CD5-0092-4280-9761-AC01A2B86273}" presName="hierRoot2" presStyleCnt="0">
        <dgm:presLayoutVars>
          <dgm:hierBranch val="init"/>
        </dgm:presLayoutVars>
      </dgm:prSet>
      <dgm:spPr/>
    </dgm:pt>
    <dgm:pt modelId="{9AA3961A-3E0E-4BA3-8857-430891E6D343}" type="pres">
      <dgm:prSet presAssocID="{3FCD9CD5-0092-4280-9761-AC01A2B86273}" presName="rootComposite" presStyleCnt="0"/>
      <dgm:spPr/>
    </dgm:pt>
    <dgm:pt modelId="{85F01AED-ED24-46E6-B019-9535612DC3F9}" type="pres">
      <dgm:prSet presAssocID="{3FCD9CD5-0092-4280-9761-AC01A2B86273}" presName="rootText" presStyleLbl="node3" presStyleIdx="10" presStyleCnt="15">
        <dgm:presLayoutVars>
          <dgm:chPref val="3"/>
        </dgm:presLayoutVars>
      </dgm:prSet>
      <dgm:spPr/>
      <dgm:t>
        <a:bodyPr/>
        <a:lstStyle/>
        <a:p>
          <a:endParaRPr lang="zh-CN" altLang="en-US"/>
        </a:p>
      </dgm:t>
    </dgm:pt>
    <dgm:pt modelId="{43E5659E-4FC7-4A7B-A9D0-BC4E4896ED3C}" type="pres">
      <dgm:prSet presAssocID="{3FCD9CD5-0092-4280-9761-AC01A2B86273}" presName="rootConnector" presStyleLbl="node3" presStyleIdx="10" presStyleCnt="15"/>
      <dgm:spPr/>
      <dgm:t>
        <a:bodyPr/>
        <a:lstStyle/>
        <a:p>
          <a:endParaRPr lang="zh-CN" altLang="en-US"/>
        </a:p>
      </dgm:t>
    </dgm:pt>
    <dgm:pt modelId="{CBEDDBE4-17F6-42B4-9E0E-102AE48286CE}" type="pres">
      <dgm:prSet presAssocID="{3FCD9CD5-0092-4280-9761-AC01A2B86273}" presName="hierChild4" presStyleCnt="0"/>
      <dgm:spPr/>
    </dgm:pt>
    <dgm:pt modelId="{4FEA74B0-D298-4196-9AE1-57F1516F49A8}" type="pres">
      <dgm:prSet presAssocID="{3FCD9CD5-0092-4280-9761-AC01A2B86273}" presName="hierChild5" presStyleCnt="0"/>
      <dgm:spPr/>
    </dgm:pt>
    <dgm:pt modelId="{EB0D9EBE-7A4A-4A00-A886-D70F85B6A2B1}" type="pres">
      <dgm:prSet presAssocID="{C8BC7B5A-4954-410D-A83F-8BFBAD7A57AE}" presName="hierChild5" presStyleCnt="0"/>
      <dgm:spPr/>
    </dgm:pt>
    <dgm:pt modelId="{6CDE5321-E102-417A-9E05-C5BCC45A25DC}" type="pres">
      <dgm:prSet presAssocID="{991671F7-4BA4-4080-88BF-CAB555BE8E70}" presName="Name37" presStyleLbl="parChTrans1D2" presStyleIdx="2" presStyleCnt="3"/>
      <dgm:spPr/>
      <dgm:t>
        <a:bodyPr/>
        <a:lstStyle/>
        <a:p>
          <a:endParaRPr lang="zh-CN" altLang="en-US"/>
        </a:p>
      </dgm:t>
    </dgm:pt>
    <dgm:pt modelId="{91E006F2-2F54-4716-9685-032499025ADE}" type="pres">
      <dgm:prSet presAssocID="{8D7C8B03-5A46-4ED2-96EB-9A785812D11F}" presName="hierRoot2" presStyleCnt="0">
        <dgm:presLayoutVars>
          <dgm:hierBranch val="init"/>
        </dgm:presLayoutVars>
      </dgm:prSet>
      <dgm:spPr/>
    </dgm:pt>
    <dgm:pt modelId="{EB492918-84E8-45BC-B513-F18A5273F26E}" type="pres">
      <dgm:prSet presAssocID="{8D7C8B03-5A46-4ED2-96EB-9A785812D11F}" presName="rootComposite" presStyleCnt="0"/>
      <dgm:spPr/>
    </dgm:pt>
    <dgm:pt modelId="{0BB196C7-46F8-43AC-8EA9-A21822D708F1}" type="pres">
      <dgm:prSet presAssocID="{8D7C8B03-5A46-4ED2-96EB-9A785812D11F}" presName="rootText" presStyleLbl="node2" presStyleIdx="2" presStyleCnt="3" custScaleX="97149" custScaleY="129427">
        <dgm:presLayoutVars>
          <dgm:chPref val="3"/>
        </dgm:presLayoutVars>
      </dgm:prSet>
      <dgm:spPr/>
      <dgm:t>
        <a:bodyPr/>
        <a:lstStyle/>
        <a:p>
          <a:endParaRPr lang="zh-CN" altLang="en-US"/>
        </a:p>
      </dgm:t>
    </dgm:pt>
    <dgm:pt modelId="{43B57934-8C8A-41B3-B321-53D6E4D9A5B4}" type="pres">
      <dgm:prSet presAssocID="{8D7C8B03-5A46-4ED2-96EB-9A785812D11F}" presName="rootConnector" presStyleLbl="node2" presStyleIdx="2" presStyleCnt="3"/>
      <dgm:spPr/>
      <dgm:t>
        <a:bodyPr/>
        <a:lstStyle/>
        <a:p>
          <a:endParaRPr lang="zh-CN" altLang="en-US"/>
        </a:p>
      </dgm:t>
    </dgm:pt>
    <dgm:pt modelId="{48BD87A8-7C69-40C8-950E-8DD27896668F}" type="pres">
      <dgm:prSet presAssocID="{8D7C8B03-5A46-4ED2-96EB-9A785812D11F}" presName="hierChild4" presStyleCnt="0"/>
      <dgm:spPr/>
    </dgm:pt>
    <dgm:pt modelId="{9D5D3BEB-285F-4472-BB73-17F494F68185}" type="pres">
      <dgm:prSet presAssocID="{28C84EA5-1A5D-45C9-9F5C-0FD36852A7D0}" presName="Name37" presStyleLbl="parChTrans1D3" presStyleIdx="11" presStyleCnt="15"/>
      <dgm:spPr/>
      <dgm:t>
        <a:bodyPr/>
        <a:lstStyle/>
        <a:p>
          <a:endParaRPr lang="zh-CN" altLang="en-US"/>
        </a:p>
      </dgm:t>
    </dgm:pt>
    <dgm:pt modelId="{343FAE65-36AD-471C-A4D3-63F026CAC2B8}" type="pres">
      <dgm:prSet presAssocID="{05418459-16B6-408F-BF8F-5C746140835D}" presName="hierRoot2" presStyleCnt="0">
        <dgm:presLayoutVars>
          <dgm:hierBranch val="init"/>
        </dgm:presLayoutVars>
      </dgm:prSet>
      <dgm:spPr/>
    </dgm:pt>
    <dgm:pt modelId="{57DEB097-388F-4323-84E4-8EABB07A119F}" type="pres">
      <dgm:prSet presAssocID="{05418459-16B6-408F-BF8F-5C746140835D}" presName="rootComposite" presStyleCnt="0"/>
      <dgm:spPr/>
    </dgm:pt>
    <dgm:pt modelId="{FED37B12-C361-4EF6-9A0A-A142537873EB}" type="pres">
      <dgm:prSet presAssocID="{05418459-16B6-408F-BF8F-5C746140835D}" presName="rootText" presStyleLbl="node3" presStyleIdx="11" presStyleCnt="15">
        <dgm:presLayoutVars>
          <dgm:chPref val="3"/>
        </dgm:presLayoutVars>
      </dgm:prSet>
      <dgm:spPr/>
      <dgm:t>
        <a:bodyPr/>
        <a:lstStyle/>
        <a:p>
          <a:endParaRPr lang="zh-CN" altLang="en-US"/>
        </a:p>
      </dgm:t>
    </dgm:pt>
    <dgm:pt modelId="{2D9B4F72-093A-49FE-9C4B-3F7B2A3D6D72}" type="pres">
      <dgm:prSet presAssocID="{05418459-16B6-408F-BF8F-5C746140835D}" presName="rootConnector" presStyleLbl="node3" presStyleIdx="11" presStyleCnt="15"/>
      <dgm:spPr/>
      <dgm:t>
        <a:bodyPr/>
        <a:lstStyle/>
        <a:p>
          <a:endParaRPr lang="zh-CN" altLang="en-US"/>
        </a:p>
      </dgm:t>
    </dgm:pt>
    <dgm:pt modelId="{8264225D-4860-41C8-945C-6DBC7C051205}" type="pres">
      <dgm:prSet presAssocID="{05418459-16B6-408F-BF8F-5C746140835D}" presName="hierChild4" presStyleCnt="0"/>
      <dgm:spPr/>
    </dgm:pt>
    <dgm:pt modelId="{6BF47B12-5AC5-42A9-BE4E-A1D65007101B}" type="pres">
      <dgm:prSet presAssocID="{05418459-16B6-408F-BF8F-5C746140835D}" presName="hierChild5" presStyleCnt="0"/>
      <dgm:spPr/>
    </dgm:pt>
    <dgm:pt modelId="{496E06AD-5A2D-43BC-9FD6-3113449B65E0}" type="pres">
      <dgm:prSet presAssocID="{42C3861F-545D-498D-B31E-9760C67E5C82}" presName="Name37" presStyleLbl="parChTrans1D3" presStyleIdx="12" presStyleCnt="15"/>
      <dgm:spPr/>
      <dgm:t>
        <a:bodyPr/>
        <a:lstStyle/>
        <a:p>
          <a:endParaRPr lang="zh-CN" altLang="en-US"/>
        </a:p>
      </dgm:t>
    </dgm:pt>
    <dgm:pt modelId="{CD0371BC-1B94-4AA2-B77D-1D3A5E34EB89}" type="pres">
      <dgm:prSet presAssocID="{BA2C4BF5-B4EA-4779-8030-BA39D75E9DC8}" presName="hierRoot2" presStyleCnt="0">
        <dgm:presLayoutVars>
          <dgm:hierBranch val="init"/>
        </dgm:presLayoutVars>
      </dgm:prSet>
      <dgm:spPr/>
    </dgm:pt>
    <dgm:pt modelId="{33229C44-0173-426A-AE20-1BD01EADA80C}" type="pres">
      <dgm:prSet presAssocID="{BA2C4BF5-B4EA-4779-8030-BA39D75E9DC8}" presName="rootComposite" presStyleCnt="0"/>
      <dgm:spPr/>
    </dgm:pt>
    <dgm:pt modelId="{0C2A1882-1FE6-4397-97E8-349291617BF2}" type="pres">
      <dgm:prSet presAssocID="{BA2C4BF5-B4EA-4779-8030-BA39D75E9DC8}" presName="rootText" presStyleLbl="node3" presStyleIdx="12" presStyleCnt="15">
        <dgm:presLayoutVars>
          <dgm:chPref val="3"/>
        </dgm:presLayoutVars>
      </dgm:prSet>
      <dgm:spPr/>
      <dgm:t>
        <a:bodyPr/>
        <a:lstStyle/>
        <a:p>
          <a:endParaRPr lang="zh-CN" altLang="en-US"/>
        </a:p>
      </dgm:t>
    </dgm:pt>
    <dgm:pt modelId="{3D4C688E-6723-4CD8-B6D4-F17D25B92144}" type="pres">
      <dgm:prSet presAssocID="{BA2C4BF5-B4EA-4779-8030-BA39D75E9DC8}" presName="rootConnector" presStyleLbl="node3" presStyleIdx="12" presStyleCnt="15"/>
      <dgm:spPr/>
      <dgm:t>
        <a:bodyPr/>
        <a:lstStyle/>
        <a:p>
          <a:endParaRPr lang="zh-CN" altLang="en-US"/>
        </a:p>
      </dgm:t>
    </dgm:pt>
    <dgm:pt modelId="{2BAFDA56-33E6-4837-A818-6FC8BC501C4B}" type="pres">
      <dgm:prSet presAssocID="{BA2C4BF5-B4EA-4779-8030-BA39D75E9DC8}" presName="hierChild4" presStyleCnt="0"/>
      <dgm:spPr/>
    </dgm:pt>
    <dgm:pt modelId="{6463D6D8-C3B8-4FB2-B3AB-A1BCEA0FFB72}" type="pres">
      <dgm:prSet presAssocID="{BA2C4BF5-B4EA-4779-8030-BA39D75E9DC8}" presName="hierChild5" presStyleCnt="0"/>
      <dgm:spPr/>
    </dgm:pt>
    <dgm:pt modelId="{EEE42FBF-EA12-4FC7-80F5-D067F46B8A45}" type="pres">
      <dgm:prSet presAssocID="{0B94C7C3-E1D9-4557-BFAB-57DABFA0BA71}" presName="Name37" presStyleLbl="parChTrans1D3" presStyleIdx="13" presStyleCnt="15"/>
      <dgm:spPr/>
      <dgm:t>
        <a:bodyPr/>
        <a:lstStyle/>
        <a:p>
          <a:endParaRPr lang="zh-CN" altLang="en-US"/>
        </a:p>
      </dgm:t>
    </dgm:pt>
    <dgm:pt modelId="{7230D70F-1CA2-4ED1-9492-C929E4D1D212}" type="pres">
      <dgm:prSet presAssocID="{EC00CDAD-3A54-4BC7-A145-44CD9E6C4F7D}" presName="hierRoot2" presStyleCnt="0">
        <dgm:presLayoutVars>
          <dgm:hierBranch val="init"/>
        </dgm:presLayoutVars>
      </dgm:prSet>
      <dgm:spPr/>
    </dgm:pt>
    <dgm:pt modelId="{45D3598A-C390-4859-847C-9ED1E461C5A2}" type="pres">
      <dgm:prSet presAssocID="{EC00CDAD-3A54-4BC7-A145-44CD9E6C4F7D}" presName="rootComposite" presStyleCnt="0"/>
      <dgm:spPr/>
    </dgm:pt>
    <dgm:pt modelId="{F5E548D9-8BC2-40ED-965F-32F9AD718BC9}" type="pres">
      <dgm:prSet presAssocID="{EC00CDAD-3A54-4BC7-A145-44CD9E6C4F7D}" presName="rootText" presStyleLbl="node3" presStyleIdx="13" presStyleCnt="15">
        <dgm:presLayoutVars>
          <dgm:chPref val="3"/>
        </dgm:presLayoutVars>
      </dgm:prSet>
      <dgm:spPr/>
      <dgm:t>
        <a:bodyPr/>
        <a:lstStyle/>
        <a:p>
          <a:endParaRPr lang="zh-CN" altLang="en-US"/>
        </a:p>
      </dgm:t>
    </dgm:pt>
    <dgm:pt modelId="{FD9CA732-E61D-4DD6-9179-E46F407C34AD}" type="pres">
      <dgm:prSet presAssocID="{EC00CDAD-3A54-4BC7-A145-44CD9E6C4F7D}" presName="rootConnector" presStyleLbl="node3" presStyleIdx="13" presStyleCnt="15"/>
      <dgm:spPr/>
      <dgm:t>
        <a:bodyPr/>
        <a:lstStyle/>
        <a:p>
          <a:endParaRPr lang="zh-CN" altLang="en-US"/>
        </a:p>
      </dgm:t>
    </dgm:pt>
    <dgm:pt modelId="{EE38440D-8C1A-4C02-8DCC-09A7182DC299}" type="pres">
      <dgm:prSet presAssocID="{EC00CDAD-3A54-4BC7-A145-44CD9E6C4F7D}" presName="hierChild4" presStyleCnt="0"/>
      <dgm:spPr/>
    </dgm:pt>
    <dgm:pt modelId="{CF946F03-8F88-489D-8E37-BC90D24646BD}" type="pres">
      <dgm:prSet presAssocID="{EC00CDAD-3A54-4BC7-A145-44CD9E6C4F7D}" presName="hierChild5" presStyleCnt="0"/>
      <dgm:spPr/>
    </dgm:pt>
    <dgm:pt modelId="{DBBE0B1C-0726-4FE1-8F34-8696440700E5}" type="pres">
      <dgm:prSet presAssocID="{D9346224-C328-4A21-BA7A-8C25D6447458}" presName="Name37" presStyleLbl="parChTrans1D3" presStyleIdx="14" presStyleCnt="15"/>
      <dgm:spPr/>
      <dgm:t>
        <a:bodyPr/>
        <a:lstStyle/>
        <a:p>
          <a:endParaRPr lang="zh-CN" altLang="en-US"/>
        </a:p>
      </dgm:t>
    </dgm:pt>
    <dgm:pt modelId="{70B057ED-857C-428A-8C29-765745DA69FA}" type="pres">
      <dgm:prSet presAssocID="{E7A1CAEA-F9BF-4AA4-89DE-924DEF1F1060}" presName="hierRoot2" presStyleCnt="0">
        <dgm:presLayoutVars>
          <dgm:hierBranch val="init"/>
        </dgm:presLayoutVars>
      </dgm:prSet>
      <dgm:spPr/>
    </dgm:pt>
    <dgm:pt modelId="{3ADFA722-822B-40D1-BC4E-B91C11AD133B}" type="pres">
      <dgm:prSet presAssocID="{E7A1CAEA-F9BF-4AA4-89DE-924DEF1F1060}" presName="rootComposite" presStyleCnt="0"/>
      <dgm:spPr/>
    </dgm:pt>
    <dgm:pt modelId="{B9A4B540-C994-4B72-9D51-7FAB4F799876}" type="pres">
      <dgm:prSet presAssocID="{E7A1CAEA-F9BF-4AA4-89DE-924DEF1F1060}" presName="rootText" presStyleLbl="node3" presStyleIdx="14" presStyleCnt="15">
        <dgm:presLayoutVars>
          <dgm:chPref val="3"/>
        </dgm:presLayoutVars>
      </dgm:prSet>
      <dgm:spPr/>
      <dgm:t>
        <a:bodyPr/>
        <a:lstStyle/>
        <a:p>
          <a:endParaRPr lang="zh-CN" altLang="en-US"/>
        </a:p>
      </dgm:t>
    </dgm:pt>
    <dgm:pt modelId="{505A0044-8899-4AF8-88BB-7650EC905991}" type="pres">
      <dgm:prSet presAssocID="{E7A1CAEA-F9BF-4AA4-89DE-924DEF1F1060}" presName="rootConnector" presStyleLbl="node3" presStyleIdx="14" presStyleCnt="15"/>
      <dgm:spPr/>
      <dgm:t>
        <a:bodyPr/>
        <a:lstStyle/>
        <a:p>
          <a:endParaRPr lang="zh-CN" altLang="en-US"/>
        </a:p>
      </dgm:t>
    </dgm:pt>
    <dgm:pt modelId="{45F9D045-3E96-4038-8CCD-5441AC63AC62}" type="pres">
      <dgm:prSet presAssocID="{E7A1CAEA-F9BF-4AA4-89DE-924DEF1F1060}" presName="hierChild4" presStyleCnt="0"/>
      <dgm:spPr/>
    </dgm:pt>
    <dgm:pt modelId="{CD3CCB20-AFAC-4B16-BB00-827E2AB387C9}" type="pres">
      <dgm:prSet presAssocID="{E7A1CAEA-F9BF-4AA4-89DE-924DEF1F1060}" presName="hierChild5" presStyleCnt="0"/>
      <dgm:spPr/>
    </dgm:pt>
    <dgm:pt modelId="{8E2E8C52-A79A-4EC2-90ED-03F0AA686945}" type="pres">
      <dgm:prSet presAssocID="{8D7C8B03-5A46-4ED2-96EB-9A785812D11F}" presName="hierChild5" presStyleCnt="0"/>
      <dgm:spPr/>
    </dgm:pt>
    <dgm:pt modelId="{7860A556-85C2-458C-AB47-C288BD10B26E}" type="pres">
      <dgm:prSet presAssocID="{942B819B-0EE8-488B-A1E7-483EAF77422A}" presName="hierChild3" presStyleCnt="0"/>
      <dgm:spPr/>
    </dgm:pt>
  </dgm:ptLst>
  <dgm:cxnLst>
    <dgm:cxn modelId="{FE8C483C-6188-47DF-8D8C-21262B93B02F}" type="presOf" srcId="{8D7C8B03-5A46-4ED2-96EB-9A785812D11F}" destId="{0BB196C7-46F8-43AC-8EA9-A21822D708F1}" srcOrd="0" destOrd="0" presId="urn:microsoft.com/office/officeart/2005/8/layout/orgChart1"/>
    <dgm:cxn modelId="{2D86FA44-4CC9-4526-B8B0-6AD405FF1961}" type="presOf" srcId="{5D49301A-A054-45C9-8FCB-BAA24D4886B0}" destId="{ABAF3EA0-19B2-4D82-9CFB-75B71A72ECF8}" srcOrd="1" destOrd="0" presId="urn:microsoft.com/office/officeart/2005/8/layout/orgChart1"/>
    <dgm:cxn modelId="{888BFFE1-A6CB-4293-9C53-8D622E28C221}" type="presOf" srcId="{65F70C87-90AB-41C6-A21B-BF6DED915A6E}" destId="{0989163F-C27E-47D3-9798-04FC07D6C2D7}" srcOrd="0" destOrd="0" presId="urn:microsoft.com/office/officeart/2005/8/layout/orgChart1"/>
    <dgm:cxn modelId="{BD33F8F7-BF65-4D55-A64C-2EEB1C8BB5AB}" type="presOf" srcId="{47299A26-953F-4A79-B37F-8C1E40E3F1ED}" destId="{D8B78619-13A9-48C4-A994-99ABA036C22E}" srcOrd="1" destOrd="0" presId="urn:microsoft.com/office/officeart/2005/8/layout/orgChart1"/>
    <dgm:cxn modelId="{C0E2DBB8-D69A-4347-ACCD-32512B16E160}" type="presOf" srcId="{4F2092B6-6E17-471D-BB0A-5AD26A39E885}" destId="{33DC9684-350E-482C-AAEF-3E09E1DEEE05}" srcOrd="0" destOrd="0" presId="urn:microsoft.com/office/officeart/2005/8/layout/orgChart1"/>
    <dgm:cxn modelId="{28E9C8ED-F477-467E-8BA3-4621514BA62C}" type="presOf" srcId="{2C41A0E8-8D6D-4BCA-BDF5-EEA230E597C6}" destId="{941F5365-EDF4-4535-98BD-FE13FE746E56}" srcOrd="0" destOrd="0" presId="urn:microsoft.com/office/officeart/2005/8/layout/orgChart1"/>
    <dgm:cxn modelId="{5476BBF6-7716-4AEF-992A-E37548412469}" srcId="{00EA369B-F2BF-460C-8478-D46E4FFB7651}" destId="{C9E3E6DC-4EB0-4EE2-B51F-F4B91342CE2F}" srcOrd="5" destOrd="0" parTransId="{FE74800F-E854-4E3B-8965-1879F696BF10}" sibTransId="{5C591FEE-3267-4591-B269-D24723A1D184}"/>
    <dgm:cxn modelId="{3A0AF2CD-6F6E-4BA5-82D9-AF0421DDE5A8}" type="presOf" srcId="{C9E3E6DC-4EB0-4EE2-B51F-F4B91342CE2F}" destId="{720BDA4A-71B5-4788-8B54-18FAF54E66DE}" srcOrd="1" destOrd="0" presId="urn:microsoft.com/office/officeart/2005/8/layout/orgChart1"/>
    <dgm:cxn modelId="{78FB1818-354F-4585-986A-500764445F0A}" type="presOf" srcId="{B5E3DF25-A236-4EFD-912C-22649B94E933}" destId="{01876C10-CBE8-425F-9D43-C4B5362973C3}" srcOrd="0" destOrd="0" presId="urn:microsoft.com/office/officeart/2005/8/layout/orgChart1"/>
    <dgm:cxn modelId="{A6825324-2D08-4810-97ED-34DF785E520B}" type="presOf" srcId="{5D49301A-A054-45C9-8FCB-BAA24D4886B0}" destId="{949793C9-1C20-4FA1-8DF1-92A78745F5DC}" srcOrd="0" destOrd="0" presId="urn:microsoft.com/office/officeart/2005/8/layout/orgChart1"/>
    <dgm:cxn modelId="{6203C779-EF77-49B8-A8E9-BC383B185B34}" type="presOf" srcId="{69691EA2-E0EF-4488-96A3-BF076F8E83C2}" destId="{B7AAB71A-6BB4-4019-8D92-CEBE5C6B1217}" srcOrd="0" destOrd="0" presId="urn:microsoft.com/office/officeart/2005/8/layout/orgChart1"/>
    <dgm:cxn modelId="{602EF6DD-1032-462A-991E-7FC05EC0CDAD}" type="presOf" srcId="{2CE98C09-7170-4B5A-BC0A-36344C1367B3}" destId="{E0914ED3-FA59-441A-B5B6-69B49946677A}" srcOrd="0" destOrd="0" presId="urn:microsoft.com/office/officeart/2005/8/layout/orgChart1"/>
    <dgm:cxn modelId="{1CE883F3-E03F-4D26-8242-5D71F5142AE2}" type="presOf" srcId="{3FCD9CD5-0092-4280-9761-AC01A2B86273}" destId="{43E5659E-4FC7-4A7B-A9D0-BC4E4896ED3C}" srcOrd="1" destOrd="0" presId="urn:microsoft.com/office/officeart/2005/8/layout/orgChart1"/>
    <dgm:cxn modelId="{8D2D50B6-4B33-4E9A-834C-A8B834FBF983}" srcId="{C8BC7B5A-4954-410D-A83F-8BFBAD7A57AE}" destId="{76D7FF8D-3E00-4F92-AB2A-4037DF6E6DDE}" srcOrd="0" destOrd="0" parTransId="{440A5F76-0AE0-495B-9D76-38EB5AE5DEFC}" sibTransId="{31DB638A-4F5E-4032-99E8-1158B2A20259}"/>
    <dgm:cxn modelId="{A041DE82-29B7-4C30-8067-E5BBDFD89B28}" srcId="{942B819B-0EE8-488B-A1E7-483EAF77422A}" destId="{00EA369B-F2BF-460C-8478-D46E4FFB7651}" srcOrd="0" destOrd="0" parTransId="{65F70C87-90AB-41C6-A21B-BF6DED915A6E}" sibTransId="{9BE24332-F5A0-4DB7-AD35-6C5BB263E91C}"/>
    <dgm:cxn modelId="{F0C4FF16-2FAD-424A-B10B-8BA3149BEA16}" type="presOf" srcId="{2408583F-5C88-4205-A1DD-D0F08635EDCC}" destId="{2C88369A-DC1A-4DCE-BF7F-F32F9588271B}" srcOrd="0" destOrd="0" presId="urn:microsoft.com/office/officeart/2005/8/layout/orgChart1"/>
    <dgm:cxn modelId="{90EDF6EE-1B53-46E0-B76E-0E38942FB651}" type="presOf" srcId="{5B020CF1-B60D-4CA4-B9CD-E2B3DEBCF42A}" destId="{ABB99FD8-9F44-4C57-9DC3-8061D84579AB}" srcOrd="1" destOrd="0" presId="urn:microsoft.com/office/officeart/2005/8/layout/orgChart1"/>
    <dgm:cxn modelId="{A2778562-012A-4E5A-9E65-F990C2F36BBD}" srcId="{8D7C8B03-5A46-4ED2-96EB-9A785812D11F}" destId="{EC00CDAD-3A54-4BC7-A145-44CD9E6C4F7D}" srcOrd="2" destOrd="0" parTransId="{0B94C7C3-E1D9-4557-BFAB-57DABFA0BA71}" sibTransId="{9384990E-ED65-4FC6-9E70-E3FF9255FD4B}"/>
    <dgm:cxn modelId="{09BF5ADF-5402-483C-BA19-C00D05EFC5A5}" srcId="{942B819B-0EE8-488B-A1E7-483EAF77422A}" destId="{C8BC7B5A-4954-410D-A83F-8BFBAD7A57AE}" srcOrd="1" destOrd="0" parTransId="{2408583F-5C88-4205-A1DD-D0F08635EDCC}" sibTransId="{AC76A239-9E51-4B31-9567-850AA9DC1754}"/>
    <dgm:cxn modelId="{7B954EB8-9F98-4797-B90E-A6FEEB4F0D0D}" type="presOf" srcId="{3FFDF31B-977F-434F-924E-A66A1975F5FE}" destId="{D0C51082-6824-4C0B-AED4-4D9160458E63}" srcOrd="0" destOrd="0" presId="urn:microsoft.com/office/officeart/2005/8/layout/orgChart1"/>
    <dgm:cxn modelId="{18F96CD4-3C25-4838-A45E-7BE95890D992}" type="presOf" srcId="{4B46B58F-5D7B-4A9E-A60F-7CDADF546340}" destId="{21B2D66C-1B11-4C99-B65E-57140F48BB46}" srcOrd="0" destOrd="0" presId="urn:microsoft.com/office/officeart/2005/8/layout/orgChart1"/>
    <dgm:cxn modelId="{B5994570-A95F-4B7E-95FE-29E1AE4B20CB}" type="presOf" srcId="{2C41A0E8-8D6D-4BCA-BDF5-EEA230E597C6}" destId="{74718295-89FA-4E46-AFCC-78BAAA568AC4}" srcOrd="1" destOrd="0" presId="urn:microsoft.com/office/officeart/2005/8/layout/orgChart1"/>
    <dgm:cxn modelId="{3B5303E2-9765-4E9B-ACD1-FD59A446192A}" type="presOf" srcId="{8BD3FFD1-4F15-481E-B17A-FE960CE7B692}" destId="{3076D83E-E57C-4C18-9156-D0D9E0F28778}" srcOrd="0" destOrd="0" presId="urn:microsoft.com/office/officeart/2005/8/layout/orgChart1"/>
    <dgm:cxn modelId="{8601BF5B-22B3-471D-8458-6BAB1F58D4C8}" type="presOf" srcId="{EC00CDAD-3A54-4BC7-A145-44CD9E6C4F7D}" destId="{FD9CA732-E61D-4DD6-9179-E46F407C34AD}" srcOrd="1" destOrd="0" presId="urn:microsoft.com/office/officeart/2005/8/layout/orgChart1"/>
    <dgm:cxn modelId="{6ABC7410-FABB-4B5A-B06C-51A702E1AC65}" type="presOf" srcId="{942B819B-0EE8-488B-A1E7-483EAF77422A}" destId="{0E9389FA-95D3-496B-B2B0-F9D4F5FC67C3}" srcOrd="1" destOrd="0" presId="urn:microsoft.com/office/officeart/2005/8/layout/orgChart1"/>
    <dgm:cxn modelId="{7C0765C9-3CA3-4858-949E-825167767C55}" type="presOf" srcId="{C8BC7B5A-4954-410D-A83F-8BFBAD7A57AE}" destId="{4D662D60-2C3C-4067-8E9B-0B8640581729}" srcOrd="0" destOrd="0" presId="urn:microsoft.com/office/officeart/2005/8/layout/orgChart1"/>
    <dgm:cxn modelId="{53D3E032-4F88-4636-B9CA-B92F5709C1EB}" srcId="{00EA369B-F2BF-460C-8478-D46E4FFB7651}" destId="{8BD3FFD1-4F15-481E-B17A-FE960CE7B692}" srcOrd="4" destOrd="0" parTransId="{4B46B58F-5D7B-4A9E-A60F-7CDADF546340}" sibTransId="{4712A003-178E-468C-A472-AB02104397C8}"/>
    <dgm:cxn modelId="{7B137353-763E-409A-AA57-3723C9D50B8D}" type="presOf" srcId="{C8BC7B5A-4954-410D-A83F-8BFBAD7A57AE}" destId="{BEF60AAD-7626-4C83-A3E6-6A372A2B7A74}" srcOrd="1" destOrd="0" presId="urn:microsoft.com/office/officeart/2005/8/layout/orgChart1"/>
    <dgm:cxn modelId="{799FB887-96C9-42FF-8AEB-838914090C0F}" type="presOf" srcId="{F4AABE05-ACFB-4AC8-B327-A6A7756C68BA}" destId="{E93100B0-A5E8-4B1F-82C9-673983272279}" srcOrd="0" destOrd="0" presId="urn:microsoft.com/office/officeart/2005/8/layout/orgChart1"/>
    <dgm:cxn modelId="{9C9D52A4-35EE-4533-AA7F-76974FEC6AD4}" type="presOf" srcId="{942B819B-0EE8-488B-A1E7-483EAF77422A}" destId="{D3FCC4E9-E3E1-4268-946E-EF766AAC8E03}" srcOrd="0" destOrd="0" presId="urn:microsoft.com/office/officeart/2005/8/layout/orgChart1"/>
    <dgm:cxn modelId="{16FE2A59-9A01-46A0-9182-A94D0FD12974}" type="presOf" srcId="{D9346224-C328-4A21-BA7A-8C25D6447458}" destId="{DBBE0B1C-0726-4FE1-8F34-8696440700E5}" srcOrd="0" destOrd="0" presId="urn:microsoft.com/office/officeart/2005/8/layout/orgChart1"/>
    <dgm:cxn modelId="{ED5F4E58-3A46-40E5-8296-63038C962439}" type="presOf" srcId="{05418459-16B6-408F-BF8F-5C746140835D}" destId="{FED37B12-C361-4EF6-9A0A-A142537873EB}" srcOrd="0" destOrd="0" presId="urn:microsoft.com/office/officeart/2005/8/layout/orgChart1"/>
    <dgm:cxn modelId="{05457F69-6A39-44C8-85FA-21115D53D6CE}" type="presOf" srcId="{736802CB-2F13-410D-84B2-C755A7BC374F}" destId="{CF17B1BE-007B-405E-9122-90243F5E5B22}" srcOrd="0" destOrd="0" presId="urn:microsoft.com/office/officeart/2005/8/layout/orgChart1"/>
    <dgm:cxn modelId="{0D9EBD5F-4454-4EFF-8F73-382535017B6D}" type="presOf" srcId="{8BD3FFD1-4F15-481E-B17A-FE960CE7B692}" destId="{CF86DA13-4C91-40F1-835D-EF2A075C76FE}" srcOrd="1" destOrd="0" presId="urn:microsoft.com/office/officeart/2005/8/layout/orgChart1"/>
    <dgm:cxn modelId="{CD7DA998-DB22-4F35-90B1-D23A33673830}" type="presOf" srcId="{991671F7-4BA4-4080-88BF-CAB555BE8E70}" destId="{6CDE5321-E102-417A-9E05-C5BCC45A25DC}" srcOrd="0" destOrd="0" presId="urn:microsoft.com/office/officeart/2005/8/layout/orgChart1"/>
    <dgm:cxn modelId="{BDA68D1A-3DAE-45F0-9E82-C4AA47160810}" srcId="{00EA369B-F2BF-460C-8478-D46E4FFB7651}" destId="{F4AABE05-ACFB-4AC8-B327-A6A7756C68BA}" srcOrd="6" destOrd="0" parTransId="{3FFDF31B-977F-434F-924E-A66A1975F5FE}" sibTransId="{2D5DEE0C-5B22-4627-B1B7-30922810737C}"/>
    <dgm:cxn modelId="{7F989E1A-AFD5-4DBC-8819-0C8D7E968E08}" srcId="{8D7C8B03-5A46-4ED2-96EB-9A785812D11F}" destId="{E7A1CAEA-F9BF-4AA4-89DE-924DEF1F1060}" srcOrd="3" destOrd="0" parTransId="{D9346224-C328-4A21-BA7A-8C25D6447458}" sibTransId="{EEADDF07-3EA1-407E-84B6-B2F5CF7C16E3}"/>
    <dgm:cxn modelId="{5F96A6AE-1BD6-46A7-B64B-9FAF170DE69B}" type="presOf" srcId="{60200763-E384-4638-8A63-801D1F96662C}" destId="{4A60DEFD-3E70-4BB4-9CB1-24C96C22E9C7}" srcOrd="0" destOrd="0" presId="urn:microsoft.com/office/officeart/2005/8/layout/orgChart1"/>
    <dgm:cxn modelId="{C9F04EEB-68EF-4F0B-9745-446FA9EAD55A}" srcId="{C8BC7B5A-4954-410D-A83F-8BFBAD7A57AE}" destId="{47299A26-953F-4A79-B37F-8C1E40E3F1ED}" srcOrd="1" destOrd="0" parTransId="{1592B999-6032-4F42-9AE3-6F67EBA32FD1}" sibTransId="{9014C193-5B45-4B23-BAE6-FA86F2F7DA1A}"/>
    <dgm:cxn modelId="{AD301939-C447-4C0F-BA12-2861D708AE07}" type="presOf" srcId="{76D7FF8D-3E00-4F92-AB2A-4037DF6E6DDE}" destId="{21C45C53-BB69-40EC-B1BB-437AA2C3F864}" srcOrd="1" destOrd="0" presId="urn:microsoft.com/office/officeart/2005/8/layout/orgChart1"/>
    <dgm:cxn modelId="{95480588-2221-411B-9D2D-BE0B0EBC9583}" type="presOf" srcId="{4F2092B6-6E17-471D-BB0A-5AD26A39E885}" destId="{1809F75F-CD2E-4C84-9466-F7964C18AECB}" srcOrd="1" destOrd="0" presId="urn:microsoft.com/office/officeart/2005/8/layout/orgChart1"/>
    <dgm:cxn modelId="{DF7D6C0E-A9CA-42B7-8608-0C2E35AC4103}" srcId="{942B819B-0EE8-488B-A1E7-483EAF77422A}" destId="{8D7C8B03-5A46-4ED2-96EB-9A785812D11F}" srcOrd="2" destOrd="0" parTransId="{991671F7-4BA4-4080-88BF-CAB555BE8E70}" sibTransId="{87F79FB6-2A24-4EFB-A4E0-A81D48F22EAA}"/>
    <dgm:cxn modelId="{2D7B8930-FF55-4AAF-B5A8-AB629B0EAAAE}" type="presOf" srcId="{440A5F76-0AE0-495B-9D76-38EB5AE5DEFC}" destId="{35341A20-E401-4ECF-B168-E9E639B7A53E}" srcOrd="0" destOrd="0" presId="urn:microsoft.com/office/officeart/2005/8/layout/orgChart1"/>
    <dgm:cxn modelId="{92271DF5-33D4-42E7-843F-19CEBF1F798A}" srcId="{00EA369B-F2BF-460C-8478-D46E4FFB7651}" destId="{5D49301A-A054-45C9-8FCB-BAA24D4886B0}" srcOrd="2" destOrd="0" parTransId="{A895ECB5-E16A-4165-8081-0CEF137C7A85}" sibTransId="{40D8A002-641A-4536-B2E7-0AE9B2FD77FA}"/>
    <dgm:cxn modelId="{F2FC874D-5AD0-467A-BD1C-666235EFB099}" type="presOf" srcId="{AB34EB01-EBA6-4771-88D3-5B8D469F1CAE}" destId="{58475C39-77A3-4345-BA09-6A34717B001C}" srcOrd="0" destOrd="0" presId="urn:microsoft.com/office/officeart/2005/8/layout/orgChart1"/>
    <dgm:cxn modelId="{1F865C5C-DE8B-42BF-BE18-B1366187608A}" srcId="{8D7C8B03-5A46-4ED2-96EB-9A785812D11F}" destId="{05418459-16B6-408F-BF8F-5C746140835D}" srcOrd="0" destOrd="0" parTransId="{28C84EA5-1A5D-45C9-9F5C-0FD36852A7D0}" sibTransId="{063FF4FE-3E6E-4B51-A251-DC24F9FF038A}"/>
    <dgm:cxn modelId="{45691942-7512-48D4-9F05-5A341B3C95D1}" type="presOf" srcId="{E7A1CAEA-F9BF-4AA4-89DE-924DEF1F1060}" destId="{B9A4B540-C994-4B72-9D51-7FAB4F799876}" srcOrd="0" destOrd="0" presId="urn:microsoft.com/office/officeart/2005/8/layout/orgChart1"/>
    <dgm:cxn modelId="{D8BB1BE8-D177-4219-9FA3-8CAF465681A5}" srcId="{00EA369B-F2BF-460C-8478-D46E4FFB7651}" destId="{5B020CF1-B60D-4CA4-B9CD-E2B3DEBCF42A}" srcOrd="3" destOrd="0" parTransId="{69691EA2-E0EF-4488-96A3-BF076F8E83C2}" sibTransId="{D3639F51-C61B-41A6-A07F-54D15D78DEBC}"/>
    <dgm:cxn modelId="{4A26BC7A-4E3A-4839-857B-9780DB8E1956}" type="presOf" srcId="{00EA369B-F2BF-460C-8478-D46E4FFB7651}" destId="{0C81FAC2-4845-4229-8D3C-089D5C1A7FBD}" srcOrd="0" destOrd="0" presId="urn:microsoft.com/office/officeart/2005/8/layout/orgChart1"/>
    <dgm:cxn modelId="{97EA50C9-C919-4346-A209-A7614DF7A6C4}" type="presOf" srcId="{BA2C4BF5-B4EA-4779-8030-BA39D75E9DC8}" destId="{3D4C688E-6723-4CD8-B6D4-F17D25B92144}" srcOrd="1" destOrd="0" presId="urn:microsoft.com/office/officeart/2005/8/layout/orgChart1"/>
    <dgm:cxn modelId="{0DD42256-E225-4229-B787-307DADCC4BE4}" type="presOf" srcId="{8D7C8B03-5A46-4ED2-96EB-9A785812D11F}" destId="{43B57934-8C8A-41B3-B321-53D6E4D9A5B4}" srcOrd="1" destOrd="0" presId="urn:microsoft.com/office/officeart/2005/8/layout/orgChart1"/>
    <dgm:cxn modelId="{EF3F8AF9-39B7-42BF-A435-C0C75151D3D4}" type="presOf" srcId="{E7A1CAEA-F9BF-4AA4-89DE-924DEF1F1060}" destId="{505A0044-8899-4AF8-88BB-7650EC905991}" srcOrd="1" destOrd="0" presId="urn:microsoft.com/office/officeart/2005/8/layout/orgChart1"/>
    <dgm:cxn modelId="{FABF3ED7-C2AA-4785-9846-DF938584B9C5}" type="presOf" srcId="{00EA369B-F2BF-460C-8478-D46E4FFB7651}" destId="{C55FCF8F-2F35-4A15-9A4D-067037DF3E00}" srcOrd="1" destOrd="0" presId="urn:microsoft.com/office/officeart/2005/8/layout/orgChart1"/>
    <dgm:cxn modelId="{0BC52113-C210-4666-B372-05EBBC11D6C3}" srcId="{00EA369B-F2BF-460C-8478-D46E4FFB7651}" destId="{2C41A0E8-8D6D-4BCA-BDF5-EEA230E597C6}" srcOrd="0" destOrd="0" parTransId="{736802CB-2F13-410D-84B2-C755A7BC374F}" sibTransId="{0D90162F-864D-422B-86D4-D16865DE653F}"/>
    <dgm:cxn modelId="{038F3ED2-06D6-4BFD-AEA0-2239DE419A85}" type="presOf" srcId="{5B020CF1-B60D-4CA4-B9CD-E2B3DEBCF42A}" destId="{56EE040C-8877-4152-8435-5CB4DEE4B576}" srcOrd="0" destOrd="0" presId="urn:microsoft.com/office/officeart/2005/8/layout/orgChart1"/>
    <dgm:cxn modelId="{F6CC0BEF-728B-4D36-BEBE-514E5C921BFE}" srcId="{8D7C8B03-5A46-4ED2-96EB-9A785812D11F}" destId="{BA2C4BF5-B4EA-4779-8030-BA39D75E9DC8}" srcOrd="1" destOrd="0" parTransId="{42C3861F-545D-498D-B31E-9760C67E5C82}" sibTransId="{03C9362E-2C6A-4DF6-8BAE-41425B8E56E8}"/>
    <dgm:cxn modelId="{D0CFC620-2ECF-4F68-A1AF-3EDD2870B4F8}" type="presOf" srcId="{3FCD9CD5-0092-4280-9761-AC01A2B86273}" destId="{85F01AED-ED24-46E6-B019-9535612DC3F9}" srcOrd="0" destOrd="0" presId="urn:microsoft.com/office/officeart/2005/8/layout/orgChart1"/>
    <dgm:cxn modelId="{2EF39844-711D-41B5-B3DB-60B91733B647}" type="presOf" srcId="{BA2C4BF5-B4EA-4779-8030-BA39D75E9DC8}" destId="{0C2A1882-1FE6-4397-97E8-349291617BF2}" srcOrd="0" destOrd="0" presId="urn:microsoft.com/office/officeart/2005/8/layout/orgChart1"/>
    <dgm:cxn modelId="{ADAED8BC-FAA0-46A9-87DB-22B665157585}" type="presOf" srcId="{0B94C7C3-E1D9-4557-BFAB-57DABFA0BA71}" destId="{EEE42FBF-EA12-4FC7-80F5-D067F46B8A45}" srcOrd="0" destOrd="0" presId="urn:microsoft.com/office/officeart/2005/8/layout/orgChart1"/>
    <dgm:cxn modelId="{E1C9C562-58D9-474C-BA71-D2084225F3E2}" srcId="{2CE98C09-7170-4B5A-BC0A-36344C1367B3}" destId="{942B819B-0EE8-488B-A1E7-483EAF77422A}" srcOrd="0" destOrd="0" parTransId="{6ADA5406-73D8-4DDA-8D3A-42C97F7EC7B1}" sibTransId="{093E70C4-A4B1-439D-8109-1160B636CDAC}"/>
    <dgm:cxn modelId="{63407F62-66FD-44E8-9FEF-44E92E1D7DAE}" type="presOf" srcId="{42C3861F-545D-498D-B31E-9760C67E5C82}" destId="{496E06AD-5A2D-43BC-9FD6-3113449B65E0}" srcOrd="0" destOrd="0" presId="urn:microsoft.com/office/officeart/2005/8/layout/orgChart1"/>
    <dgm:cxn modelId="{193AAE8D-96C3-4B6F-9F9D-B9235ACC2361}" srcId="{00EA369B-F2BF-460C-8478-D46E4FFB7651}" destId="{60200763-E384-4638-8A63-801D1F96662C}" srcOrd="1" destOrd="0" parTransId="{AB34EB01-EBA6-4771-88D3-5B8D469F1CAE}" sibTransId="{A6FAB403-1B24-4968-99C2-A6D642EFC428}"/>
    <dgm:cxn modelId="{C3A06FEE-E2B7-44DB-AF17-8BC4A747E3E7}" type="presOf" srcId="{60200763-E384-4638-8A63-801D1F96662C}" destId="{C4CDA2C2-541A-4A8D-BB36-CF0BA796BFEA}" srcOrd="1" destOrd="0" presId="urn:microsoft.com/office/officeart/2005/8/layout/orgChart1"/>
    <dgm:cxn modelId="{25642025-DF19-498A-8901-56F81C954489}" type="presOf" srcId="{FD18C526-D188-4F79-B535-1EE04A60BD42}" destId="{2E5FE2E8-C4A5-4EC4-B7B3-DC2B2F6E4014}" srcOrd="0" destOrd="0" presId="urn:microsoft.com/office/officeart/2005/8/layout/orgChart1"/>
    <dgm:cxn modelId="{4C8C1D36-AE41-48CE-92EF-7BB777825F52}" type="presOf" srcId="{76D7FF8D-3E00-4F92-AB2A-4037DF6E6DDE}" destId="{E7E7D21A-B483-4631-84D3-4093DA042EC6}" srcOrd="0" destOrd="0" presId="urn:microsoft.com/office/officeart/2005/8/layout/orgChart1"/>
    <dgm:cxn modelId="{8B255E38-D091-4731-939E-231CF05A4CE3}" srcId="{C8BC7B5A-4954-410D-A83F-8BFBAD7A57AE}" destId="{3FCD9CD5-0092-4280-9761-AC01A2B86273}" srcOrd="3" destOrd="0" parTransId="{FD18C526-D188-4F79-B535-1EE04A60BD42}" sibTransId="{B24EFF77-900E-4DA0-B1A3-52FC36194A67}"/>
    <dgm:cxn modelId="{0D27CC85-C4F5-47F2-A485-C34BD908DC6E}" type="presOf" srcId="{F4AABE05-ACFB-4AC8-B327-A6A7756C68BA}" destId="{E88172D4-2C24-43BE-B724-E3EEE88B50DB}" srcOrd="1" destOrd="0" presId="urn:microsoft.com/office/officeart/2005/8/layout/orgChart1"/>
    <dgm:cxn modelId="{7EAD509B-ACDE-46A8-8DA0-6E90EA7AA8F6}" type="presOf" srcId="{05418459-16B6-408F-BF8F-5C746140835D}" destId="{2D9B4F72-093A-49FE-9C4B-3F7B2A3D6D72}" srcOrd="1" destOrd="0" presId="urn:microsoft.com/office/officeart/2005/8/layout/orgChart1"/>
    <dgm:cxn modelId="{58ED4EBD-363A-4CDC-91F2-BA15EF22EF02}" type="presOf" srcId="{FE74800F-E854-4E3B-8965-1879F696BF10}" destId="{018D67F9-7F15-431F-9CA0-3DA2787F901F}" srcOrd="0" destOrd="0" presId="urn:microsoft.com/office/officeart/2005/8/layout/orgChart1"/>
    <dgm:cxn modelId="{8DA08BF0-40E9-4585-B3FF-0FE269DDCB9F}" type="presOf" srcId="{28C84EA5-1A5D-45C9-9F5C-0FD36852A7D0}" destId="{9D5D3BEB-285F-4472-BB73-17F494F68185}" srcOrd="0" destOrd="0" presId="urn:microsoft.com/office/officeart/2005/8/layout/orgChart1"/>
    <dgm:cxn modelId="{CC8141CE-3CA9-4FF1-BA0E-F120A174DC90}" type="presOf" srcId="{A895ECB5-E16A-4165-8081-0CEF137C7A85}" destId="{29D1F129-CDE8-46E2-843A-10DA99659633}" srcOrd="0" destOrd="0" presId="urn:microsoft.com/office/officeart/2005/8/layout/orgChart1"/>
    <dgm:cxn modelId="{308B307D-088C-43FE-BD0C-936804FE66C8}" type="presOf" srcId="{1592B999-6032-4F42-9AE3-6F67EBA32FD1}" destId="{565B50A4-775B-432F-9920-CB0C09D72A0B}" srcOrd="0" destOrd="0" presId="urn:microsoft.com/office/officeart/2005/8/layout/orgChart1"/>
    <dgm:cxn modelId="{45DD8E2E-55CE-4AD0-9E24-04425B154312}" type="presOf" srcId="{EC00CDAD-3A54-4BC7-A145-44CD9E6C4F7D}" destId="{F5E548D9-8BC2-40ED-965F-32F9AD718BC9}" srcOrd="0" destOrd="0" presId="urn:microsoft.com/office/officeart/2005/8/layout/orgChart1"/>
    <dgm:cxn modelId="{01BD1412-7B2C-4396-A81E-E4FB468B2877}" type="presOf" srcId="{C9E3E6DC-4EB0-4EE2-B51F-F4B91342CE2F}" destId="{9391B615-0501-4FF9-8F9B-54664E73C69C}" srcOrd="0" destOrd="0" presId="urn:microsoft.com/office/officeart/2005/8/layout/orgChart1"/>
    <dgm:cxn modelId="{955ED641-3E93-4F86-9363-669F31A1F204}" srcId="{C8BC7B5A-4954-410D-A83F-8BFBAD7A57AE}" destId="{4F2092B6-6E17-471D-BB0A-5AD26A39E885}" srcOrd="2" destOrd="0" parTransId="{B5E3DF25-A236-4EFD-912C-22649B94E933}" sibTransId="{084FDCD6-40E5-4C6C-B13D-62D241441918}"/>
    <dgm:cxn modelId="{3BC56E7C-F3A5-473B-8CCA-86EECA6AA50A}" type="presOf" srcId="{47299A26-953F-4A79-B37F-8C1E40E3F1ED}" destId="{601056ED-FD14-449B-9F71-0650A248AA84}" srcOrd="0" destOrd="0" presId="urn:microsoft.com/office/officeart/2005/8/layout/orgChart1"/>
    <dgm:cxn modelId="{D5AFF678-884D-404A-B540-5C0A2806BA0B}" type="presParOf" srcId="{E0914ED3-FA59-441A-B5B6-69B49946677A}" destId="{BD3E4438-0524-4ABB-AC16-E13CB44BC39C}" srcOrd="0" destOrd="0" presId="urn:microsoft.com/office/officeart/2005/8/layout/orgChart1"/>
    <dgm:cxn modelId="{3B40845F-14D4-43B3-A62C-A6BF163496AD}" type="presParOf" srcId="{BD3E4438-0524-4ABB-AC16-E13CB44BC39C}" destId="{2E9237BA-85E5-41BE-8FD6-200D549150E0}" srcOrd="0" destOrd="0" presId="urn:microsoft.com/office/officeart/2005/8/layout/orgChart1"/>
    <dgm:cxn modelId="{3DFCB665-B3E0-4D35-ADF0-40AC42D4BBB8}" type="presParOf" srcId="{2E9237BA-85E5-41BE-8FD6-200D549150E0}" destId="{D3FCC4E9-E3E1-4268-946E-EF766AAC8E03}" srcOrd="0" destOrd="0" presId="urn:microsoft.com/office/officeart/2005/8/layout/orgChart1"/>
    <dgm:cxn modelId="{8EBD6D9E-2DDF-47E5-A424-84B19969290A}" type="presParOf" srcId="{2E9237BA-85E5-41BE-8FD6-200D549150E0}" destId="{0E9389FA-95D3-496B-B2B0-F9D4F5FC67C3}" srcOrd="1" destOrd="0" presId="urn:microsoft.com/office/officeart/2005/8/layout/orgChart1"/>
    <dgm:cxn modelId="{A13794EE-EB26-42F9-A015-576E5010FFF6}" type="presParOf" srcId="{BD3E4438-0524-4ABB-AC16-E13CB44BC39C}" destId="{B365AC16-23E4-4643-BAB8-F128C42567E7}" srcOrd="1" destOrd="0" presId="urn:microsoft.com/office/officeart/2005/8/layout/orgChart1"/>
    <dgm:cxn modelId="{965B5930-E4E5-40E4-B42F-E89FE0AA8572}" type="presParOf" srcId="{B365AC16-23E4-4643-BAB8-F128C42567E7}" destId="{0989163F-C27E-47D3-9798-04FC07D6C2D7}" srcOrd="0" destOrd="0" presId="urn:microsoft.com/office/officeart/2005/8/layout/orgChart1"/>
    <dgm:cxn modelId="{D50F1528-7035-4C58-962A-3B6E49F5D9C2}" type="presParOf" srcId="{B365AC16-23E4-4643-BAB8-F128C42567E7}" destId="{1AF16DC8-C860-4C5D-A6F1-56FDB005ECDD}" srcOrd="1" destOrd="0" presId="urn:microsoft.com/office/officeart/2005/8/layout/orgChart1"/>
    <dgm:cxn modelId="{A25D32E9-0E11-4AAC-9E2C-8D1E91D47B57}" type="presParOf" srcId="{1AF16DC8-C860-4C5D-A6F1-56FDB005ECDD}" destId="{15AFDABE-03EE-4329-83B5-96804AA9ECDC}" srcOrd="0" destOrd="0" presId="urn:microsoft.com/office/officeart/2005/8/layout/orgChart1"/>
    <dgm:cxn modelId="{2C91F8F7-AECA-4769-BE3D-5C7A8A375D27}" type="presParOf" srcId="{15AFDABE-03EE-4329-83B5-96804AA9ECDC}" destId="{0C81FAC2-4845-4229-8D3C-089D5C1A7FBD}" srcOrd="0" destOrd="0" presId="urn:microsoft.com/office/officeart/2005/8/layout/orgChart1"/>
    <dgm:cxn modelId="{915517EF-CF8B-4859-935D-8E8052CFCDCF}" type="presParOf" srcId="{15AFDABE-03EE-4329-83B5-96804AA9ECDC}" destId="{C55FCF8F-2F35-4A15-9A4D-067037DF3E00}" srcOrd="1" destOrd="0" presId="urn:microsoft.com/office/officeart/2005/8/layout/orgChart1"/>
    <dgm:cxn modelId="{3B652878-C91C-4FE0-96F4-BE70516E1EB4}" type="presParOf" srcId="{1AF16DC8-C860-4C5D-A6F1-56FDB005ECDD}" destId="{B0B6D02B-B218-4D94-B75D-846E47952520}" srcOrd="1" destOrd="0" presId="urn:microsoft.com/office/officeart/2005/8/layout/orgChart1"/>
    <dgm:cxn modelId="{D309421A-A1C9-4E81-B304-B3192FA12258}" type="presParOf" srcId="{B0B6D02B-B218-4D94-B75D-846E47952520}" destId="{CF17B1BE-007B-405E-9122-90243F5E5B22}" srcOrd="0" destOrd="0" presId="urn:microsoft.com/office/officeart/2005/8/layout/orgChart1"/>
    <dgm:cxn modelId="{9261D391-87EB-4A2F-88A0-DE949F83BDD7}" type="presParOf" srcId="{B0B6D02B-B218-4D94-B75D-846E47952520}" destId="{58077E9A-0833-462E-8938-7C782F14FAC7}" srcOrd="1" destOrd="0" presId="urn:microsoft.com/office/officeart/2005/8/layout/orgChart1"/>
    <dgm:cxn modelId="{79F1D4F2-99AA-4D25-BFDC-7733966393D8}" type="presParOf" srcId="{58077E9A-0833-462E-8938-7C782F14FAC7}" destId="{7BA0F299-6DDC-4AFF-8780-9F949D176225}" srcOrd="0" destOrd="0" presId="urn:microsoft.com/office/officeart/2005/8/layout/orgChart1"/>
    <dgm:cxn modelId="{25E07DEB-FDC6-48F6-B2BE-1DDB7A214EB1}" type="presParOf" srcId="{7BA0F299-6DDC-4AFF-8780-9F949D176225}" destId="{941F5365-EDF4-4535-98BD-FE13FE746E56}" srcOrd="0" destOrd="0" presId="urn:microsoft.com/office/officeart/2005/8/layout/orgChart1"/>
    <dgm:cxn modelId="{2632C678-D2CE-48D1-8914-C00AAABA1AD6}" type="presParOf" srcId="{7BA0F299-6DDC-4AFF-8780-9F949D176225}" destId="{74718295-89FA-4E46-AFCC-78BAAA568AC4}" srcOrd="1" destOrd="0" presId="urn:microsoft.com/office/officeart/2005/8/layout/orgChart1"/>
    <dgm:cxn modelId="{024C156C-BD8C-4833-9367-20D84982E95E}" type="presParOf" srcId="{58077E9A-0833-462E-8938-7C782F14FAC7}" destId="{6A361C45-87FD-4FD6-8FCF-0725187E415F}" srcOrd="1" destOrd="0" presId="urn:microsoft.com/office/officeart/2005/8/layout/orgChart1"/>
    <dgm:cxn modelId="{6A639E2B-E62F-48FB-841E-6692F99BAFC9}" type="presParOf" srcId="{58077E9A-0833-462E-8938-7C782F14FAC7}" destId="{AFB38DD8-E87E-4152-82DE-C91FAD15EC48}" srcOrd="2" destOrd="0" presId="urn:microsoft.com/office/officeart/2005/8/layout/orgChart1"/>
    <dgm:cxn modelId="{3256324C-9CED-45FE-B0A4-30AFA7F95E04}" type="presParOf" srcId="{B0B6D02B-B218-4D94-B75D-846E47952520}" destId="{58475C39-77A3-4345-BA09-6A34717B001C}" srcOrd="2" destOrd="0" presId="urn:microsoft.com/office/officeart/2005/8/layout/orgChart1"/>
    <dgm:cxn modelId="{E2877163-8570-4D0A-BAEC-B9EFD250F29F}" type="presParOf" srcId="{B0B6D02B-B218-4D94-B75D-846E47952520}" destId="{1A2F354B-CEE3-45B1-A0E6-8E6CFDE31FC7}" srcOrd="3" destOrd="0" presId="urn:microsoft.com/office/officeart/2005/8/layout/orgChart1"/>
    <dgm:cxn modelId="{CD6F3920-696A-4FAC-854D-659A52C43BDE}" type="presParOf" srcId="{1A2F354B-CEE3-45B1-A0E6-8E6CFDE31FC7}" destId="{8B592E0D-14E0-422D-8209-82F5FC45CF94}" srcOrd="0" destOrd="0" presId="urn:microsoft.com/office/officeart/2005/8/layout/orgChart1"/>
    <dgm:cxn modelId="{21046DD0-00F9-4380-B006-6F4D9A653FDD}" type="presParOf" srcId="{8B592E0D-14E0-422D-8209-82F5FC45CF94}" destId="{4A60DEFD-3E70-4BB4-9CB1-24C96C22E9C7}" srcOrd="0" destOrd="0" presId="urn:microsoft.com/office/officeart/2005/8/layout/orgChart1"/>
    <dgm:cxn modelId="{C56F6CA7-9B7C-4CE0-B20E-8EC2B5E309FC}" type="presParOf" srcId="{8B592E0D-14E0-422D-8209-82F5FC45CF94}" destId="{C4CDA2C2-541A-4A8D-BB36-CF0BA796BFEA}" srcOrd="1" destOrd="0" presId="urn:microsoft.com/office/officeart/2005/8/layout/orgChart1"/>
    <dgm:cxn modelId="{C72DB612-B976-42C1-B478-7CEE8E80F232}" type="presParOf" srcId="{1A2F354B-CEE3-45B1-A0E6-8E6CFDE31FC7}" destId="{F566E131-E06B-45AF-9B5C-14E55E0B7DA2}" srcOrd="1" destOrd="0" presId="urn:microsoft.com/office/officeart/2005/8/layout/orgChart1"/>
    <dgm:cxn modelId="{E8CBBCD4-2512-4974-94DA-0C9C705D685B}" type="presParOf" srcId="{1A2F354B-CEE3-45B1-A0E6-8E6CFDE31FC7}" destId="{651B4685-87DF-41EF-B0ED-895AD3B48FFA}" srcOrd="2" destOrd="0" presId="urn:microsoft.com/office/officeart/2005/8/layout/orgChart1"/>
    <dgm:cxn modelId="{87841E86-B0B4-43EA-B228-958110FA1C18}" type="presParOf" srcId="{B0B6D02B-B218-4D94-B75D-846E47952520}" destId="{29D1F129-CDE8-46E2-843A-10DA99659633}" srcOrd="4" destOrd="0" presId="urn:microsoft.com/office/officeart/2005/8/layout/orgChart1"/>
    <dgm:cxn modelId="{011E0412-86A1-4E35-8FD8-1900A8CA8950}" type="presParOf" srcId="{B0B6D02B-B218-4D94-B75D-846E47952520}" destId="{7DAFD275-DE37-4FDD-A798-4E85F30AB43A}" srcOrd="5" destOrd="0" presId="urn:microsoft.com/office/officeart/2005/8/layout/orgChart1"/>
    <dgm:cxn modelId="{3A3F8EEF-E56F-4C15-8FD9-3515C457AB3B}" type="presParOf" srcId="{7DAFD275-DE37-4FDD-A798-4E85F30AB43A}" destId="{B0E76505-ED34-4330-95E0-E09E195264F1}" srcOrd="0" destOrd="0" presId="urn:microsoft.com/office/officeart/2005/8/layout/orgChart1"/>
    <dgm:cxn modelId="{D5129114-11E4-47A3-928B-C3E47BCB98C7}" type="presParOf" srcId="{B0E76505-ED34-4330-95E0-E09E195264F1}" destId="{949793C9-1C20-4FA1-8DF1-92A78745F5DC}" srcOrd="0" destOrd="0" presId="urn:microsoft.com/office/officeart/2005/8/layout/orgChart1"/>
    <dgm:cxn modelId="{1A64F31F-C40C-420F-97DD-91122EDBEAF9}" type="presParOf" srcId="{B0E76505-ED34-4330-95E0-E09E195264F1}" destId="{ABAF3EA0-19B2-4D82-9CFB-75B71A72ECF8}" srcOrd="1" destOrd="0" presId="urn:microsoft.com/office/officeart/2005/8/layout/orgChart1"/>
    <dgm:cxn modelId="{BFC708FC-F709-4D82-AD4E-73D9AD6B4007}" type="presParOf" srcId="{7DAFD275-DE37-4FDD-A798-4E85F30AB43A}" destId="{40455196-51BF-43FB-9BAE-DDEDBE7B9FAF}" srcOrd="1" destOrd="0" presId="urn:microsoft.com/office/officeart/2005/8/layout/orgChart1"/>
    <dgm:cxn modelId="{4569067A-CB8F-4277-817D-BDC4297FFA61}" type="presParOf" srcId="{7DAFD275-DE37-4FDD-A798-4E85F30AB43A}" destId="{607DF234-682C-47C0-902F-E4B700785893}" srcOrd="2" destOrd="0" presId="urn:microsoft.com/office/officeart/2005/8/layout/orgChart1"/>
    <dgm:cxn modelId="{C14DBB39-1E05-491C-851A-DCCB51096DCE}" type="presParOf" srcId="{B0B6D02B-B218-4D94-B75D-846E47952520}" destId="{B7AAB71A-6BB4-4019-8D92-CEBE5C6B1217}" srcOrd="6" destOrd="0" presId="urn:microsoft.com/office/officeart/2005/8/layout/orgChart1"/>
    <dgm:cxn modelId="{A477A629-0E9B-4003-A5A1-5F5027DDBB74}" type="presParOf" srcId="{B0B6D02B-B218-4D94-B75D-846E47952520}" destId="{469AA7F6-B281-40FB-B238-6BB787DF2376}" srcOrd="7" destOrd="0" presId="urn:microsoft.com/office/officeart/2005/8/layout/orgChart1"/>
    <dgm:cxn modelId="{F82FD02D-9A81-40F4-89C4-296665B6C320}" type="presParOf" srcId="{469AA7F6-B281-40FB-B238-6BB787DF2376}" destId="{F1EBC419-9AA4-477C-A7EC-C908218BCF40}" srcOrd="0" destOrd="0" presId="urn:microsoft.com/office/officeart/2005/8/layout/orgChart1"/>
    <dgm:cxn modelId="{74D0D6A1-BF0A-4D82-800F-77AC365F6562}" type="presParOf" srcId="{F1EBC419-9AA4-477C-A7EC-C908218BCF40}" destId="{56EE040C-8877-4152-8435-5CB4DEE4B576}" srcOrd="0" destOrd="0" presId="urn:microsoft.com/office/officeart/2005/8/layout/orgChart1"/>
    <dgm:cxn modelId="{0AB41465-AE48-4BE4-97A7-E155B21ED8C1}" type="presParOf" srcId="{F1EBC419-9AA4-477C-A7EC-C908218BCF40}" destId="{ABB99FD8-9F44-4C57-9DC3-8061D84579AB}" srcOrd="1" destOrd="0" presId="urn:microsoft.com/office/officeart/2005/8/layout/orgChart1"/>
    <dgm:cxn modelId="{96DF92CF-1B47-4965-9C2D-23ACBEA12DDF}" type="presParOf" srcId="{469AA7F6-B281-40FB-B238-6BB787DF2376}" destId="{51F65264-BE0C-49AC-9753-53E5A0081792}" srcOrd="1" destOrd="0" presId="urn:microsoft.com/office/officeart/2005/8/layout/orgChart1"/>
    <dgm:cxn modelId="{867ACB96-9618-42B8-8575-71527A0FCB7D}" type="presParOf" srcId="{469AA7F6-B281-40FB-B238-6BB787DF2376}" destId="{AAAB764D-8E41-4021-BC02-26C5C5E7E748}" srcOrd="2" destOrd="0" presId="urn:microsoft.com/office/officeart/2005/8/layout/orgChart1"/>
    <dgm:cxn modelId="{DE441862-F6DE-49EE-953D-45FD16B0538C}" type="presParOf" srcId="{B0B6D02B-B218-4D94-B75D-846E47952520}" destId="{21B2D66C-1B11-4C99-B65E-57140F48BB46}" srcOrd="8" destOrd="0" presId="urn:microsoft.com/office/officeart/2005/8/layout/orgChart1"/>
    <dgm:cxn modelId="{39F46292-82BE-4FB5-84D6-DCCE728525DF}" type="presParOf" srcId="{B0B6D02B-B218-4D94-B75D-846E47952520}" destId="{4BDA91A9-CF2E-48F2-AA78-D23A2FC2A97A}" srcOrd="9" destOrd="0" presId="urn:microsoft.com/office/officeart/2005/8/layout/orgChart1"/>
    <dgm:cxn modelId="{1C78A318-0C7A-4047-B389-8B405F055051}" type="presParOf" srcId="{4BDA91A9-CF2E-48F2-AA78-D23A2FC2A97A}" destId="{4C69A936-0F70-4E56-903F-310DDFD5035D}" srcOrd="0" destOrd="0" presId="urn:microsoft.com/office/officeart/2005/8/layout/orgChart1"/>
    <dgm:cxn modelId="{9EE97021-8248-489D-9AE2-8FF52965612C}" type="presParOf" srcId="{4C69A936-0F70-4E56-903F-310DDFD5035D}" destId="{3076D83E-E57C-4C18-9156-D0D9E0F28778}" srcOrd="0" destOrd="0" presId="urn:microsoft.com/office/officeart/2005/8/layout/orgChart1"/>
    <dgm:cxn modelId="{A347050D-2C0A-4FB6-A5D6-84220AEEF468}" type="presParOf" srcId="{4C69A936-0F70-4E56-903F-310DDFD5035D}" destId="{CF86DA13-4C91-40F1-835D-EF2A075C76FE}" srcOrd="1" destOrd="0" presId="urn:microsoft.com/office/officeart/2005/8/layout/orgChart1"/>
    <dgm:cxn modelId="{6CE2C23E-43C3-4BE2-92AA-C956B9633A8F}" type="presParOf" srcId="{4BDA91A9-CF2E-48F2-AA78-D23A2FC2A97A}" destId="{4E818550-E05E-4880-B5A6-7F43DA09C448}" srcOrd="1" destOrd="0" presId="urn:microsoft.com/office/officeart/2005/8/layout/orgChart1"/>
    <dgm:cxn modelId="{C8306C28-76AC-4C37-8622-04839E493A92}" type="presParOf" srcId="{4BDA91A9-CF2E-48F2-AA78-D23A2FC2A97A}" destId="{C0304D12-FE0C-4601-9990-9825E9118C17}" srcOrd="2" destOrd="0" presId="urn:microsoft.com/office/officeart/2005/8/layout/orgChart1"/>
    <dgm:cxn modelId="{9B71F123-6C1E-49BE-B9D0-66F63A256D2F}" type="presParOf" srcId="{B0B6D02B-B218-4D94-B75D-846E47952520}" destId="{018D67F9-7F15-431F-9CA0-3DA2787F901F}" srcOrd="10" destOrd="0" presId="urn:microsoft.com/office/officeart/2005/8/layout/orgChart1"/>
    <dgm:cxn modelId="{06402470-9909-4248-AE26-961537BE178D}" type="presParOf" srcId="{B0B6D02B-B218-4D94-B75D-846E47952520}" destId="{B01E324D-BA23-4D41-9D6C-A1E9595A105F}" srcOrd="11" destOrd="0" presId="urn:microsoft.com/office/officeart/2005/8/layout/orgChart1"/>
    <dgm:cxn modelId="{588F3188-293D-44B4-B963-88D92A9E186F}" type="presParOf" srcId="{B01E324D-BA23-4D41-9D6C-A1E9595A105F}" destId="{0A46D570-A37B-4EF7-B9D3-194980BD20D7}" srcOrd="0" destOrd="0" presId="urn:microsoft.com/office/officeart/2005/8/layout/orgChart1"/>
    <dgm:cxn modelId="{E8218DD9-1E0A-40C4-8D1F-784120548CA0}" type="presParOf" srcId="{0A46D570-A37B-4EF7-B9D3-194980BD20D7}" destId="{9391B615-0501-4FF9-8F9B-54664E73C69C}" srcOrd="0" destOrd="0" presId="urn:microsoft.com/office/officeart/2005/8/layout/orgChart1"/>
    <dgm:cxn modelId="{BAF7C976-675B-4508-8C65-171E0DB00C1B}" type="presParOf" srcId="{0A46D570-A37B-4EF7-B9D3-194980BD20D7}" destId="{720BDA4A-71B5-4788-8B54-18FAF54E66DE}" srcOrd="1" destOrd="0" presId="urn:microsoft.com/office/officeart/2005/8/layout/orgChart1"/>
    <dgm:cxn modelId="{0B7DABB5-47FB-43D3-845F-4C5A7EBF2687}" type="presParOf" srcId="{B01E324D-BA23-4D41-9D6C-A1E9595A105F}" destId="{552A0696-4C28-41DB-9756-FFBF6D69031A}" srcOrd="1" destOrd="0" presId="urn:microsoft.com/office/officeart/2005/8/layout/orgChart1"/>
    <dgm:cxn modelId="{6E919B30-765B-4F84-A95F-0445CCDF94AD}" type="presParOf" srcId="{B01E324D-BA23-4D41-9D6C-A1E9595A105F}" destId="{10B07F44-4244-419F-B800-3D227E441201}" srcOrd="2" destOrd="0" presId="urn:microsoft.com/office/officeart/2005/8/layout/orgChart1"/>
    <dgm:cxn modelId="{4BC6A3C2-8DF0-4A2F-A30D-C815B17CF6C9}" type="presParOf" srcId="{B0B6D02B-B218-4D94-B75D-846E47952520}" destId="{D0C51082-6824-4C0B-AED4-4D9160458E63}" srcOrd="12" destOrd="0" presId="urn:microsoft.com/office/officeart/2005/8/layout/orgChart1"/>
    <dgm:cxn modelId="{9B74B96B-BCC0-4146-9CB2-A8480FB0192F}" type="presParOf" srcId="{B0B6D02B-B218-4D94-B75D-846E47952520}" destId="{9B2D547C-D374-4776-8858-20D7E8FE3AEA}" srcOrd="13" destOrd="0" presId="urn:microsoft.com/office/officeart/2005/8/layout/orgChart1"/>
    <dgm:cxn modelId="{9B1F0B43-8A8B-4414-8904-626BC0CB9440}" type="presParOf" srcId="{9B2D547C-D374-4776-8858-20D7E8FE3AEA}" destId="{52ACBF5B-7A3D-4CAC-82E1-0FBA519BE0B3}" srcOrd="0" destOrd="0" presId="urn:microsoft.com/office/officeart/2005/8/layout/orgChart1"/>
    <dgm:cxn modelId="{7A8D65F7-1FAC-4C18-A8F1-2CFC12EEDF6D}" type="presParOf" srcId="{52ACBF5B-7A3D-4CAC-82E1-0FBA519BE0B3}" destId="{E93100B0-A5E8-4B1F-82C9-673983272279}" srcOrd="0" destOrd="0" presId="urn:microsoft.com/office/officeart/2005/8/layout/orgChart1"/>
    <dgm:cxn modelId="{CBD3D869-B6DE-430E-A576-A6C0EFD37B76}" type="presParOf" srcId="{52ACBF5B-7A3D-4CAC-82E1-0FBA519BE0B3}" destId="{E88172D4-2C24-43BE-B724-E3EEE88B50DB}" srcOrd="1" destOrd="0" presId="urn:microsoft.com/office/officeart/2005/8/layout/orgChart1"/>
    <dgm:cxn modelId="{362A07EE-EB9A-44EE-AB8E-1926B1A9852B}" type="presParOf" srcId="{9B2D547C-D374-4776-8858-20D7E8FE3AEA}" destId="{FB6065B3-49F2-4A95-8FC9-F3150881271D}" srcOrd="1" destOrd="0" presId="urn:microsoft.com/office/officeart/2005/8/layout/orgChart1"/>
    <dgm:cxn modelId="{2968E4AC-387E-4619-A0D4-DB8C289C3DB1}" type="presParOf" srcId="{9B2D547C-D374-4776-8858-20D7E8FE3AEA}" destId="{CF9954F1-A2C4-4561-8024-86E0D6EEBF1E}" srcOrd="2" destOrd="0" presId="urn:microsoft.com/office/officeart/2005/8/layout/orgChart1"/>
    <dgm:cxn modelId="{5E684800-E625-4F6A-A7CA-91E98C2585F1}" type="presParOf" srcId="{1AF16DC8-C860-4C5D-A6F1-56FDB005ECDD}" destId="{EB57FBF8-9700-493C-AACB-D7BF31914FC8}" srcOrd="2" destOrd="0" presId="urn:microsoft.com/office/officeart/2005/8/layout/orgChart1"/>
    <dgm:cxn modelId="{5D04FA93-B447-4403-865F-1B4D0AA04292}" type="presParOf" srcId="{B365AC16-23E4-4643-BAB8-F128C42567E7}" destId="{2C88369A-DC1A-4DCE-BF7F-F32F9588271B}" srcOrd="2" destOrd="0" presId="urn:microsoft.com/office/officeart/2005/8/layout/orgChart1"/>
    <dgm:cxn modelId="{A1513888-51DA-4248-A39E-2B8B9CD1CFFB}" type="presParOf" srcId="{B365AC16-23E4-4643-BAB8-F128C42567E7}" destId="{39E8B515-DB9D-4B7E-B4FE-4A297DE5B8FA}" srcOrd="3" destOrd="0" presId="urn:microsoft.com/office/officeart/2005/8/layout/orgChart1"/>
    <dgm:cxn modelId="{37D7C03D-1AB8-4F67-93F2-37C17E6DBD82}" type="presParOf" srcId="{39E8B515-DB9D-4B7E-B4FE-4A297DE5B8FA}" destId="{7FCCA698-0110-4488-B714-ACD32FF4528F}" srcOrd="0" destOrd="0" presId="urn:microsoft.com/office/officeart/2005/8/layout/orgChart1"/>
    <dgm:cxn modelId="{61594E05-D42F-483E-8196-542DABA86E3C}" type="presParOf" srcId="{7FCCA698-0110-4488-B714-ACD32FF4528F}" destId="{4D662D60-2C3C-4067-8E9B-0B8640581729}" srcOrd="0" destOrd="0" presId="urn:microsoft.com/office/officeart/2005/8/layout/orgChart1"/>
    <dgm:cxn modelId="{493B7D5F-3895-4C96-89FA-E61B44CBA976}" type="presParOf" srcId="{7FCCA698-0110-4488-B714-ACD32FF4528F}" destId="{BEF60AAD-7626-4C83-A3E6-6A372A2B7A74}" srcOrd="1" destOrd="0" presId="urn:microsoft.com/office/officeart/2005/8/layout/orgChart1"/>
    <dgm:cxn modelId="{23D105E0-04FE-4BA4-A81C-A0E0858C7482}" type="presParOf" srcId="{39E8B515-DB9D-4B7E-B4FE-4A297DE5B8FA}" destId="{FA4EE9BF-61FA-411D-989E-595BB567D7B1}" srcOrd="1" destOrd="0" presId="urn:microsoft.com/office/officeart/2005/8/layout/orgChart1"/>
    <dgm:cxn modelId="{B2D28418-D4C1-44C1-B73F-40E16CE6656D}" type="presParOf" srcId="{FA4EE9BF-61FA-411D-989E-595BB567D7B1}" destId="{35341A20-E401-4ECF-B168-E9E639B7A53E}" srcOrd="0" destOrd="0" presId="urn:microsoft.com/office/officeart/2005/8/layout/orgChart1"/>
    <dgm:cxn modelId="{3A40EF7F-3A14-4C19-81A7-F40BABCDFAAF}" type="presParOf" srcId="{FA4EE9BF-61FA-411D-989E-595BB567D7B1}" destId="{1C944119-4F69-4A0A-BAD6-3E0964A40EE6}" srcOrd="1" destOrd="0" presId="urn:microsoft.com/office/officeart/2005/8/layout/orgChart1"/>
    <dgm:cxn modelId="{C367BBB8-8ECE-4376-A949-D4D5DFE1948F}" type="presParOf" srcId="{1C944119-4F69-4A0A-BAD6-3E0964A40EE6}" destId="{06CB2B3F-BD8C-4B32-B1DB-36E9128C7EA2}" srcOrd="0" destOrd="0" presId="urn:microsoft.com/office/officeart/2005/8/layout/orgChart1"/>
    <dgm:cxn modelId="{36953FCA-322C-4F9B-97E7-2B05867BBE80}" type="presParOf" srcId="{06CB2B3F-BD8C-4B32-B1DB-36E9128C7EA2}" destId="{E7E7D21A-B483-4631-84D3-4093DA042EC6}" srcOrd="0" destOrd="0" presId="urn:microsoft.com/office/officeart/2005/8/layout/orgChart1"/>
    <dgm:cxn modelId="{5544F93D-15E6-4B62-B1A4-560AC0FE702F}" type="presParOf" srcId="{06CB2B3F-BD8C-4B32-B1DB-36E9128C7EA2}" destId="{21C45C53-BB69-40EC-B1BB-437AA2C3F864}" srcOrd="1" destOrd="0" presId="urn:microsoft.com/office/officeart/2005/8/layout/orgChart1"/>
    <dgm:cxn modelId="{14252997-9EE9-4462-808A-CDA0C14FB78D}" type="presParOf" srcId="{1C944119-4F69-4A0A-BAD6-3E0964A40EE6}" destId="{2F9C3626-CFDA-4D0D-AE44-E4FB5158BBAA}" srcOrd="1" destOrd="0" presId="urn:microsoft.com/office/officeart/2005/8/layout/orgChart1"/>
    <dgm:cxn modelId="{8869FAE9-1750-4248-9D8D-AB5E0969BF7A}" type="presParOf" srcId="{1C944119-4F69-4A0A-BAD6-3E0964A40EE6}" destId="{02056E32-FB91-4DB1-B2DC-56C4B2A4580E}" srcOrd="2" destOrd="0" presId="urn:microsoft.com/office/officeart/2005/8/layout/orgChart1"/>
    <dgm:cxn modelId="{E63A5B2A-B9C8-4A65-A1CA-6DD8133EFA69}" type="presParOf" srcId="{FA4EE9BF-61FA-411D-989E-595BB567D7B1}" destId="{565B50A4-775B-432F-9920-CB0C09D72A0B}" srcOrd="2" destOrd="0" presId="urn:microsoft.com/office/officeart/2005/8/layout/orgChart1"/>
    <dgm:cxn modelId="{49F05145-82F8-4775-890B-3566451F6CBD}" type="presParOf" srcId="{FA4EE9BF-61FA-411D-989E-595BB567D7B1}" destId="{7857BEDE-F986-4955-A9B1-6E6A06CCAD6A}" srcOrd="3" destOrd="0" presId="urn:microsoft.com/office/officeart/2005/8/layout/orgChart1"/>
    <dgm:cxn modelId="{AEA769E3-1CE9-4046-8E43-05A5D95A706B}" type="presParOf" srcId="{7857BEDE-F986-4955-A9B1-6E6A06CCAD6A}" destId="{F3462A31-758E-45E9-B375-632E1D5E4AB7}" srcOrd="0" destOrd="0" presId="urn:microsoft.com/office/officeart/2005/8/layout/orgChart1"/>
    <dgm:cxn modelId="{A9CEB29C-1352-4745-B50D-EDE6E503421D}" type="presParOf" srcId="{F3462A31-758E-45E9-B375-632E1D5E4AB7}" destId="{601056ED-FD14-449B-9F71-0650A248AA84}" srcOrd="0" destOrd="0" presId="urn:microsoft.com/office/officeart/2005/8/layout/orgChart1"/>
    <dgm:cxn modelId="{DCA26281-EBF3-47C5-97AD-2DD6C3F5FEFD}" type="presParOf" srcId="{F3462A31-758E-45E9-B375-632E1D5E4AB7}" destId="{D8B78619-13A9-48C4-A994-99ABA036C22E}" srcOrd="1" destOrd="0" presId="urn:microsoft.com/office/officeart/2005/8/layout/orgChart1"/>
    <dgm:cxn modelId="{7BE9FF73-9315-49F2-A07B-FD25043613C7}" type="presParOf" srcId="{7857BEDE-F986-4955-A9B1-6E6A06CCAD6A}" destId="{6B5BCE56-1302-464A-B310-EC86740D5180}" srcOrd="1" destOrd="0" presId="urn:microsoft.com/office/officeart/2005/8/layout/orgChart1"/>
    <dgm:cxn modelId="{A64D2857-D953-4C17-A0D4-3CC81D4C789F}" type="presParOf" srcId="{7857BEDE-F986-4955-A9B1-6E6A06CCAD6A}" destId="{9761BBCE-E748-4704-BFF1-51F6DB43CBB2}" srcOrd="2" destOrd="0" presId="urn:microsoft.com/office/officeart/2005/8/layout/orgChart1"/>
    <dgm:cxn modelId="{4A7A2D3B-4B75-483C-B3B1-716483545358}" type="presParOf" srcId="{FA4EE9BF-61FA-411D-989E-595BB567D7B1}" destId="{01876C10-CBE8-425F-9D43-C4B5362973C3}" srcOrd="4" destOrd="0" presId="urn:microsoft.com/office/officeart/2005/8/layout/orgChart1"/>
    <dgm:cxn modelId="{467F9EA6-01E3-4094-9CC9-63FB9A3962FD}" type="presParOf" srcId="{FA4EE9BF-61FA-411D-989E-595BB567D7B1}" destId="{C541509A-A319-4B62-874F-91053B34AD01}" srcOrd="5" destOrd="0" presId="urn:microsoft.com/office/officeart/2005/8/layout/orgChart1"/>
    <dgm:cxn modelId="{256C40BC-D664-44B0-9A7A-3AB3DD225E02}" type="presParOf" srcId="{C541509A-A319-4B62-874F-91053B34AD01}" destId="{5B74527C-DBB0-4FB6-9CAC-0DAD819BA51F}" srcOrd="0" destOrd="0" presId="urn:microsoft.com/office/officeart/2005/8/layout/orgChart1"/>
    <dgm:cxn modelId="{B3C50C7E-AB7F-43C1-886A-CEBC7FBCB8DF}" type="presParOf" srcId="{5B74527C-DBB0-4FB6-9CAC-0DAD819BA51F}" destId="{33DC9684-350E-482C-AAEF-3E09E1DEEE05}" srcOrd="0" destOrd="0" presId="urn:microsoft.com/office/officeart/2005/8/layout/orgChart1"/>
    <dgm:cxn modelId="{F41EDC64-827F-4E39-854F-1B506BE1E720}" type="presParOf" srcId="{5B74527C-DBB0-4FB6-9CAC-0DAD819BA51F}" destId="{1809F75F-CD2E-4C84-9466-F7964C18AECB}" srcOrd="1" destOrd="0" presId="urn:microsoft.com/office/officeart/2005/8/layout/orgChart1"/>
    <dgm:cxn modelId="{3B8E051A-0709-4586-BC39-3481004F02CA}" type="presParOf" srcId="{C541509A-A319-4B62-874F-91053B34AD01}" destId="{A237B5B9-3E8D-492E-A04A-386794EDDE4A}" srcOrd="1" destOrd="0" presId="urn:microsoft.com/office/officeart/2005/8/layout/orgChart1"/>
    <dgm:cxn modelId="{1BFDF790-6632-45F6-8FBE-D919B497AC7E}" type="presParOf" srcId="{C541509A-A319-4B62-874F-91053B34AD01}" destId="{423E3A48-DA26-4C5E-93CB-12E0C32E6B37}" srcOrd="2" destOrd="0" presId="urn:microsoft.com/office/officeart/2005/8/layout/orgChart1"/>
    <dgm:cxn modelId="{90DF64C4-C350-413F-BB0A-2212F33A9E7E}" type="presParOf" srcId="{FA4EE9BF-61FA-411D-989E-595BB567D7B1}" destId="{2E5FE2E8-C4A5-4EC4-B7B3-DC2B2F6E4014}" srcOrd="6" destOrd="0" presId="urn:microsoft.com/office/officeart/2005/8/layout/orgChart1"/>
    <dgm:cxn modelId="{75EC63D0-8B14-4BEB-89CB-49CC92C67094}" type="presParOf" srcId="{FA4EE9BF-61FA-411D-989E-595BB567D7B1}" destId="{12822F67-7480-4652-83FF-921FDB9677C9}" srcOrd="7" destOrd="0" presId="urn:microsoft.com/office/officeart/2005/8/layout/orgChart1"/>
    <dgm:cxn modelId="{B5723138-482C-4503-B992-CD062E8C2BB3}" type="presParOf" srcId="{12822F67-7480-4652-83FF-921FDB9677C9}" destId="{9AA3961A-3E0E-4BA3-8857-430891E6D343}" srcOrd="0" destOrd="0" presId="urn:microsoft.com/office/officeart/2005/8/layout/orgChart1"/>
    <dgm:cxn modelId="{E194C5B4-BE60-4B7A-A7EA-924A79065647}" type="presParOf" srcId="{9AA3961A-3E0E-4BA3-8857-430891E6D343}" destId="{85F01AED-ED24-46E6-B019-9535612DC3F9}" srcOrd="0" destOrd="0" presId="urn:microsoft.com/office/officeart/2005/8/layout/orgChart1"/>
    <dgm:cxn modelId="{45303666-5EDB-4EB5-AAD4-B7F68A5E39E6}" type="presParOf" srcId="{9AA3961A-3E0E-4BA3-8857-430891E6D343}" destId="{43E5659E-4FC7-4A7B-A9D0-BC4E4896ED3C}" srcOrd="1" destOrd="0" presId="urn:microsoft.com/office/officeart/2005/8/layout/orgChart1"/>
    <dgm:cxn modelId="{7B28A4E8-6644-46FC-98D0-4BF2D4517133}" type="presParOf" srcId="{12822F67-7480-4652-83FF-921FDB9677C9}" destId="{CBEDDBE4-17F6-42B4-9E0E-102AE48286CE}" srcOrd="1" destOrd="0" presId="urn:microsoft.com/office/officeart/2005/8/layout/orgChart1"/>
    <dgm:cxn modelId="{8B13468B-86A5-431F-A1B8-90B85EA4F9F8}" type="presParOf" srcId="{12822F67-7480-4652-83FF-921FDB9677C9}" destId="{4FEA74B0-D298-4196-9AE1-57F1516F49A8}" srcOrd="2" destOrd="0" presId="urn:microsoft.com/office/officeart/2005/8/layout/orgChart1"/>
    <dgm:cxn modelId="{D4EBAB55-9D45-4334-AB14-08399C803352}" type="presParOf" srcId="{39E8B515-DB9D-4B7E-B4FE-4A297DE5B8FA}" destId="{EB0D9EBE-7A4A-4A00-A886-D70F85B6A2B1}" srcOrd="2" destOrd="0" presId="urn:microsoft.com/office/officeart/2005/8/layout/orgChart1"/>
    <dgm:cxn modelId="{E873A648-9D56-4884-93A4-6E97E1D20E93}" type="presParOf" srcId="{B365AC16-23E4-4643-BAB8-F128C42567E7}" destId="{6CDE5321-E102-417A-9E05-C5BCC45A25DC}" srcOrd="4" destOrd="0" presId="urn:microsoft.com/office/officeart/2005/8/layout/orgChart1"/>
    <dgm:cxn modelId="{70E217EB-4BA5-4948-A7EF-DA8E7577FB5C}" type="presParOf" srcId="{B365AC16-23E4-4643-BAB8-F128C42567E7}" destId="{91E006F2-2F54-4716-9685-032499025ADE}" srcOrd="5" destOrd="0" presId="urn:microsoft.com/office/officeart/2005/8/layout/orgChart1"/>
    <dgm:cxn modelId="{BF8B0641-B347-4A33-B942-216863C3ACCF}" type="presParOf" srcId="{91E006F2-2F54-4716-9685-032499025ADE}" destId="{EB492918-84E8-45BC-B513-F18A5273F26E}" srcOrd="0" destOrd="0" presId="urn:microsoft.com/office/officeart/2005/8/layout/orgChart1"/>
    <dgm:cxn modelId="{D343E4C6-3C2A-468D-9C50-217E490337B0}" type="presParOf" srcId="{EB492918-84E8-45BC-B513-F18A5273F26E}" destId="{0BB196C7-46F8-43AC-8EA9-A21822D708F1}" srcOrd="0" destOrd="0" presId="urn:microsoft.com/office/officeart/2005/8/layout/orgChart1"/>
    <dgm:cxn modelId="{34506DE5-4CDF-4EE8-ADA7-604DB71773DF}" type="presParOf" srcId="{EB492918-84E8-45BC-B513-F18A5273F26E}" destId="{43B57934-8C8A-41B3-B321-53D6E4D9A5B4}" srcOrd="1" destOrd="0" presId="urn:microsoft.com/office/officeart/2005/8/layout/orgChart1"/>
    <dgm:cxn modelId="{70D847A8-1875-43A6-A5A4-5DF0F2C1E074}" type="presParOf" srcId="{91E006F2-2F54-4716-9685-032499025ADE}" destId="{48BD87A8-7C69-40C8-950E-8DD27896668F}" srcOrd="1" destOrd="0" presId="urn:microsoft.com/office/officeart/2005/8/layout/orgChart1"/>
    <dgm:cxn modelId="{53688415-B1F1-4EFD-9DB1-6A3A3620DD3E}" type="presParOf" srcId="{48BD87A8-7C69-40C8-950E-8DD27896668F}" destId="{9D5D3BEB-285F-4472-BB73-17F494F68185}" srcOrd="0" destOrd="0" presId="urn:microsoft.com/office/officeart/2005/8/layout/orgChart1"/>
    <dgm:cxn modelId="{AE9D982D-BFB8-44BC-BDD6-E49D32AC1C97}" type="presParOf" srcId="{48BD87A8-7C69-40C8-950E-8DD27896668F}" destId="{343FAE65-36AD-471C-A4D3-63F026CAC2B8}" srcOrd="1" destOrd="0" presId="urn:microsoft.com/office/officeart/2005/8/layout/orgChart1"/>
    <dgm:cxn modelId="{FBE5751C-1801-4EA1-B0B6-B4653242A616}" type="presParOf" srcId="{343FAE65-36AD-471C-A4D3-63F026CAC2B8}" destId="{57DEB097-388F-4323-84E4-8EABB07A119F}" srcOrd="0" destOrd="0" presId="urn:microsoft.com/office/officeart/2005/8/layout/orgChart1"/>
    <dgm:cxn modelId="{3C70AD29-5CC0-4520-812C-683D0B953F13}" type="presParOf" srcId="{57DEB097-388F-4323-84E4-8EABB07A119F}" destId="{FED37B12-C361-4EF6-9A0A-A142537873EB}" srcOrd="0" destOrd="0" presId="urn:microsoft.com/office/officeart/2005/8/layout/orgChart1"/>
    <dgm:cxn modelId="{4B1A833C-4209-4747-AA6B-6F717208C76F}" type="presParOf" srcId="{57DEB097-388F-4323-84E4-8EABB07A119F}" destId="{2D9B4F72-093A-49FE-9C4B-3F7B2A3D6D72}" srcOrd="1" destOrd="0" presId="urn:microsoft.com/office/officeart/2005/8/layout/orgChart1"/>
    <dgm:cxn modelId="{A59C4BD0-BFF5-4501-A01F-296D3D3B3D09}" type="presParOf" srcId="{343FAE65-36AD-471C-A4D3-63F026CAC2B8}" destId="{8264225D-4860-41C8-945C-6DBC7C051205}" srcOrd="1" destOrd="0" presId="urn:microsoft.com/office/officeart/2005/8/layout/orgChart1"/>
    <dgm:cxn modelId="{0993054D-AF04-4B25-8DAF-27BBF04A03AF}" type="presParOf" srcId="{343FAE65-36AD-471C-A4D3-63F026CAC2B8}" destId="{6BF47B12-5AC5-42A9-BE4E-A1D65007101B}" srcOrd="2" destOrd="0" presId="urn:microsoft.com/office/officeart/2005/8/layout/orgChart1"/>
    <dgm:cxn modelId="{7493D94C-8BE6-4998-88EE-4D8E68EFB93D}" type="presParOf" srcId="{48BD87A8-7C69-40C8-950E-8DD27896668F}" destId="{496E06AD-5A2D-43BC-9FD6-3113449B65E0}" srcOrd="2" destOrd="0" presId="urn:microsoft.com/office/officeart/2005/8/layout/orgChart1"/>
    <dgm:cxn modelId="{E13EBCB4-CE09-467A-A029-D3D87B1656DD}" type="presParOf" srcId="{48BD87A8-7C69-40C8-950E-8DD27896668F}" destId="{CD0371BC-1B94-4AA2-B77D-1D3A5E34EB89}" srcOrd="3" destOrd="0" presId="urn:microsoft.com/office/officeart/2005/8/layout/orgChart1"/>
    <dgm:cxn modelId="{5C64C7BD-2FF1-46A5-9321-79FEF628EEFB}" type="presParOf" srcId="{CD0371BC-1B94-4AA2-B77D-1D3A5E34EB89}" destId="{33229C44-0173-426A-AE20-1BD01EADA80C}" srcOrd="0" destOrd="0" presId="urn:microsoft.com/office/officeart/2005/8/layout/orgChart1"/>
    <dgm:cxn modelId="{1286C518-1018-4E24-9CA4-E1D0398B5501}" type="presParOf" srcId="{33229C44-0173-426A-AE20-1BD01EADA80C}" destId="{0C2A1882-1FE6-4397-97E8-349291617BF2}" srcOrd="0" destOrd="0" presId="urn:microsoft.com/office/officeart/2005/8/layout/orgChart1"/>
    <dgm:cxn modelId="{705C99FE-9C01-45D4-94FA-6E5052921D79}" type="presParOf" srcId="{33229C44-0173-426A-AE20-1BD01EADA80C}" destId="{3D4C688E-6723-4CD8-B6D4-F17D25B92144}" srcOrd="1" destOrd="0" presId="urn:microsoft.com/office/officeart/2005/8/layout/orgChart1"/>
    <dgm:cxn modelId="{E8503890-7775-405F-A1FF-811921BE068A}" type="presParOf" srcId="{CD0371BC-1B94-4AA2-B77D-1D3A5E34EB89}" destId="{2BAFDA56-33E6-4837-A818-6FC8BC501C4B}" srcOrd="1" destOrd="0" presId="urn:microsoft.com/office/officeart/2005/8/layout/orgChart1"/>
    <dgm:cxn modelId="{BC9676A4-E123-4B68-B83B-D76E36E2522A}" type="presParOf" srcId="{CD0371BC-1B94-4AA2-B77D-1D3A5E34EB89}" destId="{6463D6D8-C3B8-4FB2-B3AB-A1BCEA0FFB72}" srcOrd="2" destOrd="0" presId="urn:microsoft.com/office/officeart/2005/8/layout/orgChart1"/>
    <dgm:cxn modelId="{25D13026-D12D-431E-BF80-9FE294ADCA51}" type="presParOf" srcId="{48BD87A8-7C69-40C8-950E-8DD27896668F}" destId="{EEE42FBF-EA12-4FC7-80F5-D067F46B8A45}" srcOrd="4" destOrd="0" presId="urn:microsoft.com/office/officeart/2005/8/layout/orgChart1"/>
    <dgm:cxn modelId="{17BD1944-E8D5-48E6-B3B4-39A28566F8A9}" type="presParOf" srcId="{48BD87A8-7C69-40C8-950E-8DD27896668F}" destId="{7230D70F-1CA2-4ED1-9492-C929E4D1D212}" srcOrd="5" destOrd="0" presId="urn:microsoft.com/office/officeart/2005/8/layout/orgChart1"/>
    <dgm:cxn modelId="{B99222A2-6848-4D64-BF4A-54376D9F5D60}" type="presParOf" srcId="{7230D70F-1CA2-4ED1-9492-C929E4D1D212}" destId="{45D3598A-C390-4859-847C-9ED1E461C5A2}" srcOrd="0" destOrd="0" presId="urn:microsoft.com/office/officeart/2005/8/layout/orgChart1"/>
    <dgm:cxn modelId="{6E3660A1-E95D-47EA-8BA5-B6AFB74F69EC}" type="presParOf" srcId="{45D3598A-C390-4859-847C-9ED1E461C5A2}" destId="{F5E548D9-8BC2-40ED-965F-32F9AD718BC9}" srcOrd="0" destOrd="0" presId="urn:microsoft.com/office/officeart/2005/8/layout/orgChart1"/>
    <dgm:cxn modelId="{28E83F0A-B71D-47C3-9AE6-F9FCD791270F}" type="presParOf" srcId="{45D3598A-C390-4859-847C-9ED1E461C5A2}" destId="{FD9CA732-E61D-4DD6-9179-E46F407C34AD}" srcOrd="1" destOrd="0" presId="urn:microsoft.com/office/officeart/2005/8/layout/orgChart1"/>
    <dgm:cxn modelId="{DEE7D35E-6D36-4F33-A567-67AB64DE86F3}" type="presParOf" srcId="{7230D70F-1CA2-4ED1-9492-C929E4D1D212}" destId="{EE38440D-8C1A-4C02-8DCC-09A7182DC299}" srcOrd="1" destOrd="0" presId="urn:microsoft.com/office/officeart/2005/8/layout/orgChart1"/>
    <dgm:cxn modelId="{6E97D4F3-5CD5-4A65-8013-DB9C077F3612}" type="presParOf" srcId="{7230D70F-1CA2-4ED1-9492-C929E4D1D212}" destId="{CF946F03-8F88-489D-8E37-BC90D24646BD}" srcOrd="2" destOrd="0" presId="urn:microsoft.com/office/officeart/2005/8/layout/orgChart1"/>
    <dgm:cxn modelId="{4CB7A16B-F426-4CFD-A818-55CCD538BD99}" type="presParOf" srcId="{48BD87A8-7C69-40C8-950E-8DD27896668F}" destId="{DBBE0B1C-0726-4FE1-8F34-8696440700E5}" srcOrd="6" destOrd="0" presId="urn:microsoft.com/office/officeart/2005/8/layout/orgChart1"/>
    <dgm:cxn modelId="{B6FE0FB6-02BE-470C-A457-9C152A565874}" type="presParOf" srcId="{48BD87A8-7C69-40C8-950E-8DD27896668F}" destId="{70B057ED-857C-428A-8C29-765745DA69FA}" srcOrd="7" destOrd="0" presId="urn:microsoft.com/office/officeart/2005/8/layout/orgChart1"/>
    <dgm:cxn modelId="{D250B3FD-19A6-4B81-B8B2-16DEE7B247B4}" type="presParOf" srcId="{70B057ED-857C-428A-8C29-765745DA69FA}" destId="{3ADFA722-822B-40D1-BC4E-B91C11AD133B}" srcOrd="0" destOrd="0" presId="urn:microsoft.com/office/officeart/2005/8/layout/orgChart1"/>
    <dgm:cxn modelId="{7BAC9EE1-FD22-4B81-AA39-219681FE8418}" type="presParOf" srcId="{3ADFA722-822B-40D1-BC4E-B91C11AD133B}" destId="{B9A4B540-C994-4B72-9D51-7FAB4F799876}" srcOrd="0" destOrd="0" presId="urn:microsoft.com/office/officeart/2005/8/layout/orgChart1"/>
    <dgm:cxn modelId="{453197A5-6115-4527-8BC1-141494C30BD8}" type="presParOf" srcId="{3ADFA722-822B-40D1-BC4E-B91C11AD133B}" destId="{505A0044-8899-4AF8-88BB-7650EC905991}" srcOrd="1" destOrd="0" presId="urn:microsoft.com/office/officeart/2005/8/layout/orgChart1"/>
    <dgm:cxn modelId="{9A72871A-173A-4284-844B-354C1A313113}" type="presParOf" srcId="{70B057ED-857C-428A-8C29-765745DA69FA}" destId="{45F9D045-3E96-4038-8CCD-5441AC63AC62}" srcOrd="1" destOrd="0" presId="urn:microsoft.com/office/officeart/2005/8/layout/orgChart1"/>
    <dgm:cxn modelId="{214B687F-67A7-4FDE-B26E-8C381F627ED6}" type="presParOf" srcId="{70B057ED-857C-428A-8C29-765745DA69FA}" destId="{CD3CCB20-AFAC-4B16-BB00-827E2AB387C9}" srcOrd="2" destOrd="0" presId="urn:microsoft.com/office/officeart/2005/8/layout/orgChart1"/>
    <dgm:cxn modelId="{3ADB5C5B-D61E-414C-BE81-47CFCB7640D7}" type="presParOf" srcId="{91E006F2-2F54-4716-9685-032499025ADE}" destId="{8E2E8C52-A79A-4EC2-90ED-03F0AA686945}" srcOrd="2" destOrd="0" presId="urn:microsoft.com/office/officeart/2005/8/layout/orgChart1"/>
    <dgm:cxn modelId="{6091D889-E0EF-44A1-B5B7-8CAD41CCF7BD}" type="presParOf" srcId="{BD3E4438-0524-4ABB-AC16-E13CB44BC39C}" destId="{7860A556-85C2-458C-AB47-C288BD10B26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62A33F-A04F-4B1E-85A1-F5E83E2DE7AC}" type="doc">
      <dgm:prSet loTypeId="urn:microsoft.com/office/officeart/2005/8/layout/chart3" loCatId="relationship" qsTypeId="urn:microsoft.com/office/officeart/2005/8/quickstyle/simple5" qsCatId="simple" csTypeId="urn:microsoft.com/office/officeart/2005/8/colors/accent1_4" csCatId="accent1" phldr="1"/>
      <dgm:spPr/>
    </dgm:pt>
    <dgm:pt modelId="{F640E183-2B3C-4A71-B264-BD7372A50164}">
      <dgm:prSet phldrT="[文本]"/>
      <dgm:spPr/>
      <dgm:t>
        <a:bodyPr/>
        <a:lstStyle/>
        <a:p>
          <a:r>
            <a:rPr lang="zh-CN" altLang="en-US" dirty="0" smtClean="0"/>
            <a:t>专业知识技能</a:t>
          </a:r>
          <a:endParaRPr lang="en-US" altLang="zh-CN" dirty="0" smtClean="0"/>
        </a:p>
        <a:p>
          <a:r>
            <a:rPr lang="en-US" altLang="zh-CN" dirty="0" smtClean="0"/>
            <a:t>K</a:t>
          </a:r>
          <a:endParaRPr lang="zh-CN" altLang="en-US" dirty="0"/>
        </a:p>
      </dgm:t>
    </dgm:pt>
    <dgm:pt modelId="{C39ED6E3-F362-4973-981F-FD2D3F724853}" type="parTrans" cxnId="{E04071BC-1ECC-4396-B4F6-DD0FEC14AA15}">
      <dgm:prSet/>
      <dgm:spPr/>
      <dgm:t>
        <a:bodyPr/>
        <a:lstStyle/>
        <a:p>
          <a:endParaRPr lang="zh-CN" altLang="en-US"/>
        </a:p>
      </dgm:t>
    </dgm:pt>
    <dgm:pt modelId="{9C987076-8B5C-4098-AF1D-8A14DCFC6646}" type="sibTrans" cxnId="{E04071BC-1ECC-4396-B4F6-DD0FEC14AA15}">
      <dgm:prSet/>
      <dgm:spPr/>
      <dgm:t>
        <a:bodyPr/>
        <a:lstStyle/>
        <a:p>
          <a:endParaRPr lang="zh-CN" altLang="en-US"/>
        </a:p>
      </dgm:t>
    </dgm:pt>
    <dgm:pt modelId="{05255F94-DBA2-4AC2-8901-8D4951B85118}">
      <dgm:prSet phldrT="[文本]"/>
      <dgm:spPr/>
      <dgm:t>
        <a:bodyPr/>
        <a:lstStyle/>
        <a:p>
          <a:r>
            <a:rPr lang="zh-CN" altLang="en-US" dirty="0" smtClean="0"/>
            <a:t>可迁移技能</a:t>
          </a:r>
          <a:endParaRPr lang="en-US" altLang="zh-CN" dirty="0" smtClean="0"/>
        </a:p>
        <a:p>
          <a:r>
            <a:rPr lang="en-US" altLang="zh-CN" dirty="0" smtClean="0"/>
            <a:t>S</a:t>
          </a:r>
          <a:endParaRPr lang="zh-CN" altLang="en-US" dirty="0"/>
        </a:p>
      </dgm:t>
    </dgm:pt>
    <dgm:pt modelId="{22F0683B-EFC1-46C0-B24B-9E86F4B11F33}" type="parTrans" cxnId="{031882F0-6A57-4AA2-84ED-8F2E91F0DA5F}">
      <dgm:prSet/>
      <dgm:spPr/>
      <dgm:t>
        <a:bodyPr/>
        <a:lstStyle/>
        <a:p>
          <a:endParaRPr lang="zh-CN" altLang="en-US"/>
        </a:p>
      </dgm:t>
    </dgm:pt>
    <dgm:pt modelId="{CA2A2703-2E97-4A0E-8EA0-B92ED78F7DF0}" type="sibTrans" cxnId="{031882F0-6A57-4AA2-84ED-8F2E91F0DA5F}">
      <dgm:prSet/>
      <dgm:spPr/>
      <dgm:t>
        <a:bodyPr/>
        <a:lstStyle/>
        <a:p>
          <a:endParaRPr lang="zh-CN" altLang="en-US"/>
        </a:p>
      </dgm:t>
    </dgm:pt>
    <dgm:pt modelId="{21A25231-44C7-40B1-9D83-4418CC5BA3DB}">
      <dgm:prSet phldrT="[文本]"/>
      <dgm:spPr/>
      <dgm:t>
        <a:bodyPr/>
        <a:lstStyle/>
        <a:p>
          <a:r>
            <a:rPr lang="zh-CN" altLang="en-US" dirty="0" smtClean="0"/>
            <a:t>自我管理技能</a:t>
          </a:r>
          <a:endParaRPr lang="en-US" altLang="zh-CN" dirty="0" smtClean="0"/>
        </a:p>
        <a:p>
          <a:r>
            <a:rPr lang="en-US" altLang="zh-CN" dirty="0" smtClean="0"/>
            <a:t>T</a:t>
          </a:r>
          <a:endParaRPr lang="zh-CN" altLang="en-US" dirty="0"/>
        </a:p>
      </dgm:t>
    </dgm:pt>
    <dgm:pt modelId="{F5E7020B-1EAC-4D57-AE3A-26E001908D20}" type="parTrans" cxnId="{38EE01BF-69F6-4087-A6B3-19FC7426AB75}">
      <dgm:prSet/>
      <dgm:spPr/>
      <dgm:t>
        <a:bodyPr/>
        <a:lstStyle/>
        <a:p>
          <a:endParaRPr lang="zh-CN" altLang="en-US"/>
        </a:p>
      </dgm:t>
    </dgm:pt>
    <dgm:pt modelId="{A50CED75-EA81-4096-8813-D5EF03CCF122}" type="sibTrans" cxnId="{38EE01BF-69F6-4087-A6B3-19FC7426AB75}">
      <dgm:prSet/>
      <dgm:spPr/>
      <dgm:t>
        <a:bodyPr/>
        <a:lstStyle/>
        <a:p>
          <a:endParaRPr lang="zh-CN" altLang="en-US"/>
        </a:p>
      </dgm:t>
    </dgm:pt>
    <dgm:pt modelId="{ED226285-D756-440A-9604-4E4BA0502A99}" type="pres">
      <dgm:prSet presAssocID="{D162A33F-A04F-4B1E-85A1-F5E83E2DE7AC}" presName="compositeShape" presStyleCnt="0">
        <dgm:presLayoutVars>
          <dgm:chMax val="7"/>
          <dgm:dir/>
          <dgm:resizeHandles val="exact"/>
        </dgm:presLayoutVars>
      </dgm:prSet>
      <dgm:spPr/>
    </dgm:pt>
    <dgm:pt modelId="{5E7C5B63-7B4A-4597-80FA-A5637B8856D8}" type="pres">
      <dgm:prSet presAssocID="{D162A33F-A04F-4B1E-85A1-F5E83E2DE7AC}" presName="wedge1" presStyleLbl="node1" presStyleIdx="0" presStyleCnt="3"/>
      <dgm:spPr/>
      <dgm:t>
        <a:bodyPr/>
        <a:lstStyle/>
        <a:p>
          <a:endParaRPr lang="zh-CN" altLang="en-US"/>
        </a:p>
      </dgm:t>
    </dgm:pt>
    <dgm:pt modelId="{D264AACC-EE82-404A-BB0D-726ACDA77B9B}" type="pres">
      <dgm:prSet presAssocID="{D162A33F-A04F-4B1E-85A1-F5E83E2DE7AC}" presName="wedge1Tx" presStyleLbl="node1" presStyleIdx="0" presStyleCnt="3">
        <dgm:presLayoutVars>
          <dgm:chMax val="0"/>
          <dgm:chPref val="0"/>
          <dgm:bulletEnabled val="1"/>
        </dgm:presLayoutVars>
      </dgm:prSet>
      <dgm:spPr/>
      <dgm:t>
        <a:bodyPr/>
        <a:lstStyle/>
        <a:p>
          <a:endParaRPr lang="zh-CN" altLang="en-US"/>
        </a:p>
      </dgm:t>
    </dgm:pt>
    <dgm:pt modelId="{19526827-D26D-451F-9954-60BEF750DF46}" type="pres">
      <dgm:prSet presAssocID="{D162A33F-A04F-4B1E-85A1-F5E83E2DE7AC}" presName="wedge2" presStyleLbl="node1" presStyleIdx="1" presStyleCnt="3"/>
      <dgm:spPr/>
      <dgm:t>
        <a:bodyPr/>
        <a:lstStyle/>
        <a:p>
          <a:endParaRPr lang="zh-CN" altLang="en-US"/>
        </a:p>
      </dgm:t>
    </dgm:pt>
    <dgm:pt modelId="{8BC47B1B-4B37-43E4-9E7D-701EC1681950}" type="pres">
      <dgm:prSet presAssocID="{D162A33F-A04F-4B1E-85A1-F5E83E2DE7AC}" presName="wedge2Tx" presStyleLbl="node1" presStyleIdx="1" presStyleCnt="3">
        <dgm:presLayoutVars>
          <dgm:chMax val="0"/>
          <dgm:chPref val="0"/>
          <dgm:bulletEnabled val="1"/>
        </dgm:presLayoutVars>
      </dgm:prSet>
      <dgm:spPr/>
      <dgm:t>
        <a:bodyPr/>
        <a:lstStyle/>
        <a:p>
          <a:endParaRPr lang="zh-CN" altLang="en-US"/>
        </a:p>
      </dgm:t>
    </dgm:pt>
    <dgm:pt modelId="{79B2EA54-F5E7-41E6-A2CE-319548936AC6}" type="pres">
      <dgm:prSet presAssocID="{D162A33F-A04F-4B1E-85A1-F5E83E2DE7AC}" presName="wedge3" presStyleLbl="node1" presStyleIdx="2" presStyleCnt="3"/>
      <dgm:spPr/>
      <dgm:t>
        <a:bodyPr/>
        <a:lstStyle/>
        <a:p>
          <a:endParaRPr lang="zh-CN" altLang="en-US"/>
        </a:p>
      </dgm:t>
    </dgm:pt>
    <dgm:pt modelId="{6B86F95B-B298-46D5-B307-42617CB0D4A6}" type="pres">
      <dgm:prSet presAssocID="{D162A33F-A04F-4B1E-85A1-F5E83E2DE7AC}" presName="wedge3Tx" presStyleLbl="node1" presStyleIdx="2" presStyleCnt="3">
        <dgm:presLayoutVars>
          <dgm:chMax val="0"/>
          <dgm:chPref val="0"/>
          <dgm:bulletEnabled val="1"/>
        </dgm:presLayoutVars>
      </dgm:prSet>
      <dgm:spPr/>
      <dgm:t>
        <a:bodyPr/>
        <a:lstStyle/>
        <a:p>
          <a:endParaRPr lang="zh-CN" altLang="en-US"/>
        </a:p>
      </dgm:t>
    </dgm:pt>
  </dgm:ptLst>
  <dgm:cxnLst>
    <dgm:cxn modelId="{F5D69EC8-AD87-48EB-9771-69F6B39E9F4B}" type="presOf" srcId="{05255F94-DBA2-4AC2-8901-8D4951B85118}" destId="{8BC47B1B-4B37-43E4-9E7D-701EC1681950}" srcOrd="1" destOrd="0" presId="urn:microsoft.com/office/officeart/2005/8/layout/chart3"/>
    <dgm:cxn modelId="{52F26683-ABC8-4808-9538-5DA81A53255D}" type="presOf" srcId="{F640E183-2B3C-4A71-B264-BD7372A50164}" destId="{5E7C5B63-7B4A-4597-80FA-A5637B8856D8}" srcOrd="0" destOrd="0" presId="urn:microsoft.com/office/officeart/2005/8/layout/chart3"/>
    <dgm:cxn modelId="{449FC6B7-D589-47B6-8DAB-45E01502119D}" type="presOf" srcId="{05255F94-DBA2-4AC2-8901-8D4951B85118}" destId="{19526827-D26D-451F-9954-60BEF750DF46}" srcOrd="0" destOrd="0" presId="urn:microsoft.com/office/officeart/2005/8/layout/chart3"/>
    <dgm:cxn modelId="{AA26ABFA-B870-453F-952F-91B988C69720}" type="presOf" srcId="{21A25231-44C7-40B1-9D83-4418CC5BA3DB}" destId="{79B2EA54-F5E7-41E6-A2CE-319548936AC6}" srcOrd="0" destOrd="0" presId="urn:microsoft.com/office/officeart/2005/8/layout/chart3"/>
    <dgm:cxn modelId="{38EE01BF-69F6-4087-A6B3-19FC7426AB75}" srcId="{D162A33F-A04F-4B1E-85A1-F5E83E2DE7AC}" destId="{21A25231-44C7-40B1-9D83-4418CC5BA3DB}" srcOrd="2" destOrd="0" parTransId="{F5E7020B-1EAC-4D57-AE3A-26E001908D20}" sibTransId="{A50CED75-EA81-4096-8813-D5EF03CCF122}"/>
    <dgm:cxn modelId="{65036225-EE63-4056-A6E9-92A11BC7D2A9}" type="presOf" srcId="{F640E183-2B3C-4A71-B264-BD7372A50164}" destId="{D264AACC-EE82-404A-BB0D-726ACDA77B9B}" srcOrd="1" destOrd="0" presId="urn:microsoft.com/office/officeart/2005/8/layout/chart3"/>
    <dgm:cxn modelId="{031882F0-6A57-4AA2-84ED-8F2E91F0DA5F}" srcId="{D162A33F-A04F-4B1E-85A1-F5E83E2DE7AC}" destId="{05255F94-DBA2-4AC2-8901-8D4951B85118}" srcOrd="1" destOrd="0" parTransId="{22F0683B-EFC1-46C0-B24B-9E86F4B11F33}" sibTransId="{CA2A2703-2E97-4A0E-8EA0-B92ED78F7DF0}"/>
    <dgm:cxn modelId="{E04071BC-1ECC-4396-B4F6-DD0FEC14AA15}" srcId="{D162A33F-A04F-4B1E-85A1-F5E83E2DE7AC}" destId="{F640E183-2B3C-4A71-B264-BD7372A50164}" srcOrd="0" destOrd="0" parTransId="{C39ED6E3-F362-4973-981F-FD2D3F724853}" sibTransId="{9C987076-8B5C-4098-AF1D-8A14DCFC6646}"/>
    <dgm:cxn modelId="{CAFB8AE9-A841-4351-A641-D09CA85BA3A0}" type="presOf" srcId="{21A25231-44C7-40B1-9D83-4418CC5BA3DB}" destId="{6B86F95B-B298-46D5-B307-42617CB0D4A6}" srcOrd="1" destOrd="0" presId="urn:microsoft.com/office/officeart/2005/8/layout/chart3"/>
    <dgm:cxn modelId="{4EDE6EE1-10A5-4B0B-B188-067146B5CC7F}" type="presOf" srcId="{D162A33F-A04F-4B1E-85A1-F5E83E2DE7AC}" destId="{ED226285-D756-440A-9604-4E4BA0502A99}" srcOrd="0" destOrd="0" presId="urn:microsoft.com/office/officeart/2005/8/layout/chart3"/>
    <dgm:cxn modelId="{C34BB877-5D53-4A28-A0FB-1696E9EFC4A8}" type="presParOf" srcId="{ED226285-D756-440A-9604-4E4BA0502A99}" destId="{5E7C5B63-7B4A-4597-80FA-A5637B8856D8}" srcOrd="0" destOrd="0" presId="urn:microsoft.com/office/officeart/2005/8/layout/chart3"/>
    <dgm:cxn modelId="{2A0EF216-2911-412F-B65B-F0A8EADF0B48}" type="presParOf" srcId="{ED226285-D756-440A-9604-4E4BA0502A99}" destId="{D264AACC-EE82-404A-BB0D-726ACDA77B9B}" srcOrd="1" destOrd="0" presId="urn:microsoft.com/office/officeart/2005/8/layout/chart3"/>
    <dgm:cxn modelId="{919F13B7-BB48-4DEF-83CA-01731B1E0342}" type="presParOf" srcId="{ED226285-D756-440A-9604-4E4BA0502A99}" destId="{19526827-D26D-451F-9954-60BEF750DF46}" srcOrd="2" destOrd="0" presId="urn:microsoft.com/office/officeart/2005/8/layout/chart3"/>
    <dgm:cxn modelId="{8D5EE0E3-3B5F-4AF6-81AE-D144742FC8CB}" type="presParOf" srcId="{ED226285-D756-440A-9604-4E4BA0502A99}" destId="{8BC47B1B-4B37-43E4-9E7D-701EC1681950}" srcOrd="3" destOrd="0" presId="urn:microsoft.com/office/officeart/2005/8/layout/chart3"/>
    <dgm:cxn modelId="{CC21A255-5FD2-4C29-BE22-C94935B1EB29}" type="presParOf" srcId="{ED226285-D756-440A-9604-4E4BA0502A99}" destId="{79B2EA54-F5E7-41E6-A2CE-319548936AC6}" srcOrd="4" destOrd="0" presId="urn:microsoft.com/office/officeart/2005/8/layout/chart3"/>
    <dgm:cxn modelId="{4A0CA2EE-5818-449B-B709-1515F52432C4}" type="presParOf" srcId="{ED226285-D756-440A-9604-4E4BA0502A99}" destId="{6B86F95B-B298-46D5-B307-42617CB0D4A6}"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240C09-AE66-4BA2-8F7B-C64CD3066449}" type="doc">
      <dgm:prSet loTypeId="urn:microsoft.com/office/officeart/2005/8/layout/pyramid2" loCatId="pyramid" qsTypeId="urn:microsoft.com/office/officeart/2005/8/quickstyle/simple4" qsCatId="simple" csTypeId="urn:microsoft.com/office/officeart/2005/8/colors/accent1_4" csCatId="accent1" phldr="1"/>
      <dgm:spPr/>
    </dgm:pt>
    <dgm:pt modelId="{D0616B8A-CF64-411C-B195-4B35B2C06897}">
      <dgm:prSet phldrT="[文本]" custT="1"/>
      <dgm:spPr/>
      <dgm:t>
        <a:bodyPr/>
        <a:lstStyle/>
        <a:p>
          <a:r>
            <a:rPr lang="zh-CN" altLang="en-US" sz="2000" dirty="0" smtClean="0">
              <a:latin typeface="+mj-ea"/>
              <a:ea typeface="+mj-ea"/>
            </a:rPr>
            <a:t>生动、有趣地</a:t>
          </a:r>
          <a:endParaRPr lang="en-US" altLang="zh-CN" sz="2000" dirty="0" smtClean="0">
            <a:latin typeface="+mj-ea"/>
            <a:ea typeface="+mj-ea"/>
          </a:endParaRPr>
        </a:p>
        <a:p>
          <a:r>
            <a:rPr lang="en-US" altLang="zh-CN" sz="2000" dirty="0" smtClean="0">
              <a:latin typeface="+mj-ea"/>
              <a:ea typeface="+mj-ea"/>
            </a:rPr>
            <a:t>(</a:t>
          </a:r>
          <a:r>
            <a:rPr lang="zh-CN" altLang="en-US" sz="2000" dirty="0" smtClean="0">
              <a:latin typeface="+mj-ea"/>
              <a:ea typeface="+mj-ea"/>
            </a:rPr>
            <a:t>自我管理技能</a:t>
          </a:r>
          <a:r>
            <a:rPr lang="en-US" altLang="zh-CN" sz="2000" dirty="0" smtClean="0">
              <a:latin typeface="+mj-ea"/>
              <a:ea typeface="+mj-ea"/>
            </a:rPr>
            <a:t>)</a:t>
          </a:r>
          <a:endParaRPr lang="zh-CN" altLang="en-US" sz="2000" dirty="0">
            <a:latin typeface="+mj-ea"/>
            <a:ea typeface="+mj-ea"/>
          </a:endParaRPr>
        </a:p>
      </dgm:t>
    </dgm:pt>
    <dgm:pt modelId="{5FA374CB-3DFF-471D-9365-741737694096}" type="parTrans" cxnId="{526874C5-B508-4DA0-8208-02F0F8DB551A}">
      <dgm:prSet/>
      <dgm:spPr/>
      <dgm:t>
        <a:bodyPr/>
        <a:lstStyle/>
        <a:p>
          <a:endParaRPr lang="zh-CN" altLang="en-US" sz="2000">
            <a:latin typeface="+mj-ea"/>
            <a:ea typeface="+mj-ea"/>
          </a:endParaRPr>
        </a:p>
      </dgm:t>
    </dgm:pt>
    <dgm:pt modelId="{9CC1DD30-DA0C-4CCA-8BBA-E758B9AC15B4}" type="sibTrans" cxnId="{526874C5-B508-4DA0-8208-02F0F8DB551A}">
      <dgm:prSet/>
      <dgm:spPr/>
      <dgm:t>
        <a:bodyPr/>
        <a:lstStyle/>
        <a:p>
          <a:endParaRPr lang="zh-CN" altLang="en-US" sz="2000">
            <a:latin typeface="+mj-ea"/>
            <a:ea typeface="+mj-ea"/>
          </a:endParaRPr>
        </a:p>
      </dgm:t>
    </dgm:pt>
    <dgm:pt modelId="{C69A9B8F-D4F4-4228-8329-D3C2244589A8}">
      <dgm:prSet custT="1"/>
      <dgm:spPr/>
      <dgm:t>
        <a:bodyPr/>
        <a:lstStyle/>
        <a:p>
          <a:r>
            <a:rPr lang="zh-CN" altLang="en-US" sz="2000" smtClean="0">
              <a:latin typeface="+mj-ea"/>
              <a:ea typeface="+mj-ea"/>
            </a:rPr>
            <a:t>讲解</a:t>
          </a:r>
          <a:r>
            <a:rPr lang="en-US" altLang="zh-CN" sz="2000" smtClean="0">
              <a:latin typeface="+mj-ea"/>
              <a:ea typeface="+mj-ea"/>
            </a:rPr>
            <a:t>(</a:t>
          </a:r>
          <a:r>
            <a:rPr lang="zh-CN" altLang="en-US" sz="2000" smtClean="0">
              <a:latin typeface="+mj-ea"/>
              <a:ea typeface="+mj-ea"/>
            </a:rPr>
            <a:t>可迁移技能</a:t>
          </a:r>
          <a:r>
            <a:rPr lang="en-US" altLang="zh-CN" sz="2000" smtClean="0">
              <a:latin typeface="+mj-ea"/>
              <a:ea typeface="+mj-ea"/>
            </a:rPr>
            <a:t>)</a:t>
          </a:r>
          <a:endParaRPr lang="en-US" altLang="zh-CN" sz="2000" dirty="0">
            <a:latin typeface="+mj-ea"/>
            <a:ea typeface="+mj-ea"/>
          </a:endParaRPr>
        </a:p>
      </dgm:t>
    </dgm:pt>
    <dgm:pt modelId="{058277A1-9E53-4934-8AC3-AE5758BCD4F0}" type="parTrans" cxnId="{A0871C0E-1D10-45CF-8014-E3B607892452}">
      <dgm:prSet/>
      <dgm:spPr/>
      <dgm:t>
        <a:bodyPr/>
        <a:lstStyle/>
        <a:p>
          <a:endParaRPr lang="zh-CN" altLang="en-US" sz="2000">
            <a:latin typeface="+mj-ea"/>
            <a:ea typeface="+mj-ea"/>
          </a:endParaRPr>
        </a:p>
      </dgm:t>
    </dgm:pt>
    <dgm:pt modelId="{DE0F4BB8-9804-4795-89EF-0DC2C0CD58E9}" type="sibTrans" cxnId="{A0871C0E-1D10-45CF-8014-E3B607892452}">
      <dgm:prSet/>
      <dgm:spPr/>
      <dgm:t>
        <a:bodyPr/>
        <a:lstStyle/>
        <a:p>
          <a:endParaRPr lang="zh-CN" altLang="en-US" sz="2000">
            <a:latin typeface="+mj-ea"/>
            <a:ea typeface="+mj-ea"/>
          </a:endParaRPr>
        </a:p>
      </dgm:t>
    </dgm:pt>
    <dgm:pt modelId="{645D722B-BE2A-426D-A6FE-AD3174DDE089}">
      <dgm:prSet custT="1"/>
      <dgm:spPr/>
      <dgm:t>
        <a:bodyPr/>
        <a:lstStyle/>
        <a:p>
          <a:r>
            <a:rPr lang="zh-CN" altLang="en-US" sz="2000" dirty="0" smtClean="0">
              <a:latin typeface="+mj-ea"/>
              <a:ea typeface="+mj-ea"/>
            </a:rPr>
            <a:t>职业生涯规划课程</a:t>
          </a:r>
          <a:endParaRPr lang="en-US" altLang="zh-CN" sz="2000" dirty="0" smtClean="0">
            <a:latin typeface="+mj-ea"/>
            <a:ea typeface="+mj-ea"/>
          </a:endParaRPr>
        </a:p>
        <a:p>
          <a:r>
            <a:rPr lang="en-US" altLang="zh-CN" sz="2000" dirty="0" smtClean="0">
              <a:latin typeface="+mj-ea"/>
              <a:ea typeface="+mj-ea"/>
            </a:rPr>
            <a:t>(</a:t>
          </a:r>
          <a:r>
            <a:rPr lang="zh-CN" altLang="en-US" sz="2000" dirty="0" smtClean="0">
              <a:latin typeface="+mj-ea"/>
              <a:ea typeface="+mj-ea"/>
            </a:rPr>
            <a:t>专业知识技能</a:t>
          </a:r>
          <a:r>
            <a:rPr lang="en-US" altLang="zh-CN" sz="2000" dirty="0" smtClean="0">
              <a:latin typeface="+mj-ea"/>
              <a:ea typeface="+mj-ea"/>
            </a:rPr>
            <a:t>)</a:t>
          </a:r>
        </a:p>
      </dgm:t>
    </dgm:pt>
    <dgm:pt modelId="{0051E752-C96E-47C4-94B8-CA78CEA2BF78}" type="parTrans" cxnId="{CA8A49F5-0D29-4E00-97AF-8599E2C2DDB0}">
      <dgm:prSet/>
      <dgm:spPr/>
      <dgm:t>
        <a:bodyPr/>
        <a:lstStyle/>
        <a:p>
          <a:endParaRPr lang="zh-CN" altLang="en-US" sz="2000">
            <a:latin typeface="+mj-ea"/>
            <a:ea typeface="+mj-ea"/>
          </a:endParaRPr>
        </a:p>
      </dgm:t>
    </dgm:pt>
    <dgm:pt modelId="{8F5E3F06-13FF-4627-A5A5-DD19461F61DE}" type="sibTrans" cxnId="{CA8A49F5-0D29-4E00-97AF-8599E2C2DDB0}">
      <dgm:prSet/>
      <dgm:spPr/>
      <dgm:t>
        <a:bodyPr/>
        <a:lstStyle/>
        <a:p>
          <a:endParaRPr lang="zh-CN" altLang="en-US" sz="2000">
            <a:latin typeface="+mj-ea"/>
            <a:ea typeface="+mj-ea"/>
          </a:endParaRPr>
        </a:p>
      </dgm:t>
    </dgm:pt>
    <dgm:pt modelId="{59D48769-61E3-44FD-B5FC-A8B292940E2C}" type="pres">
      <dgm:prSet presAssocID="{5C240C09-AE66-4BA2-8F7B-C64CD3066449}" presName="compositeShape" presStyleCnt="0">
        <dgm:presLayoutVars>
          <dgm:dir/>
          <dgm:resizeHandles/>
        </dgm:presLayoutVars>
      </dgm:prSet>
      <dgm:spPr/>
    </dgm:pt>
    <dgm:pt modelId="{D8189FFA-67AF-486C-8EDE-9DD5B882102F}" type="pres">
      <dgm:prSet presAssocID="{5C240C09-AE66-4BA2-8F7B-C64CD3066449}" presName="pyramid" presStyleLbl="node1" presStyleIdx="0" presStyleCnt="1"/>
      <dgm:spPr/>
    </dgm:pt>
    <dgm:pt modelId="{2CB6F8CD-B033-4B4E-B962-9E9DC2C98811}" type="pres">
      <dgm:prSet presAssocID="{5C240C09-AE66-4BA2-8F7B-C64CD3066449}" presName="theList" presStyleCnt="0"/>
      <dgm:spPr/>
    </dgm:pt>
    <dgm:pt modelId="{8DAF57CE-6EB7-4EE5-8DB6-CDB36B98837A}" type="pres">
      <dgm:prSet presAssocID="{D0616B8A-CF64-411C-B195-4B35B2C06897}" presName="aNode" presStyleLbl="fgAcc1" presStyleIdx="0" presStyleCnt="3">
        <dgm:presLayoutVars>
          <dgm:bulletEnabled val="1"/>
        </dgm:presLayoutVars>
      </dgm:prSet>
      <dgm:spPr/>
      <dgm:t>
        <a:bodyPr/>
        <a:lstStyle/>
        <a:p>
          <a:endParaRPr lang="zh-CN" altLang="en-US"/>
        </a:p>
      </dgm:t>
    </dgm:pt>
    <dgm:pt modelId="{A6A8D830-6B12-4147-B9FA-94DD992A927F}" type="pres">
      <dgm:prSet presAssocID="{D0616B8A-CF64-411C-B195-4B35B2C06897}" presName="aSpace" presStyleCnt="0"/>
      <dgm:spPr/>
    </dgm:pt>
    <dgm:pt modelId="{A17D0685-83F7-4D92-B208-2C2914C3DFDC}" type="pres">
      <dgm:prSet presAssocID="{C69A9B8F-D4F4-4228-8329-D3C2244589A8}" presName="aNode" presStyleLbl="fgAcc1" presStyleIdx="1" presStyleCnt="3">
        <dgm:presLayoutVars>
          <dgm:bulletEnabled val="1"/>
        </dgm:presLayoutVars>
      </dgm:prSet>
      <dgm:spPr/>
      <dgm:t>
        <a:bodyPr/>
        <a:lstStyle/>
        <a:p>
          <a:endParaRPr lang="zh-CN" altLang="en-US"/>
        </a:p>
      </dgm:t>
    </dgm:pt>
    <dgm:pt modelId="{11582A10-2572-404A-AA5F-7ECF07A567A8}" type="pres">
      <dgm:prSet presAssocID="{C69A9B8F-D4F4-4228-8329-D3C2244589A8}" presName="aSpace" presStyleCnt="0"/>
      <dgm:spPr/>
    </dgm:pt>
    <dgm:pt modelId="{7E0ADF0B-3028-49B9-8C07-16F2316CFEAD}" type="pres">
      <dgm:prSet presAssocID="{645D722B-BE2A-426D-A6FE-AD3174DDE089}" presName="aNode" presStyleLbl="fgAcc1" presStyleIdx="2" presStyleCnt="3">
        <dgm:presLayoutVars>
          <dgm:bulletEnabled val="1"/>
        </dgm:presLayoutVars>
      </dgm:prSet>
      <dgm:spPr/>
      <dgm:t>
        <a:bodyPr/>
        <a:lstStyle/>
        <a:p>
          <a:endParaRPr lang="zh-CN" altLang="en-US"/>
        </a:p>
      </dgm:t>
    </dgm:pt>
    <dgm:pt modelId="{D74ACB08-B9A2-4BD5-8E55-3CB1727CC0BF}" type="pres">
      <dgm:prSet presAssocID="{645D722B-BE2A-426D-A6FE-AD3174DDE089}" presName="aSpace" presStyleCnt="0"/>
      <dgm:spPr/>
    </dgm:pt>
  </dgm:ptLst>
  <dgm:cxnLst>
    <dgm:cxn modelId="{526874C5-B508-4DA0-8208-02F0F8DB551A}" srcId="{5C240C09-AE66-4BA2-8F7B-C64CD3066449}" destId="{D0616B8A-CF64-411C-B195-4B35B2C06897}" srcOrd="0" destOrd="0" parTransId="{5FA374CB-3DFF-471D-9365-741737694096}" sibTransId="{9CC1DD30-DA0C-4CCA-8BBA-E758B9AC15B4}"/>
    <dgm:cxn modelId="{CA8A49F5-0D29-4E00-97AF-8599E2C2DDB0}" srcId="{5C240C09-AE66-4BA2-8F7B-C64CD3066449}" destId="{645D722B-BE2A-426D-A6FE-AD3174DDE089}" srcOrd="2" destOrd="0" parTransId="{0051E752-C96E-47C4-94B8-CA78CEA2BF78}" sibTransId="{8F5E3F06-13FF-4627-A5A5-DD19461F61DE}"/>
    <dgm:cxn modelId="{C16F07C5-4443-4091-A6CF-08AA91899E9A}" type="presOf" srcId="{5C240C09-AE66-4BA2-8F7B-C64CD3066449}" destId="{59D48769-61E3-44FD-B5FC-A8B292940E2C}" srcOrd="0" destOrd="0" presId="urn:microsoft.com/office/officeart/2005/8/layout/pyramid2"/>
    <dgm:cxn modelId="{A0871C0E-1D10-45CF-8014-E3B607892452}" srcId="{5C240C09-AE66-4BA2-8F7B-C64CD3066449}" destId="{C69A9B8F-D4F4-4228-8329-D3C2244589A8}" srcOrd="1" destOrd="0" parTransId="{058277A1-9E53-4934-8AC3-AE5758BCD4F0}" sibTransId="{DE0F4BB8-9804-4795-89EF-0DC2C0CD58E9}"/>
    <dgm:cxn modelId="{17C09E44-3B88-4E20-B8A7-DB274D41DBDF}" type="presOf" srcId="{C69A9B8F-D4F4-4228-8329-D3C2244589A8}" destId="{A17D0685-83F7-4D92-B208-2C2914C3DFDC}" srcOrd="0" destOrd="0" presId="urn:microsoft.com/office/officeart/2005/8/layout/pyramid2"/>
    <dgm:cxn modelId="{06DC43B8-4888-4D81-8BD3-A75E47344BFC}" type="presOf" srcId="{D0616B8A-CF64-411C-B195-4B35B2C06897}" destId="{8DAF57CE-6EB7-4EE5-8DB6-CDB36B98837A}" srcOrd="0" destOrd="0" presId="urn:microsoft.com/office/officeart/2005/8/layout/pyramid2"/>
    <dgm:cxn modelId="{78EDBADE-25D9-4C90-A56A-DF3C8CEF536B}" type="presOf" srcId="{645D722B-BE2A-426D-A6FE-AD3174DDE089}" destId="{7E0ADF0B-3028-49B9-8C07-16F2316CFEAD}" srcOrd="0" destOrd="0" presId="urn:microsoft.com/office/officeart/2005/8/layout/pyramid2"/>
    <dgm:cxn modelId="{53A2C6C7-D7C9-45AC-A3CF-C14316BB618D}" type="presParOf" srcId="{59D48769-61E3-44FD-B5FC-A8B292940E2C}" destId="{D8189FFA-67AF-486C-8EDE-9DD5B882102F}" srcOrd="0" destOrd="0" presId="urn:microsoft.com/office/officeart/2005/8/layout/pyramid2"/>
    <dgm:cxn modelId="{95988FB0-B5F7-42CA-89C9-96DE00B57EE2}" type="presParOf" srcId="{59D48769-61E3-44FD-B5FC-A8B292940E2C}" destId="{2CB6F8CD-B033-4B4E-B962-9E9DC2C98811}" srcOrd="1" destOrd="0" presId="urn:microsoft.com/office/officeart/2005/8/layout/pyramid2"/>
    <dgm:cxn modelId="{B13AE594-0793-463A-9EF4-2D6A43E5AB2D}" type="presParOf" srcId="{2CB6F8CD-B033-4B4E-B962-9E9DC2C98811}" destId="{8DAF57CE-6EB7-4EE5-8DB6-CDB36B98837A}" srcOrd="0" destOrd="0" presId="urn:microsoft.com/office/officeart/2005/8/layout/pyramid2"/>
    <dgm:cxn modelId="{DDBD148F-08E0-4262-983A-16A722B20BB1}" type="presParOf" srcId="{2CB6F8CD-B033-4B4E-B962-9E9DC2C98811}" destId="{A6A8D830-6B12-4147-B9FA-94DD992A927F}" srcOrd="1" destOrd="0" presId="urn:microsoft.com/office/officeart/2005/8/layout/pyramid2"/>
    <dgm:cxn modelId="{1FC4D4E6-1832-4EDB-B227-A9ED98382A74}" type="presParOf" srcId="{2CB6F8CD-B033-4B4E-B962-9E9DC2C98811}" destId="{A17D0685-83F7-4D92-B208-2C2914C3DFDC}" srcOrd="2" destOrd="0" presId="urn:microsoft.com/office/officeart/2005/8/layout/pyramid2"/>
    <dgm:cxn modelId="{80E2A352-7B5F-45CF-87DF-DC7E5F7525F8}" type="presParOf" srcId="{2CB6F8CD-B033-4B4E-B962-9E9DC2C98811}" destId="{11582A10-2572-404A-AA5F-7ECF07A567A8}" srcOrd="3" destOrd="0" presId="urn:microsoft.com/office/officeart/2005/8/layout/pyramid2"/>
    <dgm:cxn modelId="{8D2566D0-1145-47CE-A268-CD4A7065C6FD}" type="presParOf" srcId="{2CB6F8CD-B033-4B4E-B962-9E9DC2C98811}" destId="{7E0ADF0B-3028-49B9-8C07-16F2316CFEAD}" srcOrd="4" destOrd="0" presId="urn:microsoft.com/office/officeart/2005/8/layout/pyramid2"/>
    <dgm:cxn modelId="{A28E11B8-5B96-4409-80CE-2E0128698952}" type="presParOf" srcId="{2CB6F8CD-B033-4B4E-B962-9E9DC2C98811}" destId="{D74ACB08-B9A2-4BD5-8E55-3CB1727CC0B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A5AC080-1962-4CE0-AEFD-1317BE2C78AE}"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zh-CN" altLang="en-US"/>
        </a:p>
      </dgm:t>
    </dgm:pt>
    <dgm:pt modelId="{5724E61E-956C-4620-99F7-DD1331C56F53}">
      <dgm:prSet phldrT="[文本]"/>
      <dgm:spPr>
        <a:solidFill>
          <a:schemeClr val="accent1">
            <a:lumMod val="50000"/>
          </a:schemeClr>
        </a:solidFill>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理性型</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00FEA34D-3325-404A-B2A8-DD8A2C584D44}" type="parTrans" cxnId="{CEF48B63-F6ED-47AE-881C-8882169DB326}">
      <dgm:prSet/>
      <dgm:spPr/>
      <dgm:t>
        <a:bodyPr/>
        <a:lstStyle/>
        <a:p>
          <a:endParaRPr lang="zh-CN" altLang="en-US"/>
        </a:p>
      </dgm:t>
    </dgm:pt>
    <dgm:pt modelId="{2983D8F8-AD33-4AD8-BE75-721D9D0B2EDC}" type="sibTrans" cxnId="{CEF48B63-F6ED-47AE-881C-8882169DB326}">
      <dgm:prSet/>
      <dgm:spPr/>
      <dgm:t>
        <a:bodyPr/>
        <a:lstStyle/>
        <a:p>
          <a:endParaRPr lang="zh-CN" altLang="en-US"/>
        </a:p>
      </dgm:t>
    </dgm:pt>
    <dgm:pt modelId="{967596E9-875C-4C37-960E-B8BDE8374D84}">
      <dgm:prSet phldrT="[文本]"/>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理性系统地评价方案</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087E2DAA-5614-492A-93CC-A6FCB8BB13A6}" type="parTrans" cxnId="{317FEC8D-9EEE-4B73-A2DD-482730D71021}">
      <dgm:prSet/>
      <dgm:spPr/>
      <dgm:t>
        <a:bodyPr/>
        <a:lstStyle/>
        <a:p>
          <a:endParaRPr lang="zh-CN" altLang="en-US"/>
        </a:p>
      </dgm:t>
    </dgm:pt>
    <dgm:pt modelId="{B211FE2C-471B-4A3C-B5F1-98DC7BB4B326}" type="sibTrans" cxnId="{317FEC8D-9EEE-4B73-A2DD-482730D71021}">
      <dgm:prSet/>
      <dgm:spPr/>
      <dgm:t>
        <a:bodyPr/>
        <a:lstStyle/>
        <a:p>
          <a:endParaRPr lang="zh-CN" altLang="en-US"/>
        </a:p>
      </dgm:t>
    </dgm:pt>
    <dgm:pt modelId="{027FE43E-11E3-4EA9-BA9B-3C74EB9C2F66}">
      <dgm:prSet phldrT="[文本]"/>
      <dgm:spPr>
        <a:solidFill>
          <a:schemeClr val="accent1">
            <a:lumMod val="50000"/>
          </a:schemeClr>
        </a:solidFill>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直觉型</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C1FD8D28-45EF-4266-B0CF-0EF927D903A8}" type="parTrans" cxnId="{621340DC-8A1A-4DCC-B42E-5035FD9986F1}">
      <dgm:prSet/>
      <dgm:spPr/>
      <dgm:t>
        <a:bodyPr/>
        <a:lstStyle/>
        <a:p>
          <a:endParaRPr lang="zh-CN" altLang="en-US"/>
        </a:p>
      </dgm:t>
    </dgm:pt>
    <dgm:pt modelId="{B9138975-91D5-4D80-AF35-FA03DB73FE29}" type="sibTrans" cxnId="{621340DC-8A1A-4DCC-B42E-5035FD9986F1}">
      <dgm:prSet/>
      <dgm:spPr/>
      <dgm:t>
        <a:bodyPr/>
        <a:lstStyle/>
        <a:p>
          <a:endParaRPr lang="zh-CN" altLang="en-US"/>
        </a:p>
      </dgm:t>
    </dgm:pt>
    <dgm:pt modelId="{5100CB13-5750-4BA9-A590-7C465AF6608E}">
      <dgm:prSet phldrT="[文本]"/>
      <dgm:spPr>
        <a:solidFill>
          <a:schemeClr val="accent1">
            <a:lumMod val="50000"/>
          </a:schemeClr>
        </a:solidFill>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依赖性</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2E944EFB-34BE-4AAC-BC1F-C7797A79FC3C}" type="parTrans" cxnId="{E1F3DC6B-6535-4DC3-A311-D44BE3A74B4F}">
      <dgm:prSet/>
      <dgm:spPr/>
      <dgm:t>
        <a:bodyPr/>
        <a:lstStyle/>
        <a:p>
          <a:endParaRPr lang="zh-CN" altLang="en-US"/>
        </a:p>
      </dgm:t>
    </dgm:pt>
    <dgm:pt modelId="{3C75AEDE-C9AD-4B09-AC33-9B4EE1D1C75A}" type="sibTrans" cxnId="{E1F3DC6B-6535-4DC3-A311-D44BE3A74B4F}">
      <dgm:prSet/>
      <dgm:spPr/>
      <dgm:t>
        <a:bodyPr/>
        <a:lstStyle/>
        <a:p>
          <a:endParaRPr lang="zh-CN" altLang="en-US"/>
        </a:p>
      </dgm:t>
    </dgm:pt>
    <dgm:pt modelId="{8B3ADBEF-8681-4283-B962-6067F6AFBB53}">
      <dgm:prSet phldrT="[文本]"/>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寻求他人指导</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655D9B7B-AF09-455D-AC41-5B12449B0956}" type="parTrans" cxnId="{EC5FDB6B-B1B9-4B6C-8FF7-AF780188E539}">
      <dgm:prSet/>
      <dgm:spPr/>
      <dgm:t>
        <a:bodyPr/>
        <a:lstStyle/>
        <a:p>
          <a:endParaRPr lang="zh-CN" altLang="en-US"/>
        </a:p>
      </dgm:t>
    </dgm:pt>
    <dgm:pt modelId="{6473037C-CE75-4F1F-A4B7-3D566475D977}" type="sibTrans" cxnId="{EC5FDB6B-B1B9-4B6C-8FF7-AF780188E539}">
      <dgm:prSet/>
      <dgm:spPr/>
      <dgm:t>
        <a:bodyPr/>
        <a:lstStyle/>
        <a:p>
          <a:endParaRPr lang="zh-CN" altLang="en-US"/>
        </a:p>
      </dgm:t>
    </dgm:pt>
    <dgm:pt modelId="{B886AD26-40C5-4113-BE70-959B87231478}">
      <dgm:prSet phldrT="[文本]"/>
      <dgm:spPr>
        <a:solidFill>
          <a:schemeClr val="accent1">
            <a:lumMod val="50000"/>
          </a:schemeClr>
        </a:solidFill>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逃避型</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7AF418F5-FD1F-4052-B0C1-AF11FE969CA3}" type="parTrans" cxnId="{65AC39D7-1B2B-4262-B45E-2B96AA8A7156}">
      <dgm:prSet/>
      <dgm:spPr/>
      <dgm:t>
        <a:bodyPr/>
        <a:lstStyle/>
        <a:p>
          <a:endParaRPr lang="zh-CN" altLang="en-US"/>
        </a:p>
      </dgm:t>
    </dgm:pt>
    <dgm:pt modelId="{EEBAC05E-983C-466E-AA40-0188463581A1}" type="sibTrans" cxnId="{65AC39D7-1B2B-4262-B45E-2B96AA8A7156}">
      <dgm:prSet/>
      <dgm:spPr/>
      <dgm:t>
        <a:bodyPr/>
        <a:lstStyle/>
        <a:p>
          <a:endParaRPr lang="zh-CN" altLang="en-US"/>
        </a:p>
      </dgm:t>
    </dgm:pt>
    <dgm:pt modelId="{17AF5065-9501-4C0A-85F5-05659A0AD43C}">
      <dgm:prSet phldrT="[文本]"/>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尽量拖延决策</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C20F2F94-1A00-4B0F-833D-DBE488F37089}" type="parTrans" cxnId="{F51C3936-92A5-425C-9751-DAD8F06771F0}">
      <dgm:prSet/>
      <dgm:spPr/>
      <dgm:t>
        <a:bodyPr/>
        <a:lstStyle/>
        <a:p>
          <a:endParaRPr lang="zh-CN" altLang="en-US"/>
        </a:p>
      </dgm:t>
    </dgm:pt>
    <dgm:pt modelId="{F93A60AA-23C0-4E6B-9E6A-B26BE693F566}" type="sibTrans" cxnId="{F51C3936-92A5-425C-9751-DAD8F06771F0}">
      <dgm:prSet/>
      <dgm:spPr/>
      <dgm:t>
        <a:bodyPr/>
        <a:lstStyle/>
        <a:p>
          <a:endParaRPr lang="zh-CN" altLang="en-US"/>
        </a:p>
      </dgm:t>
    </dgm:pt>
    <dgm:pt modelId="{D964DC52-1761-4FEE-86B2-B9C7F64412A5}">
      <dgm:prSet phldrT="[文本]"/>
      <dgm:spPr>
        <a:solidFill>
          <a:schemeClr val="accent1">
            <a:lumMod val="50000"/>
          </a:schemeClr>
        </a:solidFill>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自发型</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D52DD892-AD0B-4571-8251-2843162E8B76}" type="parTrans" cxnId="{B0B33D0B-368B-4F02-BA64-627260200E32}">
      <dgm:prSet/>
      <dgm:spPr/>
      <dgm:t>
        <a:bodyPr/>
        <a:lstStyle/>
        <a:p>
          <a:endParaRPr lang="zh-CN" altLang="en-US"/>
        </a:p>
      </dgm:t>
    </dgm:pt>
    <dgm:pt modelId="{95666535-FA6C-4D2E-A9B1-45B4BA785C98}" type="sibTrans" cxnId="{B0B33D0B-368B-4F02-BA64-627260200E32}">
      <dgm:prSet/>
      <dgm:spPr/>
      <dgm:t>
        <a:bodyPr/>
        <a:lstStyle/>
        <a:p>
          <a:endParaRPr lang="zh-CN" altLang="en-US"/>
        </a:p>
      </dgm:t>
    </dgm:pt>
    <dgm:pt modelId="{BDEF8121-B235-4C4A-9902-43E8973A6FDF}">
      <dgm:prSet phldrT="[文本]"/>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尽快完成决策</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EEFC605F-C5B9-4A43-B2A3-9A57F094C203}" type="parTrans" cxnId="{63F08BBD-5A78-4A23-A9B5-9177EB29DB5F}">
      <dgm:prSet/>
      <dgm:spPr/>
      <dgm:t>
        <a:bodyPr/>
        <a:lstStyle/>
        <a:p>
          <a:endParaRPr lang="zh-CN" altLang="en-US"/>
        </a:p>
      </dgm:t>
    </dgm:pt>
    <dgm:pt modelId="{8A8BDA1F-38C4-4520-98AE-3DAB34EF8E81}" type="sibTrans" cxnId="{63F08BBD-5A78-4A23-A9B5-9177EB29DB5F}">
      <dgm:prSet/>
      <dgm:spPr/>
      <dgm:t>
        <a:bodyPr/>
        <a:lstStyle/>
        <a:p>
          <a:endParaRPr lang="zh-CN" altLang="en-US"/>
        </a:p>
      </dgm:t>
    </dgm:pt>
    <dgm:pt modelId="{E9F30809-BED5-4DB2-8052-B985BFCFB5A6}">
      <dgm:prSet/>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根据直觉和感觉</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4B5FB4E4-5EBC-44CD-9459-49D2116489C0}" type="parTrans" cxnId="{4060072D-E6AE-494E-9C01-6AF70B45CB39}">
      <dgm:prSet/>
      <dgm:spPr/>
      <dgm:t>
        <a:bodyPr/>
        <a:lstStyle/>
        <a:p>
          <a:endParaRPr lang="zh-CN" altLang="en-US"/>
        </a:p>
      </dgm:t>
    </dgm:pt>
    <dgm:pt modelId="{B535E3CE-E4E2-427D-86EF-71CA10CE96B0}" type="sibTrans" cxnId="{4060072D-E6AE-494E-9C01-6AF70B45CB39}">
      <dgm:prSet/>
      <dgm:spPr/>
      <dgm:t>
        <a:bodyPr/>
        <a:lstStyle/>
        <a:p>
          <a:endParaRPr lang="zh-CN" altLang="en-US"/>
        </a:p>
      </dgm:t>
    </dgm:pt>
    <dgm:pt modelId="{DF5A598B-218D-408D-8FBB-A1FBBAC02506}" type="pres">
      <dgm:prSet presAssocID="{AA5AC080-1962-4CE0-AEFD-1317BE2C78AE}" presName="Name0" presStyleCnt="0">
        <dgm:presLayoutVars>
          <dgm:dir/>
          <dgm:animLvl val="lvl"/>
          <dgm:resizeHandles val="exact"/>
        </dgm:presLayoutVars>
      </dgm:prSet>
      <dgm:spPr/>
      <dgm:t>
        <a:bodyPr/>
        <a:lstStyle/>
        <a:p>
          <a:endParaRPr lang="zh-CN" altLang="en-US"/>
        </a:p>
      </dgm:t>
    </dgm:pt>
    <dgm:pt modelId="{039D430F-81BF-47BD-B3ED-A549747FD002}" type="pres">
      <dgm:prSet presAssocID="{5724E61E-956C-4620-99F7-DD1331C56F53}" presName="linNode" presStyleCnt="0"/>
      <dgm:spPr/>
    </dgm:pt>
    <dgm:pt modelId="{F58D7483-D36C-4C28-BF7A-BED698A3E9CB}" type="pres">
      <dgm:prSet presAssocID="{5724E61E-956C-4620-99F7-DD1331C56F53}" presName="parentText" presStyleLbl="node1" presStyleIdx="0" presStyleCnt="5">
        <dgm:presLayoutVars>
          <dgm:chMax val="1"/>
          <dgm:bulletEnabled val="1"/>
        </dgm:presLayoutVars>
      </dgm:prSet>
      <dgm:spPr>
        <a:prstGeom prst="snip2DiagRect">
          <a:avLst/>
        </a:prstGeom>
      </dgm:spPr>
      <dgm:t>
        <a:bodyPr/>
        <a:lstStyle/>
        <a:p>
          <a:endParaRPr lang="zh-CN" altLang="en-US"/>
        </a:p>
      </dgm:t>
    </dgm:pt>
    <dgm:pt modelId="{792B9600-DBF4-4B22-90AD-8B7E109AD885}" type="pres">
      <dgm:prSet presAssocID="{5724E61E-956C-4620-99F7-DD1331C56F53}" presName="descendantText" presStyleLbl="alignAccFollowNode1" presStyleIdx="0" presStyleCnt="5">
        <dgm:presLayoutVars>
          <dgm:bulletEnabled val="1"/>
        </dgm:presLayoutVars>
      </dgm:prSet>
      <dgm:spPr/>
      <dgm:t>
        <a:bodyPr/>
        <a:lstStyle/>
        <a:p>
          <a:endParaRPr lang="zh-CN" altLang="en-US"/>
        </a:p>
      </dgm:t>
    </dgm:pt>
    <dgm:pt modelId="{B7A064B6-7CF2-4258-BADC-5E614F729FC3}" type="pres">
      <dgm:prSet presAssocID="{2983D8F8-AD33-4AD8-BE75-721D9D0B2EDC}" presName="sp" presStyleCnt="0"/>
      <dgm:spPr/>
    </dgm:pt>
    <dgm:pt modelId="{DA539D7D-A7B5-4FBA-B0AE-5A6B730DA14B}" type="pres">
      <dgm:prSet presAssocID="{027FE43E-11E3-4EA9-BA9B-3C74EB9C2F66}" presName="linNode" presStyleCnt="0"/>
      <dgm:spPr/>
    </dgm:pt>
    <dgm:pt modelId="{5EEB3FCA-4CF8-4EEA-BB0B-3C27932AA218}" type="pres">
      <dgm:prSet presAssocID="{027FE43E-11E3-4EA9-BA9B-3C74EB9C2F66}" presName="parentText" presStyleLbl="node1" presStyleIdx="1" presStyleCnt="5">
        <dgm:presLayoutVars>
          <dgm:chMax val="1"/>
          <dgm:bulletEnabled val="1"/>
        </dgm:presLayoutVars>
      </dgm:prSet>
      <dgm:spPr>
        <a:prstGeom prst="snip2DiagRect">
          <a:avLst/>
        </a:prstGeom>
      </dgm:spPr>
      <dgm:t>
        <a:bodyPr/>
        <a:lstStyle/>
        <a:p>
          <a:endParaRPr lang="zh-CN" altLang="en-US"/>
        </a:p>
      </dgm:t>
    </dgm:pt>
    <dgm:pt modelId="{8AD3B687-0ACA-4E3D-B845-55074E7C6777}" type="pres">
      <dgm:prSet presAssocID="{027FE43E-11E3-4EA9-BA9B-3C74EB9C2F66}" presName="descendantText" presStyleLbl="alignAccFollowNode1" presStyleIdx="1" presStyleCnt="5">
        <dgm:presLayoutVars>
          <dgm:bulletEnabled val="1"/>
        </dgm:presLayoutVars>
      </dgm:prSet>
      <dgm:spPr/>
      <dgm:t>
        <a:bodyPr/>
        <a:lstStyle/>
        <a:p>
          <a:endParaRPr lang="zh-CN" altLang="en-US"/>
        </a:p>
      </dgm:t>
    </dgm:pt>
    <dgm:pt modelId="{C2541A1C-3511-4DAD-A5B4-B3B9ADB39719}" type="pres">
      <dgm:prSet presAssocID="{B9138975-91D5-4D80-AF35-FA03DB73FE29}" presName="sp" presStyleCnt="0"/>
      <dgm:spPr/>
    </dgm:pt>
    <dgm:pt modelId="{728E50E5-C6DE-4600-BCD4-D2DA5796DF61}" type="pres">
      <dgm:prSet presAssocID="{5100CB13-5750-4BA9-A590-7C465AF6608E}" presName="linNode" presStyleCnt="0"/>
      <dgm:spPr/>
    </dgm:pt>
    <dgm:pt modelId="{00F24C32-ADE2-4F8B-ABEA-2DDC0793D093}" type="pres">
      <dgm:prSet presAssocID="{5100CB13-5750-4BA9-A590-7C465AF6608E}" presName="parentText" presStyleLbl="node1" presStyleIdx="2" presStyleCnt="5">
        <dgm:presLayoutVars>
          <dgm:chMax val="1"/>
          <dgm:bulletEnabled val="1"/>
        </dgm:presLayoutVars>
      </dgm:prSet>
      <dgm:spPr>
        <a:prstGeom prst="snip2DiagRect">
          <a:avLst/>
        </a:prstGeom>
      </dgm:spPr>
      <dgm:t>
        <a:bodyPr/>
        <a:lstStyle/>
        <a:p>
          <a:endParaRPr lang="zh-CN" altLang="en-US"/>
        </a:p>
      </dgm:t>
    </dgm:pt>
    <dgm:pt modelId="{82277F64-E61A-4645-A1D7-AA5690D561A0}" type="pres">
      <dgm:prSet presAssocID="{5100CB13-5750-4BA9-A590-7C465AF6608E}" presName="descendantText" presStyleLbl="alignAccFollowNode1" presStyleIdx="2" presStyleCnt="5">
        <dgm:presLayoutVars>
          <dgm:bulletEnabled val="1"/>
        </dgm:presLayoutVars>
      </dgm:prSet>
      <dgm:spPr/>
      <dgm:t>
        <a:bodyPr/>
        <a:lstStyle/>
        <a:p>
          <a:endParaRPr lang="zh-CN" altLang="en-US"/>
        </a:p>
      </dgm:t>
    </dgm:pt>
    <dgm:pt modelId="{20764CAB-9C17-435D-A7E7-0EAE36CA16F7}" type="pres">
      <dgm:prSet presAssocID="{3C75AEDE-C9AD-4B09-AC33-9B4EE1D1C75A}" presName="sp" presStyleCnt="0"/>
      <dgm:spPr/>
    </dgm:pt>
    <dgm:pt modelId="{F7C027EF-12AE-4EA4-8318-073655BD45DD}" type="pres">
      <dgm:prSet presAssocID="{B886AD26-40C5-4113-BE70-959B87231478}" presName="linNode" presStyleCnt="0"/>
      <dgm:spPr/>
    </dgm:pt>
    <dgm:pt modelId="{1A0A8F9E-D365-40D7-A3E0-087887187BB7}" type="pres">
      <dgm:prSet presAssocID="{B886AD26-40C5-4113-BE70-959B87231478}" presName="parentText" presStyleLbl="node1" presStyleIdx="3" presStyleCnt="5">
        <dgm:presLayoutVars>
          <dgm:chMax val="1"/>
          <dgm:bulletEnabled val="1"/>
        </dgm:presLayoutVars>
      </dgm:prSet>
      <dgm:spPr>
        <a:prstGeom prst="snip2DiagRect">
          <a:avLst/>
        </a:prstGeom>
      </dgm:spPr>
      <dgm:t>
        <a:bodyPr/>
        <a:lstStyle/>
        <a:p>
          <a:endParaRPr lang="zh-CN" altLang="en-US"/>
        </a:p>
      </dgm:t>
    </dgm:pt>
    <dgm:pt modelId="{3FB4AF69-1CE0-40BC-A3C4-6E2D915A74B7}" type="pres">
      <dgm:prSet presAssocID="{B886AD26-40C5-4113-BE70-959B87231478}" presName="descendantText" presStyleLbl="alignAccFollowNode1" presStyleIdx="3" presStyleCnt="5">
        <dgm:presLayoutVars>
          <dgm:bulletEnabled val="1"/>
        </dgm:presLayoutVars>
      </dgm:prSet>
      <dgm:spPr/>
      <dgm:t>
        <a:bodyPr/>
        <a:lstStyle/>
        <a:p>
          <a:endParaRPr lang="zh-CN" altLang="en-US"/>
        </a:p>
      </dgm:t>
    </dgm:pt>
    <dgm:pt modelId="{93983F36-A709-4C14-93E5-1C92A70B32C6}" type="pres">
      <dgm:prSet presAssocID="{EEBAC05E-983C-466E-AA40-0188463581A1}" presName="sp" presStyleCnt="0"/>
      <dgm:spPr/>
    </dgm:pt>
    <dgm:pt modelId="{1E350233-C79A-4DE4-9FF1-E5853091F275}" type="pres">
      <dgm:prSet presAssocID="{D964DC52-1761-4FEE-86B2-B9C7F64412A5}" presName="linNode" presStyleCnt="0"/>
      <dgm:spPr/>
    </dgm:pt>
    <dgm:pt modelId="{48563A32-4AE5-4CA8-9254-7A546B8A93A7}" type="pres">
      <dgm:prSet presAssocID="{D964DC52-1761-4FEE-86B2-B9C7F64412A5}" presName="parentText" presStyleLbl="node1" presStyleIdx="4" presStyleCnt="5">
        <dgm:presLayoutVars>
          <dgm:chMax val="1"/>
          <dgm:bulletEnabled val="1"/>
        </dgm:presLayoutVars>
      </dgm:prSet>
      <dgm:spPr>
        <a:prstGeom prst="snip2DiagRect">
          <a:avLst/>
        </a:prstGeom>
      </dgm:spPr>
      <dgm:t>
        <a:bodyPr/>
        <a:lstStyle/>
        <a:p>
          <a:endParaRPr lang="zh-CN" altLang="en-US"/>
        </a:p>
      </dgm:t>
    </dgm:pt>
    <dgm:pt modelId="{9DE915FD-062B-4CFD-BB06-63E334C24161}" type="pres">
      <dgm:prSet presAssocID="{D964DC52-1761-4FEE-86B2-B9C7F64412A5}" presName="descendantText" presStyleLbl="alignAccFollowNode1" presStyleIdx="4" presStyleCnt="5">
        <dgm:presLayoutVars>
          <dgm:bulletEnabled val="1"/>
        </dgm:presLayoutVars>
      </dgm:prSet>
      <dgm:spPr/>
      <dgm:t>
        <a:bodyPr/>
        <a:lstStyle/>
        <a:p>
          <a:endParaRPr lang="zh-CN" altLang="en-US"/>
        </a:p>
      </dgm:t>
    </dgm:pt>
  </dgm:ptLst>
  <dgm:cxnLst>
    <dgm:cxn modelId="{4A37BF44-ADED-4242-A131-40BFDB5CE35D}" type="presOf" srcId="{AA5AC080-1962-4CE0-AEFD-1317BE2C78AE}" destId="{DF5A598B-218D-408D-8FBB-A1FBBAC02506}" srcOrd="0" destOrd="0" presId="urn:microsoft.com/office/officeart/2005/8/layout/vList5"/>
    <dgm:cxn modelId="{21D84338-FF8B-4803-A9E7-4C90B6B68716}" type="presOf" srcId="{5100CB13-5750-4BA9-A590-7C465AF6608E}" destId="{00F24C32-ADE2-4F8B-ABEA-2DDC0793D093}" srcOrd="0" destOrd="0" presId="urn:microsoft.com/office/officeart/2005/8/layout/vList5"/>
    <dgm:cxn modelId="{CEF48B63-F6ED-47AE-881C-8882169DB326}" srcId="{AA5AC080-1962-4CE0-AEFD-1317BE2C78AE}" destId="{5724E61E-956C-4620-99F7-DD1331C56F53}" srcOrd="0" destOrd="0" parTransId="{00FEA34D-3325-404A-B2A8-DD8A2C584D44}" sibTransId="{2983D8F8-AD33-4AD8-BE75-721D9D0B2EDC}"/>
    <dgm:cxn modelId="{3E4FE95B-E4BC-4B13-9575-0A661D093A00}" type="presOf" srcId="{967596E9-875C-4C37-960E-B8BDE8374D84}" destId="{792B9600-DBF4-4B22-90AD-8B7E109AD885}" srcOrd="0" destOrd="0" presId="urn:microsoft.com/office/officeart/2005/8/layout/vList5"/>
    <dgm:cxn modelId="{317FEC8D-9EEE-4B73-A2DD-482730D71021}" srcId="{5724E61E-956C-4620-99F7-DD1331C56F53}" destId="{967596E9-875C-4C37-960E-B8BDE8374D84}" srcOrd="0" destOrd="0" parTransId="{087E2DAA-5614-492A-93CC-A6FCB8BB13A6}" sibTransId="{B211FE2C-471B-4A3C-B5F1-98DC7BB4B326}"/>
    <dgm:cxn modelId="{139E2FB4-F717-4B25-8693-EF370B989D20}" type="presOf" srcId="{D964DC52-1761-4FEE-86B2-B9C7F64412A5}" destId="{48563A32-4AE5-4CA8-9254-7A546B8A93A7}" srcOrd="0" destOrd="0" presId="urn:microsoft.com/office/officeart/2005/8/layout/vList5"/>
    <dgm:cxn modelId="{DCE40332-DBCA-4146-9814-1919E1651085}" type="presOf" srcId="{BDEF8121-B235-4C4A-9902-43E8973A6FDF}" destId="{9DE915FD-062B-4CFD-BB06-63E334C24161}" srcOrd="0" destOrd="0" presId="urn:microsoft.com/office/officeart/2005/8/layout/vList5"/>
    <dgm:cxn modelId="{6DE4BCC5-482A-4860-8308-D41A874CE129}" type="presOf" srcId="{E9F30809-BED5-4DB2-8052-B985BFCFB5A6}" destId="{8AD3B687-0ACA-4E3D-B845-55074E7C6777}" srcOrd="0" destOrd="0" presId="urn:microsoft.com/office/officeart/2005/8/layout/vList5"/>
    <dgm:cxn modelId="{EC5FDB6B-B1B9-4B6C-8FF7-AF780188E539}" srcId="{5100CB13-5750-4BA9-A590-7C465AF6608E}" destId="{8B3ADBEF-8681-4283-B962-6067F6AFBB53}" srcOrd="0" destOrd="0" parTransId="{655D9B7B-AF09-455D-AC41-5B12449B0956}" sibTransId="{6473037C-CE75-4F1F-A4B7-3D566475D977}"/>
    <dgm:cxn modelId="{66DA63C7-440D-4D4A-99D3-314B38EF416C}" type="presOf" srcId="{5724E61E-956C-4620-99F7-DD1331C56F53}" destId="{F58D7483-D36C-4C28-BF7A-BED698A3E9CB}" srcOrd="0" destOrd="0" presId="urn:microsoft.com/office/officeart/2005/8/layout/vList5"/>
    <dgm:cxn modelId="{65AC39D7-1B2B-4262-B45E-2B96AA8A7156}" srcId="{AA5AC080-1962-4CE0-AEFD-1317BE2C78AE}" destId="{B886AD26-40C5-4113-BE70-959B87231478}" srcOrd="3" destOrd="0" parTransId="{7AF418F5-FD1F-4052-B0C1-AF11FE969CA3}" sibTransId="{EEBAC05E-983C-466E-AA40-0188463581A1}"/>
    <dgm:cxn modelId="{B0B33D0B-368B-4F02-BA64-627260200E32}" srcId="{AA5AC080-1962-4CE0-AEFD-1317BE2C78AE}" destId="{D964DC52-1761-4FEE-86B2-B9C7F64412A5}" srcOrd="4" destOrd="0" parTransId="{D52DD892-AD0B-4571-8251-2843162E8B76}" sibTransId="{95666535-FA6C-4D2E-A9B1-45B4BA785C98}"/>
    <dgm:cxn modelId="{4060072D-E6AE-494E-9C01-6AF70B45CB39}" srcId="{027FE43E-11E3-4EA9-BA9B-3C74EB9C2F66}" destId="{E9F30809-BED5-4DB2-8052-B985BFCFB5A6}" srcOrd="0" destOrd="0" parTransId="{4B5FB4E4-5EBC-44CD-9459-49D2116489C0}" sibTransId="{B535E3CE-E4E2-427D-86EF-71CA10CE96B0}"/>
    <dgm:cxn modelId="{621340DC-8A1A-4DCC-B42E-5035FD9986F1}" srcId="{AA5AC080-1962-4CE0-AEFD-1317BE2C78AE}" destId="{027FE43E-11E3-4EA9-BA9B-3C74EB9C2F66}" srcOrd="1" destOrd="0" parTransId="{C1FD8D28-45EF-4266-B0CF-0EF927D903A8}" sibTransId="{B9138975-91D5-4D80-AF35-FA03DB73FE29}"/>
    <dgm:cxn modelId="{9A9DC0BC-70CB-4C8B-9852-30640FA7E134}" type="presOf" srcId="{027FE43E-11E3-4EA9-BA9B-3C74EB9C2F66}" destId="{5EEB3FCA-4CF8-4EEA-BB0B-3C27932AA218}" srcOrd="0" destOrd="0" presId="urn:microsoft.com/office/officeart/2005/8/layout/vList5"/>
    <dgm:cxn modelId="{E1F3DC6B-6535-4DC3-A311-D44BE3A74B4F}" srcId="{AA5AC080-1962-4CE0-AEFD-1317BE2C78AE}" destId="{5100CB13-5750-4BA9-A590-7C465AF6608E}" srcOrd="2" destOrd="0" parTransId="{2E944EFB-34BE-4AAC-BC1F-C7797A79FC3C}" sibTransId="{3C75AEDE-C9AD-4B09-AC33-9B4EE1D1C75A}"/>
    <dgm:cxn modelId="{CCD56481-FF17-42FA-8578-1FB6FF12568F}" type="presOf" srcId="{B886AD26-40C5-4113-BE70-959B87231478}" destId="{1A0A8F9E-D365-40D7-A3E0-087887187BB7}" srcOrd="0" destOrd="0" presId="urn:microsoft.com/office/officeart/2005/8/layout/vList5"/>
    <dgm:cxn modelId="{F51C3936-92A5-425C-9751-DAD8F06771F0}" srcId="{B886AD26-40C5-4113-BE70-959B87231478}" destId="{17AF5065-9501-4C0A-85F5-05659A0AD43C}" srcOrd="0" destOrd="0" parTransId="{C20F2F94-1A00-4B0F-833D-DBE488F37089}" sibTransId="{F93A60AA-23C0-4E6B-9E6A-B26BE693F566}"/>
    <dgm:cxn modelId="{94936F8A-C4D0-4FBF-895C-8FBFA61B4EDD}" type="presOf" srcId="{8B3ADBEF-8681-4283-B962-6067F6AFBB53}" destId="{82277F64-E61A-4645-A1D7-AA5690D561A0}" srcOrd="0" destOrd="0" presId="urn:microsoft.com/office/officeart/2005/8/layout/vList5"/>
    <dgm:cxn modelId="{691742CE-8272-4FBD-97C2-ABBA98803758}" type="presOf" srcId="{17AF5065-9501-4C0A-85F5-05659A0AD43C}" destId="{3FB4AF69-1CE0-40BC-A3C4-6E2D915A74B7}" srcOrd="0" destOrd="0" presId="urn:microsoft.com/office/officeart/2005/8/layout/vList5"/>
    <dgm:cxn modelId="{63F08BBD-5A78-4A23-A9B5-9177EB29DB5F}" srcId="{D964DC52-1761-4FEE-86B2-B9C7F64412A5}" destId="{BDEF8121-B235-4C4A-9902-43E8973A6FDF}" srcOrd="0" destOrd="0" parTransId="{EEFC605F-C5B9-4A43-B2A3-9A57F094C203}" sibTransId="{8A8BDA1F-38C4-4520-98AE-3DAB34EF8E81}"/>
    <dgm:cxn modelId="{4170B67A-0F2F-4A0B-9978-5671822876C7}" type="presParOf" srcId="{DF5A598B-218D-408D-8FBB-A1FBBAC02506}" destId="{039D430F-81BF-47BD-B3ED-A549747FD002}" srcOrd="0" destOrd="0" presId="urn:microsoft.com/office/officeart/2005/8/layout/vList5"/>
    <dgm:cxn modelId="{8183BC30-935D-4BB6-B932-DE9EC872D010}" type="presParOf" srcId="{039D430F-81BF-47BD-B3ED-A549747FD002}" destId="{F58D7483-D36C-4C28-BF7A-BED698A3E9CB}" srcOrd="0" destOrd="0" presId="urn:microsoft.com/office/officeart/2005/8/layout/vList5"/>
    <dgm:cxn modelId="{E645D80E-DB41-4884-B3D6-F25899D7B64C}" type="presParOf" srcId="{039D430F-81BF-47BD-B3ED-A549747FD002}" destId="{792B9600-DBF4-4B22-90AD-8B7E109AD885}" srcOrd="1" destOrd="0" presId="urn:microsoft.com/office/officeart/2005/8/layout/vList5"/>
    <dgm:cxn modelId="{876E1339-B319-4D19-B315-BAB265D30DF1}" type="presParOf" srcId="{DF5A598B-218D-408D-8FBB-A1FBBAC02506}" destId="{B7A064B6-7CF2-4258-BADC-5E614F729FC3}" srcOrd="1" destOrd="0" presId="urn:microsoft.com/office/officeart/2005/8/layout/vList5"/>
    <dgm:cxn modelId="{695F2BFD-3D51-4E3A-93EA-A01263E2BCE4}" type="presParOf" srcId="{DF5A598B-218D-408D-8FBB-A1FBBAC02506}" destId="{DA539D7D-A7B5-4FBA-B0AE-5A6B730DA14B}" srcOrd="2" destOrd="0" presId="urn:microsoft.com/office/officeart/2005/8/layout/vList5"/>
    <dgm:cxn modelId="{5F4E90B4-4499-4652-9E3B-69CDF8C7DF07}" type="presParOf" srcId="{DA539D7D-A7B5-4FBA-B0AE-5A6B730DA14B}" destId="{5EEB3FCA-4CF8-4EEA-BB0B-3C27932AA218}" srcOrd="0" destOrd="0" presId="urn:microsoft.com/office/officeart/2005/8/layout/vList5"/>
    <dgm:cxn modelId="{B0F63B69-3584-48AC-BAE8-4F96F459F6F4}" type="presParOf" srcId="{DA539D7D-A7B5-4FBA-B0AE-5A6B730DA14B}" destId="{8AD3B687-0ACA-4E3D-B845-55074E7C6777}" srcOrd="1" destOrd="0" presId="urn:microsoft.com/office/officeart/2005/8/layout/vList5"/>
    <dgm:cxn modelId="{9486BBB9-A138-40BA-9CCE-CEC78BB6FE4D}" type="presParOf" srcId="{DF5A598B-218D-408D-8FBB-A1FBBAC02506}" destId="{C2541A1C-3511-4DAD-A5B4-B3B9ADB39719}" srcOrd="3" destOrd="0" presId="urn:microsoft.com/office/officeart/2005/8/layout/vList5"/>
    <dgm:cxn modelId="{422D0F9B-1EDF-4220-AC57-0B835BA465F3}" type="presParOf" srcId="{DF5A598B-218D-408D-8FBB-A1FBBAC02506}" destId="{728E50E5-C6DE-4600-BCD4-D2DA5796DF61}" srcOrd="4" destOrd="0" presId="urn:microsoft.com/office/officeart/2005/8/layout/vList5"/>
    <dgm:cxn modelId="{525A6D6D-CB04-48D1-A84F-B0B85D07504E}" type="presParOf" srcId="{728E50E5-C6DE-4600-BCD4-D2DA5796DF61}" destId="{00F24C32-ADE2-4F8B-ABEA-2DDC0793D093}" srcOrd="0" destOrd="0" presId="urn:microsoft.com/office/officeart/2005/8/layout/vList5"/>
    <dgm:cxn modelId="{A574AF1A-F033-4350-AF4D-54945679C724}" type="presParOf" srcId="{728E50E5-C6DE-4600-BCD4-D2DA5796DF61}" destId="{82277F64-E61A-4645-A1D7-AA5690D561A0}" srcOrd="1" destOrd="0" presId="urn:microsoft.com/office/officeart/2005/8/layout/vList5"/>
    <dgm:cxn modelId="{ED63E61B-C94E-4EB4-BCBA-8A94A89CFA45}" type="presParOf" srcId="{DF5A598B-218D-408D-8FBB-A1FBBAC02506}" destId="{20764CAB-9C17-435D-A7E7-0EAE36CA16F7}" srcOrd="5" destOrd="0" presId="urn:microsoft.com/office/officeart/2005/8/layout/vList5"/>
    <dgm:cxn modelId="{F2DAD40A-4EDE-426C-8A9D-092857899219}" type="presParOf" srcId="{DF5A598B-218D-408D-8FBB-A1FBBAC02506}" destId="{F7C027EF-12AE-4EA4-8318-073655BD45DD}" srcOrd="6" destOrd="0" presId="urn:microsoft.com/office/officeart/2005/8/layout/vList5"/>
    <dgm:cxn modelId="{77120DA8-020A-4E4D-AA26-36B5C8243030}" type="presParOf" srcId="{F7C027EF-12AE-4EA4-8318-073655BD45DD}" destId="{1A0A8F9E-D365-40D7-A3E0-087887187BB7}" srcOrd="0" destOrd="0" presId="urn:microsoft.com/office/officeart/2005/8/layout/vList5"/>
    <dgm:cxn modelId="{6184D069-8AF3-474C-A96C-BFEC00C13704}" type="presParOf" srcId="{F7C027EF-12AE-4EA4-8318-073655BD45DD}" destId="{3FB4AF69-1CE0-40BC-A3C4-6E2D915A74B7}" srcOrd="1" destOrd="0" presId="urn:microsoft.com/office/officeart/2005/8/layout/vList5"/>
    <dgm:cxn modelId="{CAAD4D55-AF59-464C-BB3B-CD969B380E93}" type="presParOf" srcId="{DF5A598B-218D-408D-8FBB-A1FBBAC02506}" destId="{93983F36-A709-4C14-93E5-1C92A70B32C6}" srcOrd="7" destOrd="0" presId="urn:microsoft.com/office/officeart/2005/8/layout/vList5"/>
    <dgm:cxn modelId="{C66DF223-09C8-431E-B777-AD06D99F94B4}" type="presParOf" srcId="{DF5A598B-218D-408D-8FBB-A1FBBAC02506}" destId="{1E350233-C79A-4DE4-9FF1-E5853091F275}" srcOrd="8" destOrd="0" presId="urn:microsoft.com/office/officeart/2005/8/layout/vList5"/>
    <dgm:cxn modelId="{99F875DC-04E1-42B7-B5D5-AF788274DDBE}" type="presParOf" srcId="{1E350233-C79A-4DE4-9FF1-E5853091F275}" destId="{48563A32-4AE5-4CA8-9254-7A546B8A93A7}" srcOrd="0" destOrd="0" presId="urn:microsoft.com/office/officeart/2005/8/layout/vList5"/>
    <dgm:cxn modelId="{8524799A-FEE2-4CF0-9A33-8209B4F5CFB4}" type="presParOf" srcId="{1E350233-C79A-4DE4-9FF1-E5853091F275}" destId="{9DE915FD-062B-4CFD-BB06-63E334C2416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5DEE209-B103-4D0D-8F86-0FC264A2CF1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zh-CN" altLang="en-US"/>
        </a:p>
      </dgm:t>
    </dgm:pt>
    <dgm:pt modelId="{BE9442EA-51CA-4B8D-9F70-2C05414EB038}">
      <dgm:prSet phldrT="[文本]"/>
      <dgm:spPr>
        <a:solidFill>
          <a:schemeClr val="accent1">
            <a:lumMod val="50000"/>
          </a:schemeClr>
        </a:solidFill>
        <a:ln>
          <a:noFill/>
        </a:ln>
        <a:effectLst>
          <a:outerShdw blurRad="50800" dist="38100" dir="5400000" algn="t" rotWithShape="0">
            <a:prstClr val="black">
              <a:alpha val="40000"/>
            </a:prstClr>
          </a:outerShdw>
        </a:effectLst>
      </dgm:spPr>
      <dgm:t>
        <a:bodyPr/>
        <a:lstStyle/>
        <a:p>
          <a:r>
            <a:rPr lang="zh-CN" altLang="en-US" dirty="0" smtClean="0">
              <a:latin typeface="方正正纤黑简体" panose="02000000000000000000" pitchFamily="2" charset="-122"/>
              <a:ea typeface="方正正纤黑简体" panose="02000000000000000000" pitchFamily="2" charset="-122"/>
            </a:rPr>
            <a:t>信息收集维度</a:t>
          </a:r>
          <a:endParaRPr lang="zh-CN" altLang="en-US" dirty="0">
            <a:latin typeface="方正正纤黑简体" panose="02000000000000000000" pitchFamily="2" charset="-122"/>
            <a:ea typeface="方正正纤黑简体" panose="02000000000000000000" pitchFamily="2" charset="-122"/>
          </a:endParaRPr>
        </a:p>
      </dgm:t>
    </dgm:pt>
    <dgm:pt modelId="{78942EB3-4D65-4E32-9402-7B27FCDF57AC}" type="parTrans" cxnId="{D44A483D-6A5E-405F-AEFF-C0930DE39B18}">
      <dgm:prSet/>
      <dgm:spPr/>
      <dgm:t>
        <a:bodyPr/>
        <a:lstStyle/>
        <a:p>
          <a:endParaRPr lang="zh-CN" altLang="en-US"/>
        </a:p>
      </dgm:t>
    </dgm:pt>
    <dgm:pt modelId="{D705803D-863D-4A04-BE0C-6612D66D131D}" type="sibTrans" cxnId="{D44A483D-6A5E-405F-AEFF-C0930DE39B18}">
      <dgm:prSet/>
      <dgm:spPr/>
      <dgm:t>
        <a:bodyPr/>
        <a:lstStyle/>
        <a:p>
          <a:endParaRPr lang="zh-CN" altLang="en-US">
            <a:latin typeface="方正正纤黑简体" panose="02000000000000000000" pitchFamily="2" charset="-122"/>
            <a:ea typeface="方正正纤黑简体" panose="02000000000000000000" pitchFamily="2" charset="-122"/>
          </a:endParaRPr>
        </a:p>
      </dgm:t>
    </dgm:pt>
    <dgm:pt modelId="{E9147E71-CA6D-4CE8-9835-74DDFDB6BAA2}">
      <dgm:prSet phldrT="[文本]"/>
      <dgm:spPr>
        <a:solidFill>
          <a:schemeClr val="accent1">
            <a:lumMod val="50000"/>
          </a:schemeClr>
        </a:solidFill>
        <a:ln>
          <a:noFill/>
        </a:ln>
        <a:effectLst>
          <a:outerShdw blurRad="50800" dist="38100" dir="5400000" algn="t" rotWithShape="0">
            <a:prstClr val="black">
              <a:alpha val="40000"/>
            </a:prstClr>
          </a:outerShdw>
        </a:effectLst>
      </dgm:spPr>
      <dgm:t>
        <a:bodyPr/>
        <a:lstStyle/>
        <a:p>
          <a:r>
            <a:rPr lang="zh-CN" altLang="en-US" dirty="0" smtClean="0">
              <a:latin typeface="方正正纤黑简体" panose="02000000000000000000" pitchFamily="2" charset="-122"/>
              <a:ea typeface="方正正纤黑简体" panose="02000000000000000000" pitchFamily="2" charset="-122"/>
            </a:rPr>
            <a:t>信息加工维度</a:t>
          </a:r>
          <a:endParaRPr lang="zh-CN" altLang="en-US" dirty="0">
            <a:latin typeface="方正正纤黑简体" panose="02000000000000000000" pitchFamily="2" charset="-122"/>
            <a:ea typeface="方正正纤黑简体" panose="02000000000000000000" pitchFamily="2" charset="-122"/>
          </a:endParaRPr>
        </a:p>
      </dgm:t>
    </dgm:pt>
    <dgm:pt modelId="{199D646E-A920-4AB3-9F83-C14FF3A7F56C}" type="parTrans" cxnId="{B22DE03E-D4DC-4DE6-903A-EFD73C35A964}">
      <dgm:prSet/>
      <dgm:spPr/>
      <dgm:t>
        <a:bodyPr/>
        <a:lstStyle/>
        <a:p>
          <a:endParaRPr lang="zh-CN" altLang="en-US"/>
        </a:p>
      </dgm:t>
    </dgm:pt>
    <dgm:pt modelId="{8D4C7346-DBF4-4482-9466-E538490D8908}" type="sibTrans" cxnId="{B22DE03E-D4DC-4DE6-903A-EFD73C35A964}">
      <dgm:prSet/>
      <dgm:spPr/>
      <dgm:t>
        <a:bodyPr/>
        <a:lstStyle/>
        <a:p>
          <a:endParaRPr lang="zh-CN" altLang="en-US">
            <a:latin typeface="方正正纤黑简体" panose="02000000000000000000" pitchFamily="2" charset="-122"/>
            <a:ea typeface="方正正纤黑简体" panose="02000000000000000000" pitchFamily="2" charset="-122"/>
          </a:endParaRPr>
        </a:p>
      </dgm:t>
    </dgm:pt>
    <dgm:pt modelId="{36850415-9CF9-4697-97B3-B41202AA2291}">
      <dgm:prSet phldrT="[文本]"/>
      <dgm:spPr>
        <a:solidFill>
          <a:schemeClr val="accent1">
            <a:lumMod val="50000"/>
          </a:schemeClr>
        </a:solidFill>
        <a:ln>
          <a:noFill/>
        </a:ln>
        <a:effectLst>
          <a:outerShdw blurRad="50800" dist="38100" dir="5400000" algn="t" rotWithShape="0">
            <a:prstClr val="black">
              <a:alpha val="40000"/>
            </a:prstClr>
          </a:outerShdw>
        </a:effectLst>
      </dgm:spPr>
      <dgm:t>
        <a:bodyPr/>
        <a:lstStyle/>
        <a:p>
          <a:r>
            <a:rPr lang="zh-CN" altLang="en-US" dirty="0" smtClean="0">
              <a:latin typeface="方正正纤黑简体" panose="02000000000000000000" pitchFamily="2" charset="-122"/>
              <a:ea typeface="方正正纤黑简体" panose="02000000000000000000" pitchFamily="2" charset="-122"/>
            </a:rPr>
            <a:t>控制源维度</a:t>
          </a:r>
          <a:endParaRPr lang="zh-CN" altLang="en-US" dirty="0">
            <a:latin typeface="方正正纤黑简体" panose="02000000000000000000" pitchFamily="2" charset="-122"/>
            <a:ea typeface="方正正纤黑简体" panose="02000000000000000000" pitchFamily="2" charset="-122"/>
          </a:endParaRPr>
        </a:p>
      </dgm:t>
    </dgm:pt>
    <dgm:pt modelId="{8C1D7D21-4725-42FE-ABE4-4960FA1C454D}" type="parTrans" cxnId="{1698D4F1-57E7-404A-945D-F336522F31B7}">
      <dgm:prSet/>
      <dgm:spPr/>
      <dgm:t>
        <a:bodyPr/>
        <a:lstStyle/>
        <a:p>
          <a:endParaRPr lang="zh-CN" altLang="en-US"/>
        </a:p>
      </dgm:t>
    </dgm:pt>
    <dgm:pt modelId="{77310FDC-F85E-483E-918B-80DE6E3E7246}" type="sibTrans" cxnId="{1698D4F1-57E7-404A-945D-F336522F31B7}">
      <dgm:prSet/>
      <dgm:spPr/>
      <dgm:t>
        <a:bodyPr/>
        <a:lstStyle/>
        <a:p>
          <a:endParaRPr lang="zh-CN" altLang="en-US">
            <a:latin typeface="方正正纤黑简体" panose="02000000000000000000" pitchFamily="2" charset="-122"/>
            <a:ea typeface="方正正纤黑简体" panose="02000000000000000000" pitchFamily="2" charset="-122"/>
          </a:endParaRPr>
        </a:p>
      </dgm:t>
    </dgm:pt>
    <dgm:pt modelId="{AC3C7608-B88E-4E04-9568-74737F83DCCB}">
      <dgm:prSet phldrT="[文本]"/>
      <dgm:spPr>
        <a:solidFill>
          <a:schemeClr val="accent1">
            <a:lumMod val="50000"/>
          </a:schemeClr>
        </a:solidFill>
        <a:ln>
          <a:noFill/>
        </a:ln>
        <a:effectLst>
          <a:outerShdw blurRad="50800" dist="38100" dir="5400000" algn="t" rotWithShape="0">
            <a:prstClr val="black">
              <a:alpha val="40000"/>
            </a:prstClr>
          </a:outerShdw>
        </a:effectLst>
      </dgm:spPr>
      <dgm:t>
        <a:bodyPr/>
        <a:lstStyle/>
        <a:p>
          <a:r>
            <a:rPr lang="zh-CN" altLang="en-US" dirty="0" smtClean="0">
              <a:latin typeface="方正正纤黑简体" panose="02000000000000000000" pitchFamily="2" charset="-122"/>
              <a:ea typeface="方正正纤黑简体" panose="02000000000000000000" pitchFamily="2" charset="-122"/>
            </a:rPr>
            <a:t>努力程度</a:t>
          </a:r>
          <a:endParaRPr lang="zh-CN" altLang="en-US" dirty="0">
            <a:latin typeface="方正正纤黑简体" panose="02000000000000000000" pitchFamily="2" charset="-122"/>
            <a:ea typeface="方正正纤黑简体" panose="02000000000000000000" pitchFamily="2" charset="-122"/>
          </a:endParaRPr>
        </a:p>
      </dgm:t>
    </dgm:pt>
    <dgm:pt modelId="{8D215513-75A1-4543-B4E3-5DACFD90DF49}" type="parTrans" cxnId="{FAC04864-0153-4621-A954-EEB6444D7C19}">
      <dgm:prSet/>
      <dgm:spPr/>
      <dgm:t>
        <a:bodyPr/>
        <a:lstStyle/>
        <a:p>
          <a:endParaRPr lang="zh-CN" altLang="en-US"/>
        </a:p>
      </dgm:t>
    </dgm:pt>
    <dgm:pt modelId="{F2C5078B-8EA1-4B87-BC76-BC1A5C75F5B6}" type="sibTrans" cxnId="{FAC04864-0153-4621-A954-EEB6444D7C19}">
      <dgm:prSet/>
      <dgm:spPr/>
      <dgm:t>
        <a:bodyPr/>
        <a:lstStyle/>
        <a:p>
          <a:endParaRPr lang="zh-CN" altLang="en-US">
            <a:latin typeface="方正正纤黑简体" panose="02000000000000000000" pitchFamily="2" charset="-122"/>
            <a:ea typeface="方正正纤黑简体" panose="02000000000000000000" pitchFamily="2" charset="-122"/>
          </a:endParaRPr>
        </a:p>
      </dgm:t>
    </dgm:pt>
    <dgm:pt modelId="{CAEDDB82-BA2C-4698-AD99-7BF82DC21F89}">
      <dgm:prSet phldrT="[文本]"/>
      <dgm:spPr>
        <a:solidFill>
          <a:schemeClr val="accent1">
            <a:lumMod val="50000"/>
          </a:schemeClr>
        </a:solidFill>
        <a:ln>
          <a:noFill/>
        </a:ln>
        <a:effectLst>
          <a:outerShdw blurRad="50800" dist="38100" dir="5400000" algn="t" rotWithShape="0">
            <a:prstClr val="black">
              <a:alpha val="40000"/>
            </a:prstClr>
          </a:outerShdw>
        </a:effectLst>
      </dgm:spPr>
      <dgm:t>
        <a:bodyPr/>
        <a:lstStyle/>
        <a:p>
          <a:r>
            <a:rPr lang="zh-CN" altLang="en-US" dirty="0" smtClean="0">
              <a:latin typeface="方正正纤黑简体" panose="02000000000000000000" pitchFamily="2" charset="-122"/>
              <a:ea typeface="方正正纤黑简体" panose="02000000000000000000" pitchFamily="2" charset="-122"/>
            </a:rPr>
            <a:t>拖延程度</a:t>
          </a:r>
          <a:endParaRPr lang="zh-CN" altLang="en-US" dirty="0">
            <a:latin typeface="方正正纤黑简体" panose="02000000000000000000" pitchFamily="2" charset="-122"/>
            <a:ea typeface="方正正纤黑简体" panose="02000000000000000000" pitchFamily="2" charset="-122"/>
          </a:endParaRPr>
        </a:p>
      </dgm:t>
    </dgm:pt>
    <dgm:pt modelId="{D57E9CF1-F2F3-41E4-A1B4-E7080FC2BD07}" type="parTrans" cxnId="{2CA56868-DF43-4A60-950F-1F8C480188E9}">
      <dgm:prSet/>
      <dgm:spPr/>
      <dgm:t>
        <a:bodyPr/>
        <a:lstStyle/>
        <a:p>
          <a:endParaRPr lang="zh-CN" altLang="en-US"/>
        </a:p>
      </dgm:t>
    </dgm:pt>
    <dgm:pt modelId="{2F20BB27-7483-44B5-A86E-5D85E7669762}" type="sibTrans" cxnId="{2CA56868-DF43-4A60-950F-1F8C480188E9}">
      <dgm:prSet/>
      <dgm:spPr/>
      <dgm:t>
        <a:bodyPr/>
        <a:lstStyle/>
        <a:p>
          <a:endParaRPr lang="zh-CN" altLang="en-US">
            <a:latin typeface="方正正纤黑简体" panose="02000000000000000000" pitchFamily="2" charset="-122"/>
            <a:ea typeface="方正正纤黑简体" panose="02000000000000000000" pitchFamily="2" charset="-122"/>
          </a:endParaRPr>
        </a:p>
      </dgm:t>
    </dgm:pt>
    <dgm:pt modelId="{636EFFE9-CAE1-4BFD-83EE-27170DB77202}">
      <dgm:prSet phldrT="[文本]"/>
      <dgm:spPr>
        <a:solidFill>
          <a:schemeClr val="accent1">
            <a:lumMod val="50000"/>
          </a:schemeClr>
        </a:solidFill>
        <a:ln>
          <a:noFill/>
        </a:ln>
        <a:effectLst>
          <a:outerShdw blurRad="50800" dist="38100" dir="5400000" algn="t" rotWithShape="0">
            <a:prstClr val="black">
              <a:alpha val="40000"/>
            </a:prstClr>
          </a:outerShdw>
        </a:effectLst>
      </dgm:spPr>
      <dgm:t>
        <a:bodyPr/>
        <a:lstStyle/>
        <a:p>
          <a:r>
            <a:rPr lang="zh-CN" altLang="en-US" dirty="0" smtClean="0">
              <a:latin typeface="方正正纤黑简体" panose="02000000000000000000" pitchFamily="2" charset="-122"/>
              <a:ea typeface="方正正纤黑简体" panose="02000000000000000000" pitchFamily="2" charset="-122"/>
            </a:rPr>
            <a:t>最终做决策的速度</a:t>
          </a:r>
          <a:endParaRPr lang="zh-CN" altLang="en-US" dirty="0">
            <a:latin typeface="方正正纤黑简体" panose="02000000000000000000" pitchFamily="2" charset="-122"/>
            <a:ea typeface="方正正纤黑简体" panose="02000000000000000000" pitchFamily="2" charset="-122"/>
          </a:endParaRPr>
        </a:p>
      </dgm:t>
    </dgm:pt>
    <dgm:pt modelId="{746FAE20-10B0-4A1D-B705-C3C9244AA5BC}" type="parTrans" cxnId="{5B1D342D-710D-4F57-BB80-A2464093D446}">
      <dgm:prSet/>
      <dgm:spPr/>
      <dgm:t>
        <a:bodyPr/>
        <a:lstStyle/>
        <a:p>
          <a:endParaRPr lang="zh-CN" altLang="en-US"/>
        </a:p>
      </dgm:t>
    </dgm:pt>
    <dgm:pt modelId="{445FB598-2EE2-4D72-A96C-B2ACE951ED26}" type="sibTrans" cxnId="{5B1D342D-710D-4F57-BB80-A2464093D446}">
      <dgm:prSet/>
      <dgm:spPr/>
      <dgm:t>
        <a:bodyPr/>
        <a:lstStyle/>
        <a:p>
          <a:endParaRPr lang="zh-CN" altLang="en-US">
            <a:latin typeface="方正正纤黑简体" panose="02000000000000000000" pitchFamily="2" charset="-122"/>
            <a:ea typeface="方正正纤黑简体" panose="02000000000000000000" pitchFamily="2" charset="-122"/>
          </a:endParaRPr>
        </a:p>
      </dgm:t>
    </dgm:pt>
    <dgm:pt modelId="{941C22B1-E488-438C-93D4-461C40DFD5F8}">
      <dgm:prSet phldrT="[文本]"/>
      <dgm:spPr>
        <a:solidFill>
          <a:schemeClr val="accent1">
            <a:lumMod val="50000"/>
          </a:schemeClr>
        </a:solidFill>
        <a:ln>
          <a:noFill/>
        </a:ln>
        <a:effectLst>
          <a:outerShdw blurRad="50800" dist="38100" dir="5400000" algn="t" rotWithShape="0">
            <a:prstClr val="black">
              <a:alpha val="40000"/>
            </a:prstClr>
          </a:outerShdw>
        </a:effectLst>
      </dgm:spPr>
      <dgm:t>
        <a:bodyPr/>
        <a:lstStyle/>
        <a:p>
          <a:r>
            <a:rPr lang="zh-CN" altLang="en-US" dirty="0" smtClean="0">
              <a:latin typeface="方正正纤黑简体" panose="02000000000000000000" pitchFamily="2" charset="-122"/>
              <a:ea typeface="方正正纤黑简体" panose="02000000000000000000" pitchFamily="2" charset="-122"/>
            </a:rPr>
            <a:t>与他人讨论</a:t>
          </a:r>
          <a:endParaRPr lang="zh-CN" altLang="en-US" dirty="0">
            <a:latin typeface="方正正纤黑简体" panose="02000000000000000000" pitchFamily="2" charset="-122"/>
            <a:ea typeface="方正正纤黑简体" panose="02000000000000000000" pitchFamily="2" charset="-122"/>
          </a:endParaRPr>
        </a:p>
      </dgm:t>
    </dgm:pt>
    <dgm:pt modelId="{22321ECD-F840-4092-A189-9C249C741E39}" type="parTrans" cxnId="{BB598C15-110E-426A-8FBA-107DBFAC2434}">
      <dgm:prSet/>
      <dgm:spPr/>
      <dgm:t>
        <a:bodyPr/>
        <a:lstStyle/>
        <a:p>
          <a:endParaRPr lang="zh-CN" altLang="en-US"/>
        </a:p>
      </dgm:t>
    </dgm:pt>
    <dgm:pt modelId="{3D2B49E8-12E8-41E5-B918-2ED6F78B876F}" type="sibTrans" cxnId="{BB598C15-110E-426A-8FBA-107DBFAC2434}">
      <dgm:prSet/>
      <dgm:spPr/>
      <dgm:t>
        <a:bodyPr/>
        <a:lstStyle/>
        <a:p>
          <a:endParaRPr lang="zh-CN" altLang="en-US">
            <a:latin typeface="方正正纤黑简体" panose="02000000000000000000" pitchFamily="2" charset="-122"/>
            <a:ea typeface="方正正纤黑简体" panose="02000000000000000000" pitchFamily="2" charset="-122"/>
          </a:endParaRPr>
        </a:p>
      </dgm:t>
    </dgm:pt>
    <dgm:pt modelId="{9CF5CE5C-82A2-443D-AA25-4FA8E8304EC5}">
      <dgm:prSet phldrT="[文本]"/>
      <dgm:spPr>
        <a:solidFill>
          <a:schemeClr val="accent1">
            <a:lumMod val="50000"/>
          </a:schemeClr>
        </a:solidFill>
        <a:ln>
          <a:noFill/>
        </a:ln>
        <a:effectLst>
          <a:outerShdw blurRad="50800" dist="38100" dir="5400000" algn="t" rotWithShape="0">
            <a:prstClr val="black">
              <a:alpha val="40000"/>
            </a:prstClr>
          </a:outerShdw>
        </a:effectLst>
      </dgm:spPr>
      <dgm:t>
        <a:bodyPr/>
        <a:lstStyle/>
        <a:p>
          <a:r>
            <a:rPr lang="zh-CN" altLang="en-US" dirty="0" smtClean="0">
              <a:latin typeface="方正正纤黑简体" panose="02000000000000000000" pitchFamily="2" charset="-122"/>
              <a:ea typeface="方正正纤黑简体" panose="02000000000000000000" pitchFamily="2" charset="-122"/>
            </a:rPr>
            <a:t>对他人的依赖</a:t>
          </a:r>
          <a:endParaRPr lang="zh-CN" altLang="en-US" dirty="0">
            <a:latin typeface="方正正纤黑简体" panose="02000000000000000000" pitchFamily="2" charset="-122"/>
            <a:ea typeface="方正正纤黑简体" panose="02000000000000000000" pitchFamily="2" charset="-122"/>
          </a:endParaRPr>
        </a:p>
      </dgm:t>
    </dgm:pt>
    <dgm:pt modelId="{54E0B225-408A-4084-9707-D55E91490C81}" type="parTrans" cxnId="{F63BF8FC-A82F-43F9-8268-A85BC6001703}">
      <dgm:prSet/>
      <dgm:spPr/>
      <dgm:t>
        <a:bodyPr/>
        <a:lstStyle/>
        <a:p>
          <a:endParaRPr lang="zh-CN" altLang="en-US"/>
        </a:p>
      </dgm:t>
    </dgm:pt>
    <dgm:pt modelId="{8DFF3C8C-DC3A-4669-AA3F-33C85111F017}" type="sibTrans" cxnId="{F63BF8FC-A82F-43F9-8268-A85BC6001703}">
      <dgm:prSet/>
      <dgm:spPr/>
      <dgm:t>
        <a:bodyPr/>
        <a:lstStyle/>
        <a:p>
          <a:endParaRPr lang="zh-CN" altLang="en-US">
            <a:latin typeface="方正正纤黑简体" panose="02000000000000000000" pitchFamily="2" charset="-122"/>
            <a:ea typeface="方正正纤黑简体" panose="02000000000000000000" pitchFamily="2" charset="-122"/>
          </a:endParaRPr>
        </a:p>
      </dgm:t>
    </dgm:pt>
    <dgm:pt modelId="{DCF498D7-ED12-4842-90BE-2BA38BBAC886}">
      <dgm:prSet phldrT="[文本]"/>
      <dgm:spPr>
        <a:solidFill>
          <a:schemeClr val="accent1">
            <a:lumMod val="50000"/>
          </a:schemeClr>
        </a:solidFill>
        <a:ln>
          <a:noFill/>
        </a:ln>
        <a:effectLst>
          <a:outerShdw blurRad="50800" dist="38100" dir="5400000" algn="t" rotWithShape="0">
            <a:prstClr val="black">
              <a:alpha val="40000"/>
            </a:prstClr>
          </a:outerShdw>
        </a:effectLst>
      </dgm:spPr>
      <dgm:t>
        <a:bodyPr/>
        <a:lstStyle/>
        <a:p>
          <a:r>
            <a:rPr lang="zh-CN" altLang="en-US" dirty="0" smtClean="0">
              <a:latin typeface="方正正纤黑简体" panose="02000000000000000000" pitchFamily="2" charset="-122"/>
              <a:ea typeface="方正正纤黑简体" panose="02000000000000000000" pitchFamily="2" charset="-122"/>
            </a:rPr>
            <a:t>让他人满意的愿望</a:t>
          </a:r>
          <a:endParaRPr lang="zh-CN" altLang="en-US" dirty="0">
            <a:latin typeface="方正正纤黑简体" panose="02000000000000000000" pitchFamily="2" charset="-122"/>
            <a:ea typeface="方正正纤黑简体" panose="02000000000000000000" pitchFamily="2" charset="-122"/>
          </a:endParaRPr>
        </a:p>
      </dgm:t>
    </dgm:pt>
    <dgm:pt modelId="{AD04DCE7-23FC-4068-981E-EA82C269FA5D}" type="parTrans" cxnId="{375FE717-0A33-428A-B09F-7DE8549E7193}">
      <dgm:prSet/>
      <dgm:spPr/>
      <dgm:t>
        <a:bodyPr/>
        <a:lstStyle/>
        <a:p>
          <a:endParaRPr lang="zh-CN" altLang="en-US"/>
        </a:p>
      </dgm:t>
    </dgm:pt>
    <dgm:pt modelId="{169EB4E3-3752-4ED0-8DF9-285D3C8470B9}" type="sibTrans" cxnId="{375FE717-0A33-428A-B09F-7DE8549E7193}">
      <dgm:prSet/>
      <dgm:spPr/>
      <dgm:t>
        <a:bodyPr/>
        <a:lstStyle/>
        <a:p>
          <a:endParaRPr lang="zh-CN" altLang="en-US">
            <a:latin typeface="方正正纤黑简体" panose="02000000000000000000" pitchFamily="2" charset="-122"/>
            <a:ea typeface="方正正纤黑简体" panose="02000000000000000000" pitchFamily="2" charset="-122"/>
          </a:endParaRPr>
        </a:p>
      </dgm:t>
    </dgm:pt>
    <dgm:pt modelId="{498E2E86-7CEA-431F-9B6A-6B53A7CF2FF4}">
      <dgm:prSet phldrT="[文本]"/>
      <dgm:spPr>
        <a:solidFill>
          <a:schemeClr val="accent1">
            <a:lumMod val="50000"/>
          </a:schemeClr>
        </a:solidFill>
        <a:ln>
          <a:noFill/>
        </a:ln>
        <a:effectLst>
          <a:outerShdw blurRad="50800" dist="38100" dir="5400000" algn="t" rotWithShape="0">
            <a:prstClr val="black">
              <a:alpha val="40000"/>
            </a:prstClr>
          </a:outerShdw>
        </a:effectLst>
      </dgm:spPr>
      <dgm:t>
        <a:bodyPr/>
        <a:lstStyle/>
        <a:p>
          <a:r>
            <a:rPr lang="zh-CN" altLang="en-US" dirty="0" smtClean="0">
              <a:latin typeface="方正正纤黑简体" panose="02000000000000000000" pitchFamily="2" charset="-122"/>
              <a:ea typeface="方正正纤黑简体" panose="02000000000000000000" pitchFamily="2" charset="-122"/>
            </a:rPr>
            <a:t>对理想职业的渴望</a:t>
          </a:r>
          <a:endParaRPr lang="zh-CN" altLang="en-US" dirty="0">
            <a:latin typeface="方正正纤黑简体" panose="02000000000000000000" pitchFamily="2" charset="-122"/>
            <a:ea typeface="方正正纤黑简体" panose="02000000000000000000" pitchFamily="2" charset="-122"/>
          </a:endParaRPr>
        </a:p>
      </dgm:t>
    </dgm:pt>
    <dgm:pt modelId="{80B8A101-7939-4B5C-A7ED-D3601225FF52}" type="parTrans" cxnId="{759A134B-D793-41C6-9C68-CFDA35BA22B3}">
      <dgm:prSet/>
      <dgm:spPr/>
      <dgm:t>
        <a:bodyPr/>
        <a:lstStyle/>
        <a:p>
          <a:endParaRPr lang="zh-CN" altLang="en-US"/>
        </a:p>
      </dgm:t>
    </dgm:pt>
    <dgm:pt modelId="{1838D75A-C328-47EE-9A70-08C7C0FBCFC8}" type="sibTrans" cxnId="{759A134B-D793-41C6-9C68-CFDA35BA22B3}">
      <dgm:prSet/>
      <dgm:spPr/>
      <dgm:t>
        <a:bodyPr/>
        <a:lstStyle/>
        <a:p>
          <a:endParaRPr lang="zh-CN" altLang="en-US">
            <a:latin typeface="方正正纤黑简体" panose="02000000000000000000" pitchFamily="2" charset="-122"/>
            <a:ea typeface="方正正纤黑简体" panose="02000000000000000000" pitchFamily="2" charset="-122"/>
          </a:endParaRPr>
        </a:p>
      </dgm:t>
    </dgm:pt>
    <dgm:pt modelId="{CA837E20-A1F5-4D5F-9EFC-35BF8C1C6AC5}">
      <dgm:prSet phldrT="[文本]"/>
      <dgm:spPr>
        <a:solidFill>
          <a:schemeClr val="accent1">
            <a:lumMod val="50000"/>
          </a:schemeClr>
        </a:solidFill>
        <a:ln>
          <a:noFill/>
        </a:ln>
        <a:effectLst>
          <a:outerShdw blurRad="50800" dist="38100" dir="5400000" algn="t" rotWithShape="0">
            <a:prstClr val="black">
              <a:alpha val="40000"/>
            </a:prstClr>
          </a:outerShdw>
        </a:effectLst>
      </dgm:spPr>
      <dgm:t>
        <a:bodyPr/>
        <a:lstStyle/>
        <a:p>
          <a:r>
            <a:rPr lang="zh-CN" altLang="en-US" dirty="0" smtClean="0">
              <a:latin typeface="方正正纤黑简体" panose="02000000000000000000" pitchFamily="2" charset="-122"/>
              <a:ea typeface="方正正纤黑简体" panose="02000000000000000000" pitchFamily="2" charset="-122"/>
            </a:rPr>
            <a:t>愿意妥协的程度</a:t>
          </a:r>
          <a:endParaRPr lang="zh-CN" altLang="en-US" dirty="0">
            <a:latin typeface="方正正纤黑简体" panose="02000000000000000000" pitchFamily="2" charset="-122"/>
            <a:ea typeface="方正正纤黑简体" panose="02000000000000000000" pitchFamily="2" charset="-122"/>
          </a:endParaRPr>
        </a:p>
      </dgm:t>
    </dgm:pt>
    <dgm:pt modelId="{6ABF7255-DE4C-4063-B0B0-10AEADACD9F9}" type="parTrans" cxnId="{FF9C5C09-E2AE-46D8-A9F9-016C096BAE70}">
      <dgm:prSet/>
      <dgm:spPr/>
      <dgm:t>
        <a:bodyPr/>
        <a:lstStyle/>
        <a:p>
          <a:endParaRPr lang="zh-CN" altLang="en-US"/>
        </a:p>
      </dgm:t>
    </dgm:pt>
    <dgm:pt modelId="{87AC0F36-820A-4155-91F6-086F57D6BBD5}" type="sibTrans" cxnId="{FF9C5C09-E2AE-46D8-A9F9-016C096BAE70}">
      <dgm:prSet/>
      <dgm:spPr/>
      <dgm:t>
        <a:bodyPr/>
        <a:lstStyle/>
        <a:p>
          <a:endParaRPr lang="zh-CN" altLang="en-US">
            <a:latin typeface="方正正纤黑简体" panose="02000000000000000000" pitchFamily="2" charset="-122"/>
            <a:ea typeface="方正正纤黑简体" panose="02000000000000000000" pitchFamily="2" charset="-122"/>
          </a:endParaRPr>
        </a:p>
      </dgm:t>
    </dgm:pt>
    <dgm:pt modelId="{43449E85-487A-4D29-A8F2-C2E92D51F929}">
      <dgm:prSet phldrT="[文本]"/>
      <dgm:spPr>
        <a:solidFill>
          <a:schemeClr val="accent1">
            <a:lumMod val="50000"/>
          </a:schemeClr>
        </a:solidFill>
        <a:ln>
          <a:noFill/>
        </a:ln>
        <a:effectLst>
          <a:outerShdw blurRad="50800" dist="38100" dir="5400000" algn="t" rotWithShape="0">
            <a:prstClr val="black">
              <a:alpha val="40000"/>
            </a:prstClr>
          </a:outerShdw>
        </a:effectLst>
      </dgm:spPr>
      <dgm:t>
        <a:bodyPr/>
        <a:lstStyle/>
        <a:p>
          <a:r>
            <a:rPr lang="zh-CN" altLang="en-US" dirty="0" smtClean="0">
              <a:latin typeface="方正正纤黑简体" panose="02000000000000000000" pitchFamily="2" charset="-122"/>
              <a:ea typeface="方正正纤黑简体" panose="02000000000000000000" pitchFamily="2" charset="-122"/>
            </a:rPr>
            <a:t>使用直觉</a:t>
          </a:r>
          <a:endParaRPr lang="zh-CN" altLang="en-US" dirty="0">
            <a:latin typeface="方正正纤黑简体" panose="02000000000000000000" pitchFamily="2" charset="-122"/>
            <a:ea typeface="方正正纤黑简体" panose="02000000000000000000" pitchFamily="2" charset="-122"/>
          </a:endParaRPr>
        </a:p>
      </dgm:t>
    </dgm:pt>
    <dgm:pt modelId="{FB9B19B0-EC72-4F06-A130-F5A4888A944C}" type="parTrans" cxnId="{1CF4B317-68EC-454F-B560-843C0FC410A7}">
      <dgm:prSet/>
      <dgm:spPr/>
      <dgm:t>
        <a:bodyPr/>
        <a:lstStyle/>
        <a:p>
          <a:endParaRPr lang="zh-CN" altLang="en-US"/>
        </a:p>
      </dgm:t>
    </dgm:pt>
    <dgm:pt modelId="{7FA89027-B187-4531-BB4F-5C819175CDF8}" type="sibTrans" cxnId="{1CF4B317-68EC-454F-B560-843C0FC410A7}">
      <dgm:prSet/>
      <dgm:spPr/>
      <dgm:t>
        <a:bodyPr/>
        <a:lstStyle/>
        <a:p>
          <a:endParaRPr lang="zh-CN" altLang="en-US"/>
        </a:p>
      </dgm:t>
    </dgm:pt>
    <dgm:pt modelId="{87B61848-CB1E-44D4-BC73-7FB14049D337}" type="pres">
      <dgm:prSet presAssocID="{45DEE209-B103-4D0D-8F86-0FC264A2CF19}" presName="Name0" presStyleCnt="0">
        <dgm:presLayoutVars>
          <dgm:dir/>
          <dgm:resizeHandles/>
        </dgm:presLayoutVars>
      </dgm:prSet>
      <dgm:spPr/>
      <dgm:t>
        <a:bodyPr/>
        <a:lstStyle/>
        <a:p>
          <a:endParaRPr lang="zh-CN" altLang="en-US"/>
        </a:p>
      </dgm:t>
    </dgm:pt>
    <dgm:pt modelId="{CACDBC81-02A4-497F-8A39-13C9A2A41824}" type="pres">
      <dgm:prSet presAssocID="{BE9442EA-51CA-4B8D-9F70-2C05414EB038}" presName="compNode" presStyleCnt="0"/>
      <dgm:spPr/>
    </dgm:pt>
    <dgm:pt modelId="{481C83AC-7202-4D6C-8B7D-B2E362E442A1}" type="pres">
      <dgm:prSet presAssocID="{BE9442EA-51CA-4B8D-9F70-2C05414EB038}" presName="dummyConnPt" presStyleCnt="0"/>
      <dgm:spPr/>
    </dgm:pt>
    <dgm:pt modelId="{9D321797-BA38-43EE-B64F-3440BE2FB37B}" type="pres">
      <dgm:prSet presAssocID="{BE9442EA-51CA-4B8D-9F70-2C05414EB038}" presName="node" presStyleLbl="node1" presStyleIdx="0" presStyleCnt="12">
        <dgm:presLayoutVars>
          <dgm:bulletEnabled val="1"/>
        </dgm:presLayoutVars>
      </dgm:prSet>
      <dgm:spPr>
        <a:prstGeom prst="rect">
          <a:avLst/>
        </a:prstGeom>
      </dgm:spPr>
      <dgm:t>
        <a:bodyPr/>
        <a:lstStyle/>
        <a:p>
          <a:endParaRPr lang="zh-CN" altLang="en-US"/>
        </a:p>
      </dgm:t>
    </dgm:pt>
    <dgm:pt modelId="{868B09DA-6EA7-4040-B55B-1BF0766AC15C}" type="pres">
      <dgm:prSet presAssocID="{D705803D-863D-4A04-BE0C-6612D66D131D}" presName="sibTrans" presStyleLbl="bgSibTrans2D1" presStyleIdx="0" presStyleCnt="11"/>
      <dgm:spPr/>
      <dgm:t>
        <a:bodyPr/>
        <a:lstStyle/>
        <a:p>
          <a:endParaRPr lang="zh-CN" altLang="en-US"/>
        </a:p>
      </dgm:t>
    </dgm:pt>
    <dgm:pt modelId="{1AE8D05B-A2A9-4039-807E-305FF0D22F8B}" type="pres">
      <dgm:prSet presAssocID="{E9147E71-CA6D-4CE8-9835-74DDFDB6BAA2}" presName="compNode" presStyleCnt="0"/>
      <dgm:spPr/>
    </dgm:pt>
    <dgm:pt modelId="{D7815299-0BBF-47FB-9E65-8DF07E44415F}" type="pres">
      <dgm:prSet presAssocID="{E9147E71-CA6D-4CE8-9835-74DDFDB6BAA2}" presName="dummyConnPt" presStyleCnt="0"/>
      <dgm:spPr/>
    </dgm:pt>
    <dgm:pt modelId="{EB29230A-7BF4-4210-98EF-8F27AEC2E430}" type="pres">
      <dgm:prSet presAssocID="{E9147E71-CA6D-4CE8-9835-74DDFDB6BAA2}" presName="node" presStyleLbl="node1" presStyleIdx="1" presStyleCnt="12">
        <dgm:presLayoutVars>
          <dgm:bulletEnabled val="1"/>
        </dgm:presLayoutVars>
      </dgm:prSet>
      <dgm:spPr>
        <a:prstGeom prst="rect">
          <a:avLst/>
        </a:prstGeom>
      </dgm:spPr>
      <dgm:t>
        <a:bodyPr/>
        <a:lstStyle/>
        <a:p>
          <a:endParaRPr lang="zh-CN" altLang="en-US"/>
        </a:p>
      </dgm:t>
    </dgm:pt>
    <dgm:pt modelId="{6D43F509-EEDC-431C-819A-7A7E5DB6FD8E}" type="pres">
      <dgm:prSet presAssocID="{8D4C7346-DBF4-4482-9466-E538490D8908}" presName="sibTrans" presStyleLbl="bgSibTrans2D1" presStyleIdx="1" presStyleCnt="11"/>
      <dgm:spPr/>
      <dgm:t>
        <a:bodyPr/>
        <a:lstStyle/>
        <a:p>
          <a:endParaRPr lang="zh-CN" altLang="en-US"/>
        </a:p>
      </dgm:t>
    </dgm:pt>
    <dgm:pt modelId="{B1887854-A8DA-426F-AD00-2DA456006224}" type="pres">
      <dgm:prSet presAssocID="{36850415-9CF9-4697-97B3-B41202AA2291}" presName="compNode" presStyleCnt="0"/>
      <dgm:spPr/>
    </dgm:pt>
    <dgm:pt modelId="{56EB4E49-27EC-4073-B6B6-6E92E742FBC8}" type="pres">
      <dgm:prSet presAssocID="{36850415-9CF9-4697-97B3-B41202AA2291}" presName="dummyConnPt" presStyleCnt="0"/>
      <dgm:spPr/>
    </dgm:pt>
    <dgm:pt modelId="{A78CF4F8-6540-4EB5-9406-C790FFEA3ADA}" type="pres">
      <dgm:prSet presAssocID="{36850415-9CF9-4697-97B3-B41202AA2291}" presName="node" presStyleLbl="node1" presStyleIdx="2" presStyleCnt="12">
        <dgm:presLayoutVars>
          <dgm:bulletEnabled val="1"/>
        </dgm:presLayoutVars>
      </dgm:prSet>
      <dgm:spPr>
        <a:prstGeom prst="rect">
          <a:avLst/>
        </a:prstGeom>
      </dgm:spPr>
      <dgm:t>
        <a:bodyPr/>
        <a:lstStyle/>
        <a:p>
          <a:endParaRPr lang="zh-CN" altLang="en-US"/>
        </a:p>
      </dgm:t>
    </dgm:pt>
    <dgm:pt modelId="{38847999-8C4A-4B8E-9216-FF46AF91D053}" type="pres">
      <dgm:prSet presAssocID="{77310FDC-F85E-483E-918B-80DE6E3E7246}" presName="sibTrans" presStyleLbl="bgSibTrans2D1" presStyleIdx="2" presStyleCnt="11"/>
      <dgm:spPr/>
      <dgm:t>
        <a:bodyPr/>
        <a:lstStyle/>
        <a:p>
          <a:endParaRPr lang="zh-CN" altLang="en-US"/>
        </a:p>
      </dgm:t>
    </dgm:pt>
    <dgm:pt modelId="{1235F5E7-8F5F-41A8-A749-1B478C7DA688}" type="pres">
      <dgm:prSet presAssocID="{AC3C7608-B88E-4E04-9568-74737F83DCCB}" presName="compNode" presStyleCnt="0"/>
      <dgm:spPr/>
    </dgm:pt>
    <dgm:pt modelId="{E59CAC76-B9D1-42BB-AB22-55A60A5C6850}" type="pres">
      <dgm:prSet presAssocID="{AC3C7608-B88E-4E04-9568-74737F83DCCB}" presName="dummyConnPt" presStyleCnt="0"/>
      <dgm:spPr/>
    </dgm:pt>
    <dgm:pt modelId="{B5701876-64AD-4435-A7A0-6F6713DB79EA}" type="pres">
      <dgm:prSet presAssocID="{AC3C7608-B88E-4E04-9568-74737F83DCCB}" presName="node" presStyleLbl="node1" presStyleIdx="3" presStyleCnt="12">
        <dgm:presLayoutVars>
          <dgm:bulletEnabled val="1"/>
        </dgm:presLayoutVars>
      </dgm:prSet>
      <dgm:spPr>
        <a:prstGeom prst="rect">
          <a:avLst/>
        </a:prstGeom>
      </dgm:spPr>
      <dgm:t>
        <a:bodyPr/>
        <a:lstStyle/>
        <a:p>
          <a:endParaRPr lang="zh-CN" altLang="en-US"/>
        </a:p>
      </dgm:t>
    </dgm:pt>
    <dgm:pt modelId="{A77EF443-E1D3-488E-AA52-DC4B99B3ADD2}" type="pres">
      <dgm:prSet presAssocID="{F2C5078B-8EA1-4B87-BC76-BC1A5C75F5B6}" presName="sibTrans" presStyleLbl="bgSibTrans2D1" presStyleIdx="3" presStyleCnt="11"/>
      <dgm:spPr/>
      <dgm:t>
        <a:bodyPr/>
        <a:lstStyle/>
        <a:p>
          <a:endParaRPr lang="zh-CN" altLang="en-US"/>
        </a:p>
      </dgm:t>
    </dgm:pt>
    <dgm:pt modelId="{A2D5692F-BF42-426C-8EA6-711FCA23CAE2}" type="pres">
      <dgm:prSet presAssocID="{CAEDDB82-BA2C-4698-AD99-7BF82DC21F89}" presName="compNode" presStyleCnt="0"/>
      <dgm:spPr/>
    </dgm:pt>
    <dgm:pt modelId="{58C77FD7-CAD3-4C3B-BE37-6BA4C116E763}" type="pres">
      <dgm:prSet presAssocID="{CAEDDB82-BA2C-4698-AD99-7BF82DC21F89}" presName="dummyConnPt" presStyleCnt="0"/>
      <dgm:spPr/>
    </dgm:pt>
    <dgm:pt modelId="{72F15408-95FB-48B6-BB38-B1C342CD8B5D}" type="pres">
      <dgm:prSet presAssocID="{CAEDDB82-BA2C-4698-AD99-7BF82DC21F89}" presName="node" presStyleLbl="node1" presStyleIdx="4" presStyleCnt="12">
        <dgm:presLayoutVars>
          <dgm:bulletEnabled val="1"/>
        </dgm:presLayoutVars>
      </dgm:prSet>
      <dgm:spPr>
        <a:prstGeom prst="rect">
          <a:avLst/>
        </a:prstGeom>
      </dgm:spPr>
      <dgm:t>
        <a:bodyPr/>
        <a:lstStyle/>
        <a:p>
          <a:endParaRPr lang="zh-CN" altLang="en-US"/>
        </a:p>
      </dgm:t>
    </dgm:pt>
    <dgm:pt modelId="{61FD7067-CBCD-4801-80E7-CD85F80EC6EA}" type="pres">
      <dgm:prSet presAssocID="{2F20BB27-7483-44B5-A86E-5D85E7669762}" presName="sibTrans" presStyleLbl="bgSibTrans2D1" presStyleIdx="4" presStyleCnt="11"/>
      <dgm:spPr/>
      <dgm:t>
        <a:bodyPr/>
        <a:lstStyle/>
        <a:p>
          <a:endParaRPr lang="zh-CN" altLang="en-US"/>
        </a:p>
      </dgm:t>
    </dgm:pt>
    <dgm:pt modelId="{9FA06C51-111F-4BF6-8FAE-5E6814C7FBC4}" type="pres">
      <dgm:prSet presAssocID="{636EFFE9-CAE1-4BFD-83EE-27170DB77202}" presName="compNode" presStyleCnt="0"/>
      <dgm:spPr/>
    </dgm:pt>
    <dgm:pt modelId="{487CF4FF-BBB5-479B-8F60-D9635BFDCF1D}" type="pres">
      <dgm:prSet presAssocID="{636EFFE9-CAE1-4BFD-83EE-27170DB77202}" presName="dummyConnPt" presStyleCnt="0"/>
      <dgm:spPr/>
    </dgm:pt>
    <dgm:pt modelId="{3808C3B0-68CB-47C3-9B92-57B7CFC98C60}" type="pres">
      <dgm:prSet presAssocID="{636EFFE9-CAE1-4BFD-83EE-27170DB77202}" presName="node" presStyleLbl="node1" presStyleIdx="5" presStyleCnt="12">
        <dgm:presLayoutVars>
          <dgm:bulletEnabled val="1"/>
        </dgm:presLayoutVars>
      </dgm:prSet>
      <dgm:spPr>
        <a:prstGeom prst="rect">
          <a:avLst/>
        </a:prstGeom>
      </dgm:spPr>
      <dgm:t>
        <a:bodyPr/>
        <a:lstStyle/>
        <a:p>
          <a:endParaRPr lang="zh-CN" altLang="en-US"/>
        </a:p>
      </dgm:t>
    </dgm:pt>
    <dgm:pt modelId="{1E2F785F-FBAE-4B7C-816E-CE28AF46D553}" type="pres">
      <dgm:prSet presAssocID="{445FB598-2EE2-4D72-A96C-B2ACE951ED26}" presName="sibTrans" presStyleLbl="bgSibTrans2D1" presStyleIdx="5" presStyleCnt="11"/>
      <dgm:spPr/>
      <dgm:t>
        <a:bodyPr/>
        <a:lstStyle/>
        <a:p>
          <a:endParaRPr lang="zh-CN" altLang="en-US"/>
        </a:p>
      </dgm:t>
    </dgm:pt>
    <dgm:pt modelId="{2439EB42-4181-4A44-8FF0-432064C5F82F}" type="pres">
      <dgm:prSet presAssocID="{941C22B1-E488-438C-93D4-461C40DFD5F8}" presName="compNode" presStyleCnt="0"/>
      <dgm:spPr/>
    </dgm:pt>
    <dgm:pt modelId="{36A81D51-642F-4814-9E91-95341024E841}" type="pres">
      <dgm:prSet presAssocID="{941C22B1-E488-438C-93D4-461C40DFD5F8}" presName="dummyConnPt" presStyleCnt="0"/>
      <dgm:spPr/>
    </dgm:pt>
    <dgm:pt modelId="{C93535BD-AF2B-4DC2-A929-1929F3F962A9}" type="pres">
      <dgm:prSet presAssocID="{941C22B1-E488-438C-93D4-461C40DFD5F8}" presName="node" presStyleLbl="node1" presStyleIdx="6" presStyleCnt="12">
        <dgm:presLayoutVars>
          <dgm:bulletEnabled val="1"/>
        </dgm:presLayoutVars>
      </dgm:prSet>
      <dgm:spPr>
        <a:prstGeom prst="rect">
          <a:avLst/>
        </a:prstGeom>
      </dgm:spPr>
      <dgm:t>
        <a:bodyPr/>
        <a:lstStyle/>
        <a:p>
          <a:endParaRPr lang="zh-CN" altLang="en-US"/>
        </a:p>
      </dgm:t>
    </dgm:pt>
    <dgm:pt modelId="{F9EE8903-E1C4-4265-B974-EFBE318049F6}" type="pres">
      <dgm:prSet presAssocID="{3D2B49E8-12E8-41E5-B918-2ED6F78B876F}" presName="sibTrans" presStyleLbl="bgSibTrans2D1" presStyleIdx="6" presStyleCnt="11"/>
      <dgm:spPr/>
      <dgm:t>
        <a:bodyPr/>
        <a:lstStyle/>
        <a:p>
          <a:endParaRPr lang="zh-CN" altLang="en-US"/>
        </a:p>
      </dgm:t>
    </dgm:pt>
    <dgm:pt modelId="{E568BC23-4454-46CD-B348-D0C018EC715A}" type="pres">
      <dgm:prSet presAssocID="{9CF5CE5C-82A2-443D-AA25-4FA8E8304EC5}" presName="compNode" presStyleCnt="0"/>
      <dgm:spPr/>
    </dgm:pt>
    <dgm:pt modelId="{A9221B1E-6184-4B35-9150-E441B442A0D0}" type="pres">
      <dgm:prSet presAssocID="{9CF5CE5C-82A2-443D-AA25-4FA8E8304EC5}" presName="dummyConnPt" presStyleCnt="0"/>
      <dgm:spPr/>
    </dgm:pt>
    <dgm:pt modelId="{199AD18D-1917-4D46-9997-A71CFA4CCE7D}" type="pres">
      <dgm:prSet presAssocID="{9CF5CE5C-82A2-443D-AA25-4FA8E8304EC5}" presName="node" presStyleLbl="node1" presStyleIdx="7" presStyleCnt="12">
        <dgm:presLayoutVars>
          <dgm:bulletEnabled val="1"/>
        </dgm:presLayoutVars>
      </dgm:prSet>
      <dgm:spPr>
        <a:prstGeom prst="rect">
          <a:avLst/>
        </a:prstGeom>
      </dgm:spPr>
      <dgm:t>
        <a:bodyPr/>
        <a:lstStyle/>
        <a:p>
          <a:endParaRPr lang="zh-CN" altLang="en-US"/>
        </a:p>
      </dgm:t>
    </dgm:pt>
    <dgm:pt modelId="{5F9B3BA6-F097-49A6-80A9-8D3B0473D624}" type="pres">
      <dgm:prSet presAssocID="{8DFF3C8C-DC3A-4669-AA3F-33C85111F017}" presName="sibTrans" presStyleLbl="bgSibTrans2D1" presStyleIdx="7" presStyleCnt="11"/>
      <dgm:spPr/>
      <dgm:t>
        <a:bodyPr/>
        <a:lstStyle/>
        <a:p>
          <a:endParaRPr lang="zh-CN" altLang="en-US"/>
        </a:p>
      </dgm:t>
    </dgm:pt>
    <dgm:pt modelId="{05CC5B94-581A-4857-B5E7-896D215C9452}" type="pres">
      <dgm:prSet presAssocID="{DCF498D7-ED12-4842-90BE-2BA38BBAC886}" presName="compNode" presStyleCnt="0"/>
      <dgm:spPr/>
    </dgm:pt>
    <dgm:pt modelId="{835C6F48-132E-491B-8CAF-12DF7763CBD9}" type="pres">
      <dgm:prSet presAssocID="{DCF498D7-ED12-4842-90BE-2BA38BBAC886}" presName="dummyConnPt" presStyleCnt="0"/>
      <dgm:spPr/>
    </dgm:pt>
    <dgm:pt modelId="{E9E7577E-9354-4A8F-BA87-595FFAC86B27}" type="pres">
      <dgm:prSet presAssocID="{DCF498D7-ED12-4842-90BE-2BA38BBAC886}" presName="node" presStyleLbl="node1" presStyleIdx="8" presStyleCnt="12">
        <dgm:presLayoutVars>
          <dgm:bulletEnabled val="1"/>
        </dgm:presLayoutVars>
      </dgm:prSet>
      <dgm:spPr>
        <a:prstGeom prst="rect">
          <a:avLst/>
        </a:prstGeom>
      </dgm:spPr>
      <dgm:t>
        <a:bodyPr/>
        <a:lstStyle/>
        <a:p>
          <a:endParaRPr lang="zh-CN" altLang="en-US"/>
        </a:p>
      </dgm:t>
    </dgm:pt>
    <dgm:pt modelId="{7AADEE7B-8C5B-4C3A-8CFB-E2496BDE9C3F}" type="pres">
      <dgm:prSet presAssocID="{169EB4E3-3752-4ED0-8DF9-285D3C8470B9}" presName="sibTrans" presStyleLbl="bgSibTrans2D1" presStyleIdx="8" presStyleCnt="11"/>
      <dgm:spPr/>
      <dgm:t>
        <a:bodyPr/>
        <a:lstStyle/>
        <a:p>
          <a:endParaRPr lang="zh-CN" altLang="en-US"/>
        </a:p>
      </dgm:t>
    </dgm:pt>
    <dgm:pt modelId="{842A72C0-EB42-4D9E-AFC1-3A102FD37210}" type="pres">
      <dgm:prSet presAssocID="{498E2E86-7CEA-431F-9B6A-6B53A7CF2FF4}" presName="compNode" presStyleCnt="0"/>
      <dgm:spPr/>
    </dgm:pt>
    <dgm:pt modelId="{1C1119F4-4F03-4A17-9C4D-D0D8D537CA87}" type="pres">
      <dgm:prSet presAssocID="{498E2E86-7CEA-431F-9B6A-6B53A7CF2FF4}" presName="dummyConnPt" presStyleCnt="0"/>
      <dgm:spPr/>
    </dgm:pt>
    <dgm:pt modelId="{86C7C866-D7A3-4D45-9C75-029872F60D90}" type="pres">
      <dgm:prSet presAssocID="{498E2E86-7CEA-431F-9B6A-6B53A7CF2FF4}" presName="node" presStyleLbl="node1" presStyleIdx="9" presStyleCnt="12">
        <dgm:presLayoutVars>
          <dgm:bulletEnabled val="1"/>
        </dgm:presLayoutVars>
      </dgm:prSet>
      <dgm:spPr>
        <a:prstGeom prst="rect">
          <a:avLst/>
        </a:prstGeom>
      </dgm:spPr>
      <dgm:t>
        <a:bodyPr/>
        <a:lstStyle/>
        <a:p>
          <a:endParaRPr lang="zh-CN" altLang="en-US"/>
        </a:p>
      </dgm:t>
    </dgm:pt>
    <dgm:pt modelId="{35327657-4C9B-4B5B-9775-566FC8456416}" type="pres">
      <dgm:prSet presAssocID="{1838D75A-C328-47EE-9A70-08C7C0FBCFC8}" presName="sibTrans" presStyleLbl="bgSibTrans2D1" presStyleIdx="9" presStyleCnt="11"/>
      <dgm:spPr/>
      <dgm:t>
        <a:bodyPr/>
        <a:lstStyle/>
        <a:p>
          <a:endParaRPr lang="zh-CN" altLang="en-US"/>
        </a:p>
      </dgm:t>
    </dgm:pt>
    <dgm:pt modelId="{FD3F50F9-883C-4A77-8FBC-CD2BD58131F4}" type="pres">
      <dgm:prSet presAssocID="{CA837E20-A1F5-4D5F-9EFC-35BF8C1C6AC5}" presName="compNode" presStyleCnt="0"/>
      <dgm:spPr/>
    </dgm:pt>
    <dgm:pt modelId="{5BE937D2-2803-4C8C-ADE9-4B8D9C5F26F1}" type="pres">
      <dgm:prSet presAssocID="{CA837E20-A1F5-4D5F-9EFC-35BF8C1C6AC5}" presName="dummyConnPt" presStyleCnt="0"/>
      <dgm:spPr/>
    </dgm:pt>
    <dgm:pt modelId="{8C50E870-FC01-4C79-BF45-7FEC22351D3E}" type="pres">
      <dgm:prSet presAssocID="{CA837E20-A1F5-4D5F-9EFC-35BF8C1C6AC5}" presName="node" presStyleLbl="node1" presStyleIdx="10" presStyleCnt="12">
        <dgm:presLayoutVars>
          <dgm:bulletEnabled val="1"/>
        </dgm:presLayoutVars>
      </dgm:prSet>
      <dgm:spPr>
        <a:prstGeom prst="rect">
          <a:avLst/>
        </a:prstGeom>
      </dgm:spPr>
      <dgm:t>
        <a:bodyPr/>
        <a:lstStyle/>
        <a:p>
          <a:endParaRPr lang="zh-CN" altLang="en-US"/>
        </a:p>
      </dgm:t>
    </dgm:pt>
    <dgm:pt modelId="{F616F57A-B137-49CF-B9DF-343D0A7B2E13}" type="pres">
      <dgm:prSet presAssocID="{87AC0F36-820A-4155-91F6-086F57D6BBD5}" presName="sibTrans" presStyleLbl="bgSibTrans2D1" presStyleIdx="10" presStyleCnt="11"/>
      <dgm:spPr/>
      <dgm:t>
        <a:bodyPr/>
        <a:lstStyle/>
        <a:p>
          <a:endParaRPr lang="zh-CN" altLang="en-US"/>
        </a:p>
      </dgm:t>
    </dgm:pt>
    <dgm:pt modelId="{46336D95-7915-4419-85EE-59F4F7A7E43E}" type="pres">
      <dgm:prSet presAssocID="{43449E85-487A-4D29-A8F2-C2E92D51F929}" presName="compNode" presStyleCnt="0"/>
      <dgm:spPr/>
    </dgm:pt>
    <dgm:pt modelId="{A71AF312-0264-4DE0-B110-E60627C6E590}" type="pres">
      <dgm:prSet presAssocID="{43449E85-487A-4D29-A8F2-C2E92D51F929}" presName="dummyConnPt" presStyleCnt="0"/>
      <dgm:spPr/>
    </dgm:pt>
    <dgm:pt modelId="{5F4062A4-D4D4-4B05-9819-CA15B5F95351}" type="pres">
      <dgm:prSet presAssocID="{43449E85-487A-4D29-A8F2-C2E92D51F929}" presName="node" presStyleLbl="node1" presStyleIdx="11" presStyleCnt="12">
        <dgm:presLayoutVars>
          <dgm:bulletEnabled val="1"/>
        </dgm:presLayoutVars>
      </dgm:prSet>
      <dgm:spPr>
        <a:prstGeom prst="rect">
          <a:avLst/>
        </a:prstGeom>
      </dgm:spPr>
      <dgm:t>
        <a:bodyPr/>
        <a:lstStyle/>
        <a:p>
          <a:endParaRPr lang="zh-CN" altLang="en-US"/>
        </a:p>
      </dgm:t>
    </dgm:pt>
  </dgm:ptLst>
  <dgm:cxnLst>
    <dgm:cxn modelId="{B9499DC8-9EF5-448B-97F9-FB613192EDE2}" type="presOf" srcId="{87AC0F36-820A-4155-91F6-086F57D6BBD5}" destId="{F616F57A-B137-49CF-B9DF-343D0A7B2E13}" srcOrd="0" destOrd="0" presId="urn:microsoft.com/office/officeart/2005/8/layout/bProcess4"/>
    <dgm:cxn modelId="{2CA56868-DF43-4A60-950F-1F8C480188E9}" srcId="{45DEE209-B103-4D0D-8F86-0FC264A2CF19}" destId="{CAEDDB82-BA2C-4698-AD99-7BF82DC21F89}" srcOrd="4" destOrd="0" parTransId="{D57E9CF1-F2F3-41E4-A1B4-E7080FC2BD07}" sibTransId="{2F20BB27-7483-44B5-A86E-5D85E7669762}"/>
    <dgm:cxn modelId="{DBECC42D-7FE1-4BE5-B3E1-801C0BF4F3B2}" type="presOf" srcId="{45DEE209-B103-4D0D-8F86-0FC264A2CF19}" destId="{87B61848-CB1E-44D4-BC73-7FB14049D337}" srcOrd="0" destOrd="0" presId="urn:microsoft.com/office/officeart/2005/8/layout/bProcess4"/>
    <dgm:cxn modelId="{759A134B-D793-41C6-9C68-CFDA35BA22B3}" srcId="{45DEE209-B103-4D0D-8F86-0FC264A2CF19}" destId="{498E2E86-7CEA-431F-9B6A-6B53A7CF2FF4}" srcOrd="9" destOrd="0" parTransId="{80B8A101-7939-4B5C-A7ED-D3601225FF52}" sibTransId="{1838D75A-C328-47EE-9A70-08C7C0FBCFC8}"/>
    <dgm:cxn modelId="{1FCBC9CB-F75A-4FB8-B0E7-F87E8DACF630}" type="presOf" srcId="{2F20BB27-7483-44B5-A86E-5D85E7669762}" destId="{61FD7067-CBCD-4801-80E7-CD85F80EC6EA}" srcOrd="0" destOrd="0" presId="urn:microsoft.com/office/officeart/2005/8/layout/bProcess4"/>
    <dgm:cxn modelId="{CF2145D9-E536-414C-8392-A1593314D51D}" type="presOf" srcId="{CAEDDB82-BA2C-4698-AD99-7BF82DC21F89}" destId="{72F15408-95FB-48B6-BB38-B1C342CD8B5D}" srcOrd="0" destOrd="0" presId="urn:microsoft.com/office/officeart/2005/8/layout/bProcess4"/>
    <dgm:cxn modelId="{9625CD12-3C8F-460E-9211-609123D3D887}" type="presOf" srcId="{8D4C7346-DBF4-4482-9466-E538490D8908}" destId="{6D43F509-EEDC-431C-819A-7A7E5DB6FD8E}" srcOrd="0" destOrd="0" presId="urn:microsoft.com/office/officeart/2005/8/layout/bProcess4"/>
    <dgm:cxn modelId="{BB598C15-110E-426A-8FBA-107DBFAC2434}" srcId="{45DEE209-B103-4D0D-8F86-0FC264A2CF19}" destId="{941C22B1-E488-438C-93D4-461C40DFD5F8}" srcOrd="6" destOrd="0" parTransId="{22321ECD-F840-4092-A189-9C249C741E39}" sibTransId="{3D2B49E8-12E8-41E5-B918-2ED6F78B876F}"/>
    <dgm:cxn modelId="{FAC04864-0153-4621-A954-EEB6444D7C19}" srcId="{45DEE209-B103-4D0D-8F86-0FC264A2CF19}" destId="{AC3C7608-B88E-4E04-9568-74737F83DCCB}" srcOrd="3" destOrd="0" parTransId="{8D215513-75A1-4543-B4E3-5DACFD90DF49}" sibTransId="{F2C5078B-8EA1-4B87-BC76-BC1A5C75F5B6}"/>
    <dgm:cxn modelId="{59C08AF0-44D1-4230-8D60-281C8DA016ED}" type="presOf" srcId="{E9147E71-CA6D-4CE8-9835-74DDFDB6BAA2}" destId="{EB29230A-7BF4-4210-98EF-8F27AEC2E430}" srcOrd="0" destOrd="0" presId="urn:microsoft.com/office/officeart/2005/8/layout/bProcess4"/>
    <dgm:cxn modelId="{5B1D342D-710D-4F57-BB80-A2464093D446}" srcId="{45DEE209-B103-4D0D-8F86-0FC264A2CF19}" destId="{636EFFE9-CAE1-4BFD-83EE-27170DB77202}" srcOrd="5" destOrd="0" parTransId="{746FAE20-10B0-4A1D-B705-C3C9244AA5BC}" sibTransId="{445FB598-2EE2-4D72-A96C-B2ACE951ED26}"/>
    <dgm:cxn modelId="{1698D4F1-57E7-404A-945D-F336522F31B7}" srcId="{45DEE209-B103-4D0D-8F86-0FC264A2CF19}" destId="{36850415-9CF9-4697-97B3-B41202AA2291}" srcOrd="2" destOrd="0" parTransId="{8C1D7D21-4725-42FE-ABE4-4960FA1C454D}" sibTransId="{77310FDC-F85E-483E-918B-80DE6E3E7246}"/>
    <dgm:cxn modelId="{9A27659C-C075-4D20-B821-5C38B26B896F}" type="presOf" srcId="{1838D75A-C328-47EE-9A70-08C7C0FBCFC8}" destId="{35327657-4C9B-4B5B-9775-566FC8456416}" srcOrd="0" destOrd="0" presId="urn:microsoft.com/office/officeart/2005/8/layout/bProcess4"/>
    <dgm:cxn modelId="{809E5406-8855-4EAB-ADC3-58BC983DF411}" type="presOf" srcId="{D705803D-863D-4A04-BE0C-6612D66D131D}" destId="{868B09DA-6EA7-4040-B55B-1BF0766AC15C}" srcOrd="0" destOrd="0" presId="urn:microsoft.com/office/officeart/2005/8/layout/bProcess4"/>
    <dgm:cxn modelId="{210ACB94-D2B6-4E0F-816A-B2882CD0C9D1}" type="presOf" srcId="{636EFFE9-CAE1-4BFD-83EE-27170DB77202}" destId="{3808C3B0-68CB-47C3-9B92-57B7CFC98C60}" srcOrd="0" destOrd="0" presId="urn:microsoft.com/office/officeart/2005/8/layout/bProcess4"/>
    <dgm:cxn modelId="{F63BF8FC-A82F-43F9-8268-A85BC6001703}" srcId="{45DEE209-B103-4D0D-8F86-0FC264A2CF19}" destId="{9CF5CE5C-82A2-443D-AA25-4FA8E8304EC5}" srcOrd="7" destOrd="0" parTransId="{54E0B225-408A-4084-9707-D55E91490C81}" sibTransId="{8DFF3C8C-DC3A-4669-AA3F-33C85111F017}"/>
    <dgm:cxn modelId="{C3676C62-EF24-4194-B560-C992D13F493D}" type="presOf" srcId="{3D2B49E8-12E8-41E5-B918-2ED6F78B876F}" destId="{F9EE8903-E1C4-4265-B974-EFBE318049F6}" srcOrd="0" destOrd="0" presId="urn:microsoft.com/office/officeart/2005/8/layout/bProcess4"/>
    <dgm:cxn modelId="{B22DE03E-D4DC-4DE6-903A-EFD73C35A964}" srcId="{45DEE209-B103-4D0D-8F86-0FC264A2CF19}" destId="{E9147E71-CA6D-4CE8-9835-74DDFDB6BAA2}" srcOrd="1" destOrd="0" parTransId="{199D646E-A920-4AB3-9F83-C14FF3A7F56C}" sibTransId="{8D4C7346-DBF4-4482-9466-E538490D8908}"/>
    <dgm:cxn modelId="{1CF4B317-68EC-454F-B560-843C0FC410A7}" srcId="{45DEE209-B103-4D0D-8F86-0FC264A2CF19}" destId="{43449E85-487A-4D29-A8F2-C2E92D51F929}" srcOrd="11" destOrd="0" parTransId="{FB9B19B0-EC72-4F06-A130-F5A4888A944C}" sibTransId="{7FA89027-B187-4531-BB4F-5C819175CDF8}"/>
    <dgm:cxn modelId="{4C56C8D9-6996-44CA-BBC7-5A73B978AC2E}" type="presOf" srcId="{8DFF3C8C-DC3A-4669-AA3F-33C85111F017}" destId="{5F9B3BA6-F097-49A6-80A9-8D3B0473D624}" srcOrd="0" destOrd="0" presId="urn:microsoft.com/office/officeart/2005/8/layout/bProcess4"/>
    <dgm:cxn modelId="{B5A5CB1F-735F-48F0-A9E3-A657091E61BC}" type="presOf" srcId="{498E2E86-7CEA-431F-9B6A-6B53A7CF2FF4}" destId="{86C7C866-D7A3-4D45-9C75-029872F60D90}" srcOrd="0" destOrd="0" presId="urn:microsoft.com/office/officeart/2005/8/layout/bProcess4"/>
    <dgm:cxn modelId="{7F0FC264-50DB-4FC1-B91D-0D27F828846F}" type="presOf" srcId="{169EB4E3-3752-4ED0-8DF9-285D3C8470B9}" destId="{7AADEE7B-8C5B-4C3A-8CFB-E2496BDE9C3F}" srcOrd="0" destOrd="0" presId="urn:microsoft.com/office/officeart/2005/8/layout/bProcess4"/>
    <dgm:cxn modelId="{375FE717-0A33-428A-B09F-7DE8549E7193}" srcId="{45DEE209-B103-4D0D-8F86-0FC264A2CF19}" destId="{DCF498D7-ED12-4842-90BE-2BA38BBAC886}" srcOrd="8" destOrd="0" parTransId="{AD04DCE7-23FC-4068-981E-EA82C269FA5D}" sibTransId="{169EB4E3-3752-4ED0-8DF9-285D3C8470B9}"/>
    <dgm:cxn modelId="{0BDB9A23-480E-4072-9C2D-4404A353BB93}" type="presOf" srcId="{43449E85-487A-4D29-A8F2-C2E92D51F929}" destId="{5F4062A4-D4D4-4B05-9819-CA15B5F95351}" srcOrd="0" destOrd="0" presId="urn:microsoft.com/office/officeart/2005/8/layout/bProcess4"/>
    <dgm:cxn modelId="{F2D634C1-5B6D-4BC7-B263-6F4CAB70F6F0}" type="presOf" srcId="{445FB598-2EE2-4D72-A96C-B2ACE951ED26}" destId="{1E2F785F-FBAE-4B7C-816E-CE28AF46D553}" srcOrd="0" destOrd="0" presId="urn:microsoft.com/office/officeart/2005/8/layout/bProcess4"/>
    <dgm:cxn modelId="{CFFC990A-B0B7-42A1-A127-ADE98A2ABD43}" type="presOf" srcId="{77310FDC-F85E-483E-918B-80DE6E3E7246}" destId="{38847999-8C4A-4B8E-9216-FF46AF91D053}" srcOrd="0" destOrd="0" presId="urn:microsoft.com/office/officeart/2005/8/layout/bProcess4"/>
    <dgm:cxn modelId="{6E104CD6-BDAC-4A28-99BE-F325E1004193}" type="presOf" srcId="{CA837E20-A1F5-4D5F-9EFC-35BF8C1C6AC5}" destId="{8C50E870-FC01-4C79-BF45-7FEC22351D3E}" srcOrd="0" destOrd="0" presId="urn:microsoft.com/office/officeart/2005/8/layout/bProcess4"/>
    <dgm:cxn modelId="{FF9C5C09-E2AE-46D8-A9F9-016C096BAE70}" srcId="{45DEE209-B103-4D0D-8F86-0FC264A2CF19}" destId="{CA837E20-A1F5-4D5F-9EFC-35BF8C1C6AC5}" srcOrd="10" destOrd="0" parTransId="{6ABF7255-DE4C-4063-B0B0-10AEADACD9F9}" sibTransId="{87AC0F36-820A-4155-91F6-086F57D6BBD5}"/>
    <dgm:cxn modelId="{FDB6F22E-81DA-4294-8AA7-3D856B48F475}" type="presOf" srcId="{BE9442EA-51CA-4B8D-9F70-2C05414EB038}" destId="{9D321797-BA38-43EE-B64F-3440BE2FB37B}" srcOrd="0" destOrd="0" presId="urn:microsoft.com/office/officeart/2005/8/layout/bProcess4"/>
    <dgm:cxn modelId="{32120B8C-CF1C-4974-BEDA-929A9156D991}" type="presOf" srcId="{DCF498D7-ED12-4842-90BE-2BA38BBAC886}" destId="{E9E7577E-9354-4A8F-BA87-595FFAC86B27}" srcOrd="0" destOrd="0" presId="urn:microsoft.com/office/officeart/2005/8/layout/bProcess4"/>
    <dgm:cxn modelId="{67AB038D-78DE-4DAF-84C1-6DB8530ABD4C}" type="presOf" srcId="{36850415-9CF9-4697-97B3-B41202AA2291}" destId="{A78CF4F8-6540-4EB5-9406-C790FFEA3ADA}" srcOrd="0" destOrd="0" presId="urn:microsoft.com/office/officeart/2005/8/layout/bProcess4"/>
    <dgm:cxn modelId="{E5B85E32-C648-4B38-ABB3-E02F28A4E707}" type="presOf" srcId="{9CF5CE5C-82A2-443D-AA25-4FA8E8304EC5}" destId="{199AD18D-1917-4D46-9997-A71CFA4CCE7D}" srcOrd="0" destOrd="0" presId="urn:microsoft.com/office/officeart/2005/8/layout/bProcess4"/>
    <dgm:cxn modelId="{B72E6838-6F1A-4700-A24D-8C7AEB2F4E8E}" type="presOf" srcId="{AC3C7608-B88E-4E04-9568-74737F83DCCB}" destId="{B5701876-64AD-4435-A7A0-6F6713DB79EA}" srcOrd="0" destOrd="0" presId="urn:microsoft.com/office/officeart/2005/8/layout/bProcess4"/>
    <dgm:cxn modelId="{60344F16-24E9-43FB-B2EF-7317366B7CB1}" type="presOf" srcId="{F2C5078B-8EA1-4B87-BC76-BC1A5C75F5B6}" destId="{A77EF443-E1D3-488E-AA52-DC4B99B3ADD2}" srcOrd="0" destOrd="0" presId="urn:microsoft.com/office/officeart/2005/8/layout/bProcess4"/>
    <dgm:cxn modelId="{D44A483D-6A5E-405F-AEFF-C0930DE39B18}" srcId="{45DEE209-B103-4D0D-8F86-0FC264A2CF19}" destId="{BE9442EA-51CA-4B8D-9F70-2C05414EB038}" srcOrd="0" destOrd="0" parTransId="{78942EB3-4D65-4E32-9402-7B27FCDF57AC}" sibTransId="{D705803D-863D-4A04-BE0C-6612D66D131D}"/>
    <dgm:cxn modelId="{DCEB9B9E-5D09-4211-B31C-EA3D89D0672B}" type="presOf" srcId="{941C22B1-E488-438C-93D4-461C40DFD5F8}" destId="{C93535BD-AF2B-4DC2-A929-1929F3F962A9}" srcOrd="0" destOrd="0" presId="urn:microsoft.com/office/officeart/2005/8/layout/bProcess4"/>
    <dgm:cxn modelId="{E6C5F9D8-A88A-496E-B376-7E00949AA695}" type="presParOf" srcId="{87B61848-CB1E-44D4-BC73-7FB14049D337}" destId="{CACDBC81-02A4-497F-8A39-13C9A2A41824}" srcOrd="0" destOrd="0" presId="urn:microsoft.com/office/officeart/2005/8/layout/bProcess4"/>
    <dgm:cxn modelId="{8FF33A7D-39D6-451E-9268-D3C169DA5C1C}" type="presParOf" srcId="{CACDBC81-02A4-497F-8A39-13C9A2A41824}" destId="{481C83AC-7202-4D6C-8B7D-B2E362E442A1}" srcOrd="0" destOrd="0" presId="urn:microsoft.com/office/officeart/2005/8/layout/bProcess4"/>
    <dgm:cxn modelId="{B6D062CE-7E21-41CC-A2F5-F756F46CDB84}" type="presParOf" srcId="{CACDBC81-02A4-497F-8A39-13C9A2A41824}" destId="{9D321797-BA38-43EE-B64F-3440BE2FB37B}" srcOrd="1" destOrd="0" presId="urn:microsoft.com/office/officeart/2005/8/layout/bProcess4"/>
    <dgm:cxn modelId="{138CEC82-A530-473B-A9F0-AC3CCC657CF1}" type="presParOf" srcId="{87B61848-CB1E-44D4-BC73-7FB14049D337}" destId="{868B09DA-6EA7-4040-B55B-1BF0766AC15C}" srcOrd="1" destOrd="0" presId="urn:microsoft.com/office/officeart/2005/8/layout/bProcess4"/>
    <dgm:cxn modelId="{9CA84328-E21C-416D-8334-DA94AE20DFF5}" type="presParOf" srcId="{87B61848-CB1E-44D4-BC73-7FB14049D337}" destId="{1AE8D05B-A2A9-4039-807E-305FF0D22F8B}" srcOrd="2" destOrd="0" presId="urn:microsoft.com/office/officeart/2005/8/layout/bProcess4"/>
    <dgm:cxn modelId="{EC6340DB-07D5-482F-9F62-F99F02B9DAD4}" type="presParOf" srcId="{1AE8D05B-A2A9-4039-807E-305FF0D22F8B}" destId="{D7815299-0BBF-47FB-9E65-8DF07E44415F}" srcOrd="0" destOrd="0" presId="urn:microsoft.com/office/officeart/2005/8/layout/bProcess4"/>
    <dgm:cxn modelId="{7505C42D-6A6E-4636-848C-86737B001CAB}" type="presParOf" srcId="{1AE8D05B-A2A9-4039-807E-305FF0D22F8B}" destId="{EB29230A-7BF4-4210-98EF-8F27AEC2E430}" srcOrd="1" destOrd="0" presId="urn:microsoft.com/office/officeart/2005/8/layout/bProcess4"/>
    <dgm:cxn modelId="{58182605-0B66-4BBD-BEFB-DED0635A0504}" type="presParOf" srcId="{87B61848-CB1E-44D4-BC73-7FB14049D337}" destId="{6D43F509-EEDC-431C-819A-7A7E5DB6FD8E}" srcOrd="3" destOrd="0" presId="urn:microsoft.com/office/officeart/2005/8/layout/bProcess4"/>
    <dgm:cxn modelId="{8320D9DB-85EA-4CAC-849A-02F569EA5611}" type="presParOf" srcId="{87B61848-CB1E-44D4-BC73-7FB14049D337}" destId="{B1887854-A8DA-426F-AD00-2DA456006224}" srcOrd="4" destOrd="0" presId="urn:microsoft.com/office/officeart/2005/8/layout/bProcess4"/>
    <dgm:cxn modelId="{694C78B4-C4E6-4B21-B132-B98404E4B209}" type="presParOf" srcId="{B1887854-A8DA-426F-AD00-2DA456006224}" destId="{56EB4E49-27EC-4073-B6B6-6E92E742FBC8}" srcOrd="0" destOrd="0" presId="urn:microsoft.com/office/officeart/2005/8/layout/bProcess4"/>
    <dgm:cxn modelId="{C49BB5D1-C0AA-4DB4-AAB4-CFB8B1AAB21E}" type="presParOf" srcId="{B1887854-A8DA-426F-AD00-2DA456006224}" destId="{A78CF4F8-6540-4EB5-9406-C790FFEA3ADA}" srcOrd="1" destOrd="0" presId="urn:microsoft.com/office/officeart/2005/8/layout/bProcess4"/>
    <dgm:cxn modelId="{239386E7-DDBC-4C54-B831-1D254D170610}" type="presParOf" srcId="{87B61848-CB1E-44D4-BC73-7FB14049D337}" destId="{38847999-8C4A-4B8E-9216-FF46AF91D053}" srcOrd="5" destOrd="0" presId="urn:microsoft.com/office/officeart/2005/8/layout/bProcess4"/>
    <dgm:cxn modelId="{C0166618-DCEE-44C0-975C-732E6817F0CE}" type="presParOf" srcId="{87B61848-CB1E-44D4-BC73-7FB14049D337}" destId="{1235F5E7-8F5F-41A8-A749-1B478C7DA688}" srcOrd="6" destOrd="0" presId="urn:microsoft.com/office/officeart/2005/8/layout/bProcess4"/>
    <dgm:cxn modelId="{55DBDDA1-F2D5-42E9-A7EA-053CB03C0B6C}" type="presParOf" srcId="{1235F5E7-8F5F-41A8-A749-1B478C7DA688}" destId="{E59CAC76-B9D1-42BB-AB22-55A60A5C6850}" srcOrd="0" destOrd="0" presId="urn:microsoft.com/office/officeart/2005/8/layout/bProcess4"/>
    <dgm:cxn modelId="{C4306153-0542-4998-B2DA-426065526E02}" type="presParOf" srcId="{1235F5E7-8F5F-41A8-A749-1B478C7DA688}" destId="{B5701876-64AD-4435-A7A0-6F6713DB79EA}" srcOrd="1" destOrd="0" presId="urn:microsoft.com/office/officeart/2005/8/layout/bProcess4"/>
    <dgm:cxn modelId="{6199443D-85CB-44C5-834E-8D5C47724C63}" type="presParOf" srcId="{87B61848-CB1E-44D4-BC73-7FB14049D337}" destId="{A77EF443-E1D3-488E-AA52-DC4B99B3ADD2}" srcOrd="7" destOrd="0" presId="urn:microsoft.com/office/officeart/2005/8/layout/bProcess4"/>
    <dgm:cxn modelId="{C6FC9300-4866-406E-923C-30C768E79EEF}" type="presParOf" srcId="{87B61848-CB1E-44D4-BC73-7FB14049D337}" destId="{A2D5692F-BF42-426C-8EA6-711FCA23CAE2}" srcOrd="8" destOrd="0" presId="urn:microsoft.com/office/officeart/2005/8/layout/bProcess4"/>
    <dgm:cxn modelId="{E86C72E0-9C05-48C8-A75D-259A3E3B63AC}" type="presParOf" srcId="{A2D5692F-BF42-426C-8EA6-711FCA23CAE2}" destId="{58C77FD7-CAD3-4C3B-BE37-6BA4C116E763}" srcOrd="0" destOrd="0" presId="urn:microsoft.com/office/officeart/2005/8/layout/bProcess4"/>
    <dgm:cxn modelId="{21ADAC6D-43D4-4D99-85E3-A7562D9C215E}" type="presParOf" srcId="{A2D5692F-BF42-426C-8EA6-711FCA23CAE2}" destId="{72F15408-95FB-48B6-BB38-B1C342CD8B5D}" srcOrd="1" destOrd="0" presId="urn:microsoft.com/office/officeart/2005/8/layout/bProcess4"/>
    <dgm:cxn modelId="{97E9486C-D7F2-4476-AC18-473F34B5B846}" type="presParOf" srcId="{87B61848-CB1E-44D4-BC73-7FB14049D337}" destId="{61FD7067-CBCD-4801-80E7-CD85F80EC6EA}" srcOrd="9" destOrd="0" presId="urn:microsoft.com/office/officeart/2005/8/layout/bProcess4"/>
    <dgm:cxn modelId="{F49066B3-F1C7-4AD8-8123-1934B94F50CF}" type="presParOf" srcId="{87B61848-CB1E-44D4-BC73-7FB14049D337}" destId="{9FA06C51-111F-4BF6-8FAE-5E6814C7FBC4}" srcOrd="10" destOrd="0" presId="urn:microsoft.com/office/officeart/2005/8/layout/bProcess4"/>
    <dgm:cxn modelId="{6959011B-F00F-4E26-ACF7-5D1534A3E5EA}" type="presParOf" srcId="{9FA06C51-111F-4BF6-8FAE-5E6814C7FBC4}" destId="{487CF4FF-BBB5-479B-8F60-D9635BFDCF1D}" srcOrd="0" destOrd="0" presId="urn:microsoft.com/office/officeart/2005/8/layout/bProcess4"/>
    <dgm:cxn modelId="{CE48F05D-93D8-4219-A2AE-1FF3737CA8D1}" type="presParOf" srcId="{9FA06C51-111F-4BF6-8FAE-5E6814C7FBC4}" destId="{3808C3B0-68CB-47C3-9B92-57B7CFC98C60}" srcOrd="1" destOrd="0" presId="urn:microsoft.com/office/officeart/2005/8/layout/bProcess4"/>
    <dgm:cxn modelId="{84DAB791-9E43-44D0-A491-9C132D551D6C}" type="presParOf" srcId="{87B61848-CB1E-44D4-BC73-7FB14049D337}" destId="{1E2F785F-FBAE-4B7C-816E-CE28AF46D553}" srcOrd="11" destOrd="0" presId="urn:microsoft.com/office/officeart/2005/8/layout/bProcess4"/>
    <dgm:cxn modelId="{571E9B49-8841-4F0C-B23E-A66EF8CCFE11}" type="presParOf" srcId="{87B61848-CB1E-44D4-BC73-7FB14049D337}" destId="{2439EB42-4181-4A44-8FF0-432064C5F82F}" srcOrd="12" destOrd="0" presId="urn:microsoft.com/office/officeart/2005/8/layout/bProcess4"/>
    <dgm:cxn modelId="{C8AE5429-B48F-4541-BE60-88D488909E99}" type="presParOf" srcId="{2439EB42-4181-4A44-8FF0-432064C5F82F}" destId="{36A81D51-642F-4814-9E91-95341024E841}" srcOrd="0" destOrd="0" presId="urn:microsoft.com/office/officeart/2005/8/layout/bProcess4"/>
    <dgm:cxn modelId="{CA5B6BBC-DF1C-42E3-849C-A60CB15E1387}" type="presParOf" srcId="{2439EB42-4181-4A44-8FF0-432064C5F82F}" destId="{C93535BD-AF2B-4DC2-A929-1929F3F962A9}" srcOrd="1" destOrd="0" presId="urn:microsoft.com/office/officeart/2005/8/layout/bProcess4"/>
    <dgm:cxn modelId="{BD202AD9-9CF0-4270-B83E-2B2212B7A6E4}" type="presParOf" srcId="{87B61848-CB1E-44D4-BC73-7FB14049D337}" destId="{F9EE8903-E1C4-4265-B974-EFBE318049F6}" srcOrd="13" destOrd="0" presId="urn:microsoft.com/office/officeart/2005/8/layout/bProcess4"/>
    <dgm:cxn modelId="{1CB55067-B238-4C79-994C-D9A799F9EF52}" type="presParOf" srcId="{87B61848-CB1E-44D4-BC73-7FB14049D337}" destId="{E568BC23-4454-46CD-B348-D0C018EC715A}" srcOrd="14" destOrd="0" presId="urn:microsoft.com/office/officeart/2005/8/layout/bProcess4"/>
    <dgm:cxn modelId="{36745221-057F-4146-8DCC-9C844554D66F}" type="presParOf" srcId="{E568BC23-4454-46CD-B348-D0C018EC715A}" destId="{A9221B1E-6184-4B35-9150-E441B442A0D0}" srcOrd="0" destOrd="0" presId="urn:microsoft.com/office/officeart/2005/8/layout/bProcess4"/>
    <dgm:cxn modelId="{6E19128D-A7CA-4EA7-896C-437BC161E7F8}" type="presParOf" srcId="{E568BC23-4454-46CD-B348-D0C018EC715A}" destId="{199AD18D-1917-4D46-9997-A71CFA4CCE7D}" srcOrd="1" destOrd="0" presId="urn:microsoft.com/office/officeart/2005/8/layout/bProcess4"/>
    <dgm:cxn modelId="{2B02821F-41DD-434E-AAF4-D565157D2614}" type="presParOf" srcId="{87B61848-CB1E-44D4-BC73-7FB14049D337}" destId="{5F9B3BA6-F097-49A6-80A9-8D3B0473D624}" srcOrd="15" destOrd="0" presId="urn:microsoft.com/office/officeart/2005/8/layout/bProcess4"/>
    <dgm:cxn modelId="{CE32A786-EC45-448C-A378-7B71C78C66B7}" type="presParOf" srcId="{87B61848-CB1E-44D4-BC73-7FB14049D337}" destId="{05CC5B94-581A-4857-B5E7-896D215C9452}" srcOrd="16" destOrd="0" presId="urn:microsoft.com/office/officeart/2005/8/layout/bProcess4"/>
    <dgm:cxn modelId="{DA494BCF-DD6D-4FCB-9FA4-12042B49F769}" type="presParOf" srcId="{05CC5B94-581A-4857-B5E7-896D215C9452}" destId="{835C6F48-132E-491B-8CAF-12DF7763CBD9}" srcOrd="0" destOrd="0" presId="urn:microsoft.com/office/officeart/2005/8/layout/bProcess4"/>
    <dgm:cxn modelId="{43B83A44-4E52-4D5A-AB53-E3ED61F3CC4B}" type="presParOf" srcId="{05CC5B94-581A-4857-B5E7-896D215C9452}" destId="{E9E7577E-9354-4A8F-BA87-595FFAC86B27}" srcOrd="1" destOrd="0" presId="urn:microsoft.com/office/officeart/2005/8/layout/bProcess4"/>
    <dgm:cxn modelId="{F2389BA8-E6C2-4B82-AB82-72B052CCCD48}" type="presParOf" srcId="{87B61848-CB1E-44D4-BC73-7FB14049D337}" destId="{7AADEE7B-8C5B-4C3A-8CFB-E2496BDE9C3F}" srcOrd="17" destOrd="0" presId="urn:microsoft.com/office/officeart/2005/8/layout/bProcess4"/>
    <dgm:cxn modelId="{F252D085-7820-4B89-83DC-EB404CB60837}" type="presParOf" srcId="{87B61848-CB1E-44D4-BC73-7FB14049D337}" destId="{842A72C0-EB42-4D9E-AFC1-3A102FD37210}" srcOrd="18" destOrd="0" presId="urn:microsoft.com/office/officeart/2005/8/layout/bProcess4"/>
    <dgm:cxn modelId="{79F40224-9F03-4259-A306-8F6312AC1FE1}" type="presParOf" srcId="{842A72C0-EB42-4D9E-AFC1-3A102FD37210}" destId="{1C1119F4-4F03-4A17-9C4D-D0D8D537CA87}" srcOrd="0" destOrd="0" presId="urn:microsoft.com/office/officeart/2005/8/layout/bProcess4"/>
    <dgm:cxn modelId="{AE7A2AB8-5798-48DB-9A77-96B9ACD3E5BF}" type="presParOf" srcId="{842A72C0-EB42-4D9E-AFC1-3A102FD37210}" destId="{86C7C866-D7A3-4D45-9C75-029872F60D90}" srcOrd="1" destOrd="0" presId="urn:microsoft.com/office/officeart/2005/8/layout/bProcess4"/>
    <dgm:cxn modelId="{83CD3098-482A-4F92-8C4F-A2F6252E333E}" type="presParOf" srcId="{87B61848-CB1E-44D4-BC73-7FB14049D337}" destId="{35327657-4C9B-4B5B-9775-566FC8456416}" srcOrd="19" destOrd="0" presId="urn:microsoft.com/office/officeart/2005/8/layout/bProcess4"/>
    <dgm:cxn modelId="{8EE3E3D2-BB2F-4A81-B108-E5CA5BE94CC2}" type="presParOf" srcId="{87B61848-CB1E-44D4-BC73-7FB14049D337}" destId="{FD3F50F9-883C-4A77-8FBC-CD2BD58131F4}" srcOrd="20" destOrd="0" presId="urn:microsoft.com/office/officeart/2005/8/layout/bProcess4"/>
    <dgm:cxn modelId="{EBE7E65D-B14D-4BF1-84E1-20AA257A2615}" type="presParOf" srcId="{FD3F50F9-883C-4A77-8FBC-CD2BD58131F4}" destId="{5BE937D2-2803-4C8C-ADE9-4B8D9C5F26F1}" srcOrd="0" destOrd="0" presId="urn:microsoft.com/office/officeart/2005/8/layout/bProcess4"/>
    <dgm:cxn modelId="{C04226B2-4FCB-46A4-AB15-D26E17C65E21}" type="presParOf" srcId="{FD3F50F9-883C-4A77-8FBC-CD2BD58131F4}" destId="{8C50E870-FC01-4C79-BF45-7FEC22351D3E}" srcOrd="1" destOrd="0" presId="urn:microsoft.com/office/officeart/2005/8/layout/bProcess4"/>
    <dgm:cxn modelId="{5ACCEE80-1F04-4904-9157-438E0BA95341}" type="presParOf" srcId="{87B61848-CB1E-44D4-BC73-7FB14049D337}" destId="{F616F57A-B137-49CF-B9DF-343D0A7B2E13}" srcOrd="21" destOrd="0" presId="urn:microsoft.com/office/officeart/2005/8/layout/bProcess4"/>
    <dgm:cxn modelId="{C83A3391-5BF3-48DD-85D1-307622815330}" type="presParOf" srcId="{87B61848-CB1E-44D4-BC73-7FB14049D337}" destId="{46336D95-7915-4419-85EE-59F4F7A7E43E}" srcOrd="22" destOrd="0" presId="urn:microsoft.com/office/officeart/2005/8/layout/bProcess4"/>
    <dgm:cxn modelId="{B89B035B-06B0-4E3A-9F79-2B4B4E10B761}" type="presParOf" srcId="{46336D95-7915-4419-85EE-59F4F7A7E43E}" destId="{A71AF312-0264-4DE0-B110-E60627C6E590}" srcOrd="0" destOrd="0" presId="urn:microsoft.com/office/officeart/2005/8/layout/bProcess4"/>
    <dgm:cxn modelId="{62705C20-94CC-48F2-898E-3C3DCA7BB821}" type="presParOf" srcId="{46336D95-7915-4419-85EE-59F4F7A7E43E}" destId="{5F4062A4-D4D4-4B05-9819-CA15B5F9535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9891CFE-8FFF-4D19-BEE2-5141E9BF13B8}" type="doc">
      <dgm:prSet loTypeId="urn:microsoft.com/office/officeart/2005/8/layout/cycle4" loCatId="cycle" qsTypeId="urn:microsoft.com/office/officeart/2005/8/quickstyle/simple5" qsCatId="simple" csTypeId="urn:microsoft.com/office/officeart/2005/8/colors/accent1_5" csCatId="accent1" phldr="1"/>
      <dgm:spPr/>
      <dgm:t>
        <a:bodyPr/>
        <a:lstStyle/>
        <a:p>
          <a:endParaRPr lang="zh-CN" altLang="en-US"/>
        </a:p>
      </dgm:t>
    </dgm:pt>
    <dgm:pt modelId="{AB86912F-97DC-48B2-9921-90549F034FC0}">
      <dgm:prSet phldrT="[文本]"/>
      <dgm:spPr/>
      <dgm:t>
        <a:bodyPr/>
        <a:lstStyle/>
        <a:p>
          <a:r>
            <a:rPr lang="zh-CN" altLang="en-US" dirty="0" smtClean="0">
              <a:latin typeface="+mj-ea"/>
              <a:ea typeface="+mj-ea"/>
            </a:rPr>
            <a:t>信息反馈</a:t>
          </a:r>
          <a:endParaRPr lang="zh-CN" altLang="en-US" dirty="0">
            <a:latin typeface="+mj-ea"/>
            <a:ea typeface="+mj-ea"/>
          </a:endParaRPr>
        </a:p>
      </dgm:t>
    </dgm:pt>
    <dgm:pt modelId="{1C094333-73F3-4E46-BA3F-40799E5BF923}" type="parTrans" cxnId="{AE33A19D-A1D5-4B64-A74E-BC64736F7869}">
      <dgm:prSet/>
      <dgm:spPr/>
      <dgm:t>
        <a:bodyPr/>
        <a:lstStyle/>
        <a:p>
          <a:endParaRPr lang="zh-CN" altLang="en-US">
            <a:latin typeface="+mj-ea"/>
            <a:ea typeface="+mj-ea"/>
          </a:endParaRPr>
        </a:p>
      </dgm:t>
    </dgm:pt>
    <dgm:pt modelId="{91AD995E-23C7-4003-A79A-41FE145A1768}" type="sibTrans" cxnId="{AE33A19D-A1D5-4B64-A74E-BC64736F7869}">
      <dgm:prSet/>
      <dgm:spPr/>
      <dgm:t>
        <a:bodyPr/>
        <a:lstStyle/>
        <a:p>
          <a:endParaRPr lang="zh-CN" altLang="en-US">
            <a:latin typeface="+mj-ea"/>
            <a:ea typeface="+mj-ea"/>
          </a:endParaRPr>
        </a:p>
      </dgm:t>
    </dgm:pt>
    <dgm:pt modelId="{43AA6267-BE37-40FD-A742-77A374A6FB53}">
      <dgm:prSet phldrT="[文本]"/>
      <dgm:spPr/>
      <dgm:t>
        <a:bodyPr/>
        <a:lstStyle/>
        <a:p>
          <a:r>
            <a:rPr lang="zh-CN" altLang="en-US" dirty="0" smtClean="0">
              <a:latin typeface="+mj-ea"/>
              <a:ea typeface="+mj-ea"/>
            </a:rPr>
            <a:t>信息发送</a:t>
          </a:r>
          <a:endParaRPr lang="zh-CN" altLang="en-US" dirty="0">
            <a:latin typeface="+mj-ea"/>
            <a:ea typeface="+mj-ea"/>
          </a:endParaRPr>
        </a:p>
      </dgm:t>
    </dgm:pt>
    <dgm:pt modelId="{7CD99CE8-AEEC-4554-A88F-AB9B390F1676}" type="parTrans" cxnId="{A76155DD-9467-4931-99B1-FE873518828F}">
      <dgm:prSet/>
      <dgm:spPr/>
      <dgm:t>
        <a:bodyPr/>
        <a:lstStyle/>
        <a:p>
          <a:endParaRPr lang="zh-CN" altLang="en-US">
            <a:latin typeface="+mj-ea"/>
            <a:ea typeface="+mj-ea"/>
          </a:endParaRPr>
        </a:p>
      </dgm:t>
    </dgm:pt>
    <dgm:pt modelId="{9C5D5E90-C4D9-42D3-B737-92CAE05FE3EA}" type="sibTrans" cxnId="{A76155DD-9467-4931-99B1-FE873518828F}">
      <dgm:prSet/>
      <dgm:spPr/>
      <dgm:t>
        <a:bodyPr/>
        <a:lstStyle/>
        <a:p>
          <a:endParaRPr lang="zh-CN" altLang="en-US">
            <a:latin typeface="+mj-ea"/>
            <a:ea typeface="+mj-ea"/>
          </a:endParaRPr>
        </a:p>
      </dgm:t>
    </dgm:pt>
    <dgm:pt modelId="{7CBAE522-C6FA-4268-9ADA-CB92ADBFB7AF}">
      <dgm:prSet phldrT="[文本]"/>
      <dgm:spPr/>
      <dgm:t>
        <a:bodyPr/>
        <a:lstStyle/>
        <a:p>
          <a:r>
            <a:rPr lang="zh-CN" altLang="en-US" dirty="0" smtClean="0">
              <a:latin typeface="+mj-ea"/>
              <a:ea typeface="+mj-ea"/>
            </a:rPr>
            <a:t>信息传递</a:t>
          </a:r>
          <a:endParaRPr lang="zh-CN" altLang="en-US" dirty="0">
            <a:latin typeface="+mj-ea"/>
            <a:ea typeface="+mj-ea"/>
          </a:endParaRPr>
        </a:p>
      </dgm:t>
    </dgm:pt>
    <dgm:pt modelId="{55CB4E01-CD08-4BA9-B657-BE1368FA32A2}" type="parTrans" cxnId="{D42AD45D-BCB4-4F62-BAC2-5BF8BF8E643E}">
      <dgm:prSet/>
      <dgm:spPr/>
      <dgm:t>
        <a:bodyPr/>
        <a:lstStyle/>
        <a:p>
          <a:endParaRPr lang="zh-CN" altLang="en-US">
            <a:latin typeface="+mj-ea"/>
            <a:ea typeface="+mj-ea"/>
          </a:endParaRPr>
        </a:p>
      </dgm:t>
    </dgm:pt>
    <dgm:pt modelId="{DAF8F1AF-889A-4282-98F4-929130A68834}" type="sibTrans" cxnId="{D42AD45D-BCB4-4F62-BAC2-5BF8BF8E643E}">
      <dgm:prSet/>
      <dgm:spPr/>
      <dgm:t>
        <a:bodyPr/>
        <a:lstStyle/>
        <a:p>
          <a:endParaRPr lang="zh-CN" altLang="en-US">
            <a:latin typeface="+mj-ea"/>
            <a:ea typeface="+mj-ea"/>
          </a:endParaRPr>
        </a:p>
      </dgm:t>
    </dgm:pt>
    <dgm:pt modelId="{82928EEE-B136-4F7E-89CF-81977BEBCA83}">
      <dgm:prSet phldrT="[文本]"/>
      <dgm:spPr/>
      <dgm:t>
        <a:bodyPr/>
        <a:lstStyle/>
        <a:p>
          <a:r>
            <a:rPr lang="zh-CN" altLang="en-US" dirty="0" smtClean="0">
              <a:latin typeface="+mj-ea"/>
              <a:ea typeface="+mj-ea"/>
            </a:rPr>
            <a:t>信息接收</a:t>
          </a:r>
          <a:endParaRPr lang="zh-CN" altLang="en-US" dirty="0">
            <a:latin typeface="+mj-ea"/>
            <a:ea typeface="+mj-ea"/>
          </a:endParaRPr>
        </a:p>
      </dgm:t>
    </dgm:pt>
    <dgm:pt modelId="{A8B6D45E-8B72-46D2-BF04-04CB1F4D20BB}" type="parTrans" cxnId="{22413B91-26E4-44B4-8157-B20D84D874B3}">
      <dgm:prSet/>
      <dgm:spPr/>
      <dgm:t>
        <a:bodyPr/>
        <a:lstStyle/>
        <a:p>
          <a:endParaRPr lang="zh-CN" altLang="en-US">
            <a:latin typeface="+mj-ea"/>
            <a:ea typeface="+mj-ea"/>
          </a:endParaRPr>
        </a:p>
      </dgm:t>
    </dgm:pt>
    <dgm:pt modelId="{A13086DA-5EBE-40F3-B208-0BA201450435}" type="sibTrans" cxnId="{22413B91-26E4-44B4-8157-B20D84D874B3}">
      <dgm:prSet/>
      <dgm:spPr/>
      <dgm:t>
        <a:bodyPr/>
        <a:lstStyle/>
        <a:p>
          <a:endParaRPr lang="zh-CN" altLang="en-US">
            <a:latin typeface="+mj-ea"/>
            <a:ea typeface="+mj-ea"/>
          </a:endParaRPr>
        </a:p>
      </dgm:t>
    </dgm:pt>
    <dgm:pt modelId="{F4AF8295-2E9A-45C9-BDDD-CFC19F282611}">
      <dgm:prSet phldrT="[文本]" custT="1"/>
      <dgm:spPr/>
      <dgm:t>
        <a:bodyPr/>
        <a:lstStyle/>
        <a:p>
          <a:r>
            <a:rPr lang="zh-CN" altLang="en-US" sz="1800" dirty="0" smtClean="0">
              <a:latin typeface="+mj-ea"/>
              <a:ea typeface="+mj-ea"/>
            </a:rPr>
            <a:t>有效</a:t>
          </a:r>
          <a:r>
            <a:rPr lang="zh-CN" altLang="en-US" sz="1800" smtClean="0">
              <a:latin typeface="+mj-ea"/>
              <a:ea typeface="+mj-ea"/>
            </a:rPr>
            <a:t>表达：言语、非言语、书面</a:t>
          </a:r>
          <a:endParaRPr lang="zh-CN" altLang="en-US" sz="1800" dirty="0">
            <a:latin typeface="+mj-ea"/>
            <a:ea typeface="+mj-ea"/>
          </a:endParaRPr>
        </a:p>
      </dgm:t>
    </dgm:pt>
    <dgm:pt modelId="{F0331BF0-78FE-4AA8-BAC5-172CAFCDAB89}" type="parTrans" cxnId="{480BD77A-1668-4AC7-826D-BE8A24FD299B}">
      <dgm:prSet/>
      <dgm:spPr/>
      <dgm:t>
        <a:bodyPr/>
        <a:lstStyle/>
        <a:p>
          <a:endParaRPr lang="zh-CN" altLang="en-US">
            <a:latin typeface="+mj-ea"/>
            <a:ea typeface="+mj-ea"/>
          </a:endParaRPr>
        </a:p>
      </dgm:t>
    </dgm:pt>
    <dgm:pt modelId="{BAB8F3C9-7129-45F3-8642-D4929BF26086}" type="sibTrans" cxnId="{480BD77A-1668-4AC7-826D-BE8A24FD299B}">
      <dgm:prSet/>
      <dgm:spPr/>
      <dgm:t>
        <a:bodyPr/>
        <a:lstStyle/>
        <a:p>
          <a:endParaRPr lang="zh-CN" altLang="en-US">
            <a:latin typeface="+mj-ea"/>
            <a:ea typeface="+mj-ea"/>
          </a:endParaRPr>
        </a:p>
      </dgm:t>
    </dgm:pt>
    <dgm:pt modelId="{12208C35-372B-46A5-93CD-29D13C5C6A91}">
      <dgm:prSet phldrT="[文本]" custT="1"/>
      <dgm:spPr/>
      <dgm:t>
        <a:bodyPr/>
        <a:lstStyle/>
        <a:p>
          <a:r>
            <a:rPr lang="zh-CN" altLang="en-US" sz="1800" dirty="0" smtClean="0">
              <a:latin typeface="+mj-ea"/>
              <a:ea typeface="+mj-ea"/>
            </a:rPr>
            <a:t>传递方式：面对面、电话、会议</a:t>
          </a:r>
          <a:endParaRPr lang="zh-CN" altLang="en-US" sz="1800" dirty="0">
            <a:latin typeface="+mj-ea"/>
            <a:ea typeface="+mj-ea"/>
          </a:endParaRPr>
        </a:p>
      </dgm:t>
    </dgm:pt>
    <dgm:pt modelId="{AF5BC12A-E273-4F45-BD11-8FAD2A07DBBE}" type="parTrans" cxnId="{BAD343DB-9B52-41CF-B56E-1139EDFD3837}">
      <dgm:prSet/>
      <dgm:spPr/>
      <dgm:t>
        <a:bodyPr/>
        <a:lstStyle/>
        <a:p>
          <a:endParaRPr lang="zh-CN" altLang="en-US">
            <a:latin typeface="+mj-ea"/>
            <a:ea typeface="+mj-ea"/>
          </a:endParaRPr>
        </a:p>
      </dgm:t>
    </dgm:pt>
    <dgm:pt modelId="{508B55B8-B6B3-400D-AD7D-2871FEEDBB00}" type="sibTrans" cxnId="{BAD343DB-9B52-41CF-B56E-1139EDFD3837}">
      <dgm:prSet/>
      <dgm:spPr/>
      <dgm:t>
        <a:bodyPr/>
        <a:lstStyle/>
        <a:p>
          <a:endParaRPr lang="zh-CN" altLang="en-US">
            <a:latin typeface="+mj-ea"/>
            <a:ea typeface="+mj-ea"/>
          </a:endParaRPr>
        </a:p>
      </dgm:t>
    </dgm:pt>
    <dgm:pt modelId="{CD2374F7-46A7-49DB-B7B3-3BA54519CC00}">
      <dgm:prSet phldrT="[文本]" custT="1"/>
      <dgm:spPr/>
      <dgm:t>
        <a:bodyPr/>
        <a:lstStyle/>
        <a:p>
          <a:r>
            <a:rPr lang="zh-CN" altLang="en-US" sz="1800" dirty="0" smtClean="0">
              <a:latin typeface="+mj-ea"/>
              <a:ea typeface="+mj-ea"/>
            </a:rPr>
            <a:t>积极理解：言语、非言语、书面</a:t>
          </a:r>
          <a:endParaRPr lang="zh-CN" altLang="en-US" sz="1800" dirty="0">
            <a:latin typeface="+mj-ea"/>
            <a:ea typeface="+mj-ea"/>
          </a:endParaRPr>
        </a:p>
      </dgm:t>
    </dgm:pt>
    <dgm:pt modelId="{20F46F4B-E32D-413D-8994-D78C38DA32C0}" type="parTrans" cxnId="{61267C02-A980-44DF-B29D-DFE5D56FB943}">
      <dgm:prSet/>
      <dgm:spPr/>
      <dgm:t>
        <a:bodyPr/>
        <a:lstStyle/>
        <a:p>
          <a:endParaRPr lang="zh-CN" altLang="en-US">
            <a:latin typeface="+mj-ea"/>
            <a:ea typeface="+mj-ea"/>
          </a:endParaRPr>
        </a:p>
      </dgm:t>
    </dgm:pt>
    <dgm:pt modelId="{29A1D073-867E-483C-A1CE-7F51123B0910}" type="sibTrans" cxnId="{61267C02-A980-44DF-B29D-DFE5D56FB943}">
      <dgm:prSet/>
      <dgm:spPr/>
      <dgm:t>
        <a:bodyPr/>
        <a:lstStyle/>
        <a:p>
          <a:endParaRPr lang="zh-CN" altLang="en-US">
            <a:latin typeface="+mj-ea"/>
            <a:ea typeface="+mj-ea"/>
          </a:endParaRPr>
        </a:p>
      </dgm:t>
    </dgm:pt>
    <dgm:pt modelId="{E7890CAB-64A3-40C9-9CDC-8736180558CE}" type="pres">
      <dgm:prSet presAssocID="{89891CFE-8FFF-4D19-BEE2-5141E9BF13B8}" presName="cycleMatrixDiagram" presStyleCnt="0">
        <dgm:presLayoutVars>
          <dgm:chMax val="1"/>
          <dgm:dir/>
          <dgm:animLvl val="lvl"/>
          <dgm:resizeHandles val="exact"/>
        </dgm:presLayoutVars>
      </dgm:prSet>
      <dgm:spPr/>
      <dgm:t>
        <a:bodyPr/>
        <a:lstStyle/>
        <a:p>
          <a:endParaRPr lang="zh-CN" altLang="en-US"/>
        </a:p>
      </dgm:t>
    </dgm:pt>
    <dgm:pt modelId="{B05879AB-3E1B-4D6F-865B-46E45A49C79C}" type="pres">
      <dgm:prSet presAssocID="{89891CFE-8FFF-4D19-BEE2-5141E9BF13B8}" presName="children" presStyleCnt="0"/>
      <dgm:spPr/>
    </dgm:pt>
    <dgm:pt modelId="{C3757E38-4945-4E0E-A093-DE5E8CE777ED}" type="pres">
      <dgm:prSet presAssocID="{89891CFE-8FFF-4D19-BEE2-5141E9BF13B8}" presName="child2group" presStyleCnt="0"/>
      <dgm:spPr/>
    </dgm:pt>
    <dgm:pt modelId="{9092CA4D-40CB-452E-817F-E497C22F0C05}" type="pres">
      <dgm:prSet presAssocID="{89891CFE-8FFF-4D19-BEE2-5141E9BF13B8}" presName="child2" presStyleLbl="bgAcc1" presStyleIdx="0" presStyleCnt="3"/>
      <dgm:spPr/>
      <dgm:t>
        <a:bodyPr/>
        <a:lstStyle/>
        <a:p>
          <a:endParaRPr lang="zh-CN" altLang="en-US"/>
        </a:p>
      </dgm:t>
    </dgm:pt>
    <dgm:pt modelId="{370D7684-10AD-46A2-B6DB-4CE41F11AA0E}" type="pres">
      <dgm:prSet presAssocID="{89891CFE-8FFF-4D19-BEE2-5141E9BF13B8}" presName="child2Text" presStyleLbl="bgAcc1" presStyleIdx="0" presStyleCnt="3">
        <dgm:presLayoutVars>
          <dgm:bulletEnabled val="1"/>
        </dgm:presLayoutVars>
      </dgm:prSet>
      <dgm:spPr/>
      <dgm:t>
        <a:bodyPr/>
        <a:lstStyle/>
        <a:p>
          <a:endParaRPr lang="zh-CN" altLang="en-US"/>
        </a:p>
      </dgm:t>
    </dgm:pt>
    <dgm:pt modelId="{8FD151F3-46FA-44CC-BD66-74DBE06D61D4}" type="pres">
      <dgm:prSet presAssocID="{89891CFE-8FFF-4D19-BEE2-5141E9BF13B8}" presName="child3group" presStyleCnt="0"/>
      <dgm:spPr/>
    </dgm:pt>
    <dgm:pt modelId="{3584E24D-2977-400A-9430-68C0D8260120}" type="pres">
      <dgm:prSet presAssocID="{89891CFE-8FFF-4D19-BEE2-5141E9BF13B8}" presName="child3" presStyleLbl="bgAcc1" presStyleIdx="1" presStyleCnt="3"/>
      <dgm:spPr/>
      <dgm:t>
        <a:bodyPr/>
        <a:lstStyle/>
        <a:p>
          <a:endParaRPr lang="zh-CN" altLang="en-US"/>
        </a:p>
      </dgm:t>
    </dgm:pt>
    <dgm:pt modelId="{79F8FC7C-1937-455C-B668-4B87C4168563}" type="pres">
      <dgm:prSet presAssocID="{89891CFE-8FFF-4D19-BEE2-5141E9BF13B8}" presName="child3Text" presStyleLbl="bgAcc1" presStyleIdx="1" presStyleCnt="3">
        <dgm:presLayoutVars>
          <dgm:bulletEnabled val="1"/>
        </dgm:presLayoutVars>
      </dgm:prSet>
      <dgm:spPr/>
      <dgm:t>
        <a:bodyPr/>
        <a:lstStyle/>
        <a:p>
          <a:endParaRPr lang="zh-CN" altLang="en-US"/>
        </a:p>
      </dgm:t>
    </dgm:pt>
    <dgm:pt modelId="{E577CB4F-AD68-4CD6-ACBD-048A983BFFA0}" type="pres">
      <dgm:prSet presAssocID="{89891CFE-8FFF-4D19-BEE2-5141E9BF13B8}" presName="child4group" presStyleCnt="0"/>
      <dgm:spPr/>
    </dgm:pt>
    <dgm:pt modelId="{990433C3-422F-4D23-915C-87E468ACEBED}" type="pres">
      <dgm:prSet presAssocID="{89891CFE-8FFF-4D19-BEE2-5141E9BF13B8}" presName="child4" presStyleLbl="bgAcc1" presStyleIdx="2" presStyleCnt="3"/>
      <dgm:spPr/>
      <dgm:t>
        <a:bodyPr/>
        <a:lstStyle/>
        <a:p>
          <a:endParaRPr lang="zh-CN" altLang="en-US"/>
        </a:p>
      </dgm:t>
    </dgm:pt>
    <dgm:pt modelId="{0C7B5E08-B811-439C-AE64-166F2257C0CB}" type="pres">
      <dgm:prSet presAssocID="{89891CFE-8FFF-4D19-BEE2-5141E9BF13B8}" presName="child4Text" presStyleLbl="bgAcc1" presStyleIdx="2" presStyleCnt="3">
        <dgm:presLayoutVars>
          <dgm:bulletEnabled val="1"/>
        </dgm:presLayoutVars>
      </dgm:prSet>
      <dgm:spPr/>
      <dgm:t>
        <a:bodyPr/>
        <a:lstStyle/>
        <a:p>
          <a:endParaRPr lang="zh-CN" altLang="en-US"/>
        </a:p>
      </dgm:t>
    </dgm:pt>
    <dgm:pt modelId="{30556058-3AAA-4146-8EC3-35853E5468AA}" type="pres">
      <dgm:prSet presAssocID="{89891CFE-8FFF-4D19-BEE2-5141E9BF13B8}" presName="childPlaceholder" presStyleCnt="0"/>
      <dgm:spPr/>
    </dgm:pt>
    <dgm:pt modelId="{C5F5C383-EF0F-4C75-B567-914DB644FBA6}" type="pres">
      <dgm:prSet presAssocID="{89891CFE-8FFF-4D19-BEE2-5141E9BF13B8}" presName="circle" presStyleCnt="0"/>
      <dgm:spPr/>
    </dgm:pt>
    <dgm:pt modelId="{8ECADAED-F7CE-4DB6-A54E-2A4DC8ED487E}" type="pres">
      <dgm:prSet presAssocID="{89891CFE-8FFF-4D19-BEE2-5141E9BF13B8}" presName="quadrant1" presStyleLbl="node1" presStyleIdx="0" presStyleCnt="4">
        <dgm:presLayoutVars>
          <dgm:chMax val="1"/>
          <dgm:bulletEnabled val="1"/>
        </dgm:presLayoutVars>
      </dgm:prSet>
      <dgm:spPr/>
      <dgm:t>
        <a:bodyPr/>
        <a:lstStyle/>
        <a:p>
          <a:endParaRPr lang="zh-CN" altLang="en-US"/>
        </a:p>
      </dgm:t>
    </dgm:pt>
    <dgm:pt modelId="{FDF61C99-E11C-4328-B9F6-3BE41BECABF6}" type="pres">
      <dgm:prSet presAssocID="{89891CFE-8FFF-4D19-BEE2-5141E9BF13B8}" presName="quadrant2" presStyleLbl="node1" presStyleIdx="1" presStyleCnt="4">
        <dgm:presLayoutVars>
          <dgm:chMax val="1"/>
          <dgm:bulletEnabled val="1"/>
        </dgm:presLayoutVars>
      </dgm:prSet>
      <dgm:spPr/>
      <dgm:t>
        <a:bodyPr/>
        <a:lstStyle/>
        <a:p>
          <a:endParaRPr lang="zh-CN" altLang="en-US"/>
        </a:p>
      </dgm:t>
    </dgm:pt>
    <dgm:pt modelId="{721FCE11-18AE-4681-801A-1A9D00DFAAE1}" type="pres">
      <dgm:prSet presAssocID="{89891CFE-8FFF-4D19-BEE2-5141E9BF13B8}" presName="quadrant3" presStyleLbl="node1" presStyleIdx="2" presStyleCnt="4">
        <dgm:presLayoutVars>
          <dgm:chMax val="1"/>
          <dgm:bulletEnabled val="1"/>
        </dgm:presLayoutVars>
      </dgm:prSet>
      <dgm:spPr/>
      <dgm:t>
        <a:bodyPr/>
        <a:lstStyle/>
        <a:p>
          <a:endParaRPr lang="zh-CN" altLang="en-US"/>
        </a:p>
      </dgm:t>
    </dgm:pt>
    <dgm:pt modelId="{BD022064-5856-43CB-A67E-EB5D2C04D62A}" type="pres">
      <dgm:prSet presAssocID="{89891CFE-8FFF-4D19-BEE2-5141E9BF13B8}" presName="quadrant4" presStyleLbl="node1" presStyleIdx="3" presStyleCnt="4">
        <dgm:presLayoutVars>
          <dgm:chMax val="1"/>
          <dgm:bulletEnabled val="1"/>
        </dgm:presLayoutVars>
      </dgm:prSet>
      <dgm:spPr/>
      <dgm:t>
        <a:bodyPr/>
        <a:lstStyle/>
        <a:p>
          <a:endParaRPr lang="zh-CN" altLang="en-US"/>
        </a:p>
      </dgm:t>
    </dgm:pt>
    <dgm:pt modelId="{D25B2691-8412-4337-8E4A-297311B6C828}" type="pres">
      <dgm:prSet presAssocID="{89891CFE-8FFF-4D19-BEE2-5141E9BF13B8}" presName="quadrantPlaceholder" presStyleCnt="0"/>
      <dgm:spPr/>
    </dgm:pt>
    <dgm:pt modelId="{893078A0-56B0-4C50-987E-B0CF79DD1C9B}" type="pres">
      <dgm:prSet presAssocID="{89891CFE-8FFF-4D19-BEE2-5141E9BF13B8}" presName="center1" presStyleLbl="fgShp" presStyleIdx="0" presStyleCnt="2"/>
      <dgm:spPr/>
    </dgm:pt>
    <dgm:pt modelId="{D75AB42E-3854-43DB-9EBA-D8D92E1E2AD5}" type="pres">
      <dgm:prSet presAssocID="{89891CFE-8FFF-4D19-BEE2-5141E9BF13B8}" presName="center2" presStyleLbl="fgShp" presStyleIdx="1" presStyleCnt="2"/>
      <dgm:spPr/>
    </dgm:pt>
  </dgm:ptLst>
  <dgm:cxnLst>
    <dgm:cxn modelId="{BAD343DB-9B52-41CF-B56E-1139EDFD3837}" srcId="{7CBAE522-C6FA-4268-9ADA-CB92ADBFB7AF}" destId="{12208C35-372B-46A5-93CD-29D13C5C6A91}" srcOrd="0" destOrd="0" parTransId="{AF5BC12A-E273-4F45-BD11-8FAD2A07DBBE}" sibTransId="{508B55B8-B6B3-400D-AD7D-2871FEEDBB00}"/>
    <dgm:cxn modelId="{471972B7-F0B4-4272-B3EA-47090718015E}" type="presOf" srcId="{F4AF8295-2E9A-45C9-BDDD-CFC19F282611}" destId="{9092CA4D-40CB-452E-817F-E497C22F0C05}" srcOrd="0" destOrd="0" presId="urn:microsoft.com/office/officeart/2005/8/layout/cycle4"/>
    <dgm:cxn modelId="{F9AAC6F9-3D31-401C-90F3-4480C6324D40}" type="presOf" srcId="{7CBAE522-C6FA-4268-9ADA-CB92ADBFB7AF}" destId="{721FCE11-18AE-4681-801A-1A9D00DFAAE1}" srcOrd="0" destOrd="0" presId="urn:microsoft.com/office/officeart/2005/8/layout/cycle4"/>
    <dgm:cxn modelId="{A76155DD-9467-4931-99B1-FE873518828F}" srcId="{89891CFE-8FFF-4D19-BEE2-5141E9BF13B8}" destId="{43AA6267-BE37-40FD-A742-77A374A6FB53}" srcOrd="1" destOrd="0" parTransId="{7CD99CE8-AEEC-4554-A88F-AB9B390F1676}" sibTransId="{9C5D5E90-C4D9-42D3-B737-92CAE05FE3EA}"/>
    <dgm:cxn modelId="{3223D93E-52A4-4F7A-8E51-3E2E304F712E}" type="presOf" srcId="{AB86912F-97DC-48B2-9921-90549F034FC0}" destId="{8ECADAED-F7CE-4DB6-A54E-2A4DC8ED487E}" srcOrd="0" destOrd="0" presId="urn:microsoft.com/office/officeart/2005/8/layout/cycle4"/>
    <dgm:cxn modelId="{22413B91-26E4-44B4-8157-B20D84D874B3}" srcId="{89891CFE-8FFF-4D19-BEE2-5141E9BF13B8}" destId="{82928EEE-B136-4F7E-89CF-81977BEBCA83}" srcOrd="3" destOrd="0" parTransId="{A8B6D45E-8B72-46D2-BF04-04CB1F4D20BB}" sibTransId="{A13086DA-5EBE-40F3-B208-0BA201450435}"/>
    <dgm:cxn modelId="{9708D674-F7CD-4694-B4D5-9BD0558443E6}" type="presOf" srcId="{F4AF8295-2E9A-45C9-BDDD-CFC19F282611}" destId="{370D7684-10AD-46A2-B6DB-4CE41F11AA0E}" srcOrd="1" destOrd="0" presId="urn:microsoft.com/office/officeart/2005/8/layout/cycle4"/>
    <dgm:cxn modelId="{8B5CF80C-F720-42C7-A372-EE6929CE56F3}" type="presOf" srcId="{12208C35-372B-46A5-93CD-29D13C5C6A91}" destId="{3584E24D-2977-400A-9430-68C0D8260120}" srcOrd="0" destOrd="0" presId="urn:microsoft.com/office/officeart/2005/8/layout/cycle4"/>
    <dgm:cxn modelId="{480BD77A-1668-4AC7-826D-BE8A24FD299B}" srcId="{43AA6267-BE37-40FD-A742-77A374A6FB53}" destId="{F4AF8295-2E9A-45C9-BDDD-CFC19F282611}" srcOrd="0" destOrd="0" parTransId="{F0331BF0-78FE-4AA8-BAC5-172CAFCDAB89}" sibTransId="{BAB8F3C9-7129-45F3-8642-D4929BF26086}"/>
    <dgm:cxn modelId="{AE33A19D-A1D5-4B64-A74E-BC64736F7869}" srcId="{89891CFE-8FFF-4D19-BEE2-5141E9BF13B8}" destId="{AB86912F-97DC-48B2-9921-90549F034FC0}" srcOrd="0" destOrd="0" parTransId="{1C094333-73F3-4E46-BA3F-40799E5BF923}" sibTransId="{91AD995E-23C7-4003-A79A-41FE145A1768}"/>
    <dgm:cxn modelId="{43764867-269F-4187-936A-C44B5CD491D7}" type="presOf" srcId="{CD2374F7-46A7-49DB-B7B3-3BA54519CC00}" destId="{990433C3-422F-4D23-915C-87E468ACEBED}" srcOrd="0" destOrd="0" presId="urn:microsoft.com/office/officeart/2005/8/layout/cycle4"/>
    <dgm:cxn modelId="{3D7D14E6-28C1-4523-99CF-3089BCF99970}" type="presOf" srcId="{12208C35-372B-46A5-93CD-29D13C5C6A91}" destId="{79F8FC7C-1937-455C-B668-4B87C4168563}" srcOrd="1" destOrd="0" presId="urn:microsoft.com/office/officeart/2005/8/layout/cycle4"/>
    <dgm:cxn modelId="{DAF5F652-95BC-4EC0-B04C-0119546BFCE7}" type="presOf" srcId="{43AA6267-BE37-40FD-A742-77A374A6FB53}" destId="{FDF61C99-E11C-4328-B9F6-3BE41BECABF6}" srcOrd="0" destOrd="0" presId="urn:microsoft.com/office/officeart/2005/8/layout/cycle4"/>
    <dgm:cxn modelId="{D42AD45D-BCB4-4F62-BAC2-5BF8BF8E643E}" srcId="{89891CFE-8FFF-4D19-BEE2-5141E9BF13B8}" destId="{7CBAE522-C6FA-4268-9ADA-CB92ADBFB7AF}" srcOrd="2" destOrd="0" parTransId="{55CB4E01-CD08-4BA9-B657-BE1368FA32A2}" sibTransId="{DAF8F1AF-889A-4282-98F4-929130A68834}"/>
    <dgm:cxn modelId="{61267C02-A980-44DF-B29D-DFE5D56FB943}" srcId="{82928EEE-B136-4F7E-89CF-81977BEBCA83}" destId="{CD2374F7-46A7-49DB-B7B3-3BA54519CC00}" srcOrd="0" destOrd="0" parTransId="{20F46F4B-E32D-413D-8994-D78C38DA32C0}" sibTransId="{29A1D073-867E-483C-A1CE-7F51123B0910}"/>
    <dgm:cxn modelId="{5EE042EF-D594-40E7-AA14-42E6FBED62EE}" type="presOf" srcId="{82928EEE-B136-4F7E-89CF-81977BEBCA83}" destId="{BD022064-5856-43CB-A67E-EB5D2C04D62A}" srcOrd="0" destOrd="0" presId="urn:microsoft.com/office/officeart/2005/8/layout/cycle4"/>
    <dgm:cxn modelId="{2E1693B5-92D6-4CA1-AD59-5B284D5B024C}" type="presOf" srcId="{CD2374F7-46A7-49DB-B7B3-3BA54519CC00}" destId="{0C7B5E08-B811-439C-AE64-166F2257C0CB}" srcOrd="1" destOrd="0" presId="urn:microsoft.com/office/officeart/2005/8/layout/cycle4"/>
    <dgm:cxn modelId="{049AC848-0769-446A-80C6-5BCEDE761B6A}" type="presOf" srcId="{89891CFE-8FFF-4D19-BEE2-5141E9BF13B8}" destId="{E7890CAB-64A3-40C9-9CDC-8736180558CE}" srcOrd="0" destOrd="0" presId="urn:microsoft.com/office/officeart/2005/8/layout/cycle4"/>
    <dgm:cxn modelId="{73EFF375-B414-4712-80C8-0616F1903BFC}" type="presParOf" srcId="{E7890CAB-64A3-40C9-9CDC-8736180558CE}" destId="{B05879AB-3E1B-4D6F-865B-46E45A49C79C}" srcOrd="0" destOrd="0" presId="urn:microsoft.com/office/officeart/2005/8/layout/cycle4"/>
    <dgm:cxn modelId="{624BB8A6-C00A-4A2A-A676-36D6D58A1F60}" type="presParOf" srcId="{B05879AB-3E1B-4D6F-865B-46E45A49C79C}" destId="{C3757E38-4945-4E0E-A093-DE5E8CE777ED}" srcOrd="0" destOrd="0" presId="urn:microsoft.com/office/officeart/2005/8/layout/cycle4"/>
    <dgm:cxn modelId="{FAB327FB-5FC8-4317-A98A-E03B0A49F031}" type="presParOf" srcId="{C3757E38-4945-4E0E-A093-DE5E8CE777ED}" destId="{9092CA4D-40CB-452E-817F-E497C22F0C05}" srcOrd="0" destOrd="0" presId="urn:microsoft.com/office/officeart/2005/8/layout/cycle4"/>
    <dgm:cxn modelId="{A4417B12-699E-4D8D-805F-5B74577782D1}" type="presParOf" srcId="{C3757E38-4945-4E0E-A093-DE5E8CE777ED}" destId="{370D7684-10AD-46A2-B6DB-4CE41F11AA0E}" srcOrd="1" destOrd="0" presId="urn:microsoft.com/office/officeart/2005/8/layout/cycle4"/>
    <dgm:cxn modelId="{7AD40FE8-C5F0-44E8-ACF2-55B0F8C11B74}" type="presParOf" srcId="{B05879AB-3E1B-4D6F-865B-46E45A49C79C}" destId="{8FD151F3-46FA-44CC-BD66-74DBE06D61D4}" srcOrd="1" destOrd="0" presId="urn:microsoft.com/office/officeart/2005/8/layout/cycle4"/>
    <dgm:cxn modelId="{D1557F56-E721-4E02-8821-62233E95D6EF}" type="presParOf" srcId="{8FD151F3-46FA-44CC-BD66-74DBE06D61D4}" destId="{3584E24D-2977-400A-9430-68C0D8260120}" srcOrd="0" destOrd="0" presId="urn:microsoft.com/office/officeart/2005/8/layout/cycle4"/>
    <dgm:cxn modelId="{ED323DA0-471B-4DD1-A8A3-2DD7C5E305B9}" type="presParOf" srcId="{8FD151F3-46FA-44CC-BD66-74DBE06D61D4}" destId="{79F8FC7C-1937-455C-B668-4B87C4168563}" srcOrd="1" destOrd="0" presId="urn:microsoft.com/office/officeart/2005/8/layout/cycle4"/>
    <dgm:cxn modelId="{B9AFFEB1-994A-4055-AEA3-2B89EADFAF8C}" type="presParOf" srcId="{B05879AB-3E1B-4D6F-865B-46E45A49C79C}" destId="{E577CB4F-AD68-4CD6-ACBD-048A983BFFA0}" srcOrd="2" destOrd="0" presId="urn:microsoft.com/office/officeart/2005/8/layout/cycle4"/>
    <dgm:cxn modelId="{A0C2CE2B-80B5-4BFD-AAB9-40C9315508FF}" type="presParOf" srcId="{E577CB4F-AD68-4CD6-ACBD-048A983BFFA0}" destId="{990433C3-422F-4D23-915C-87E468ACEBED}" srcOrd="0" destOrd="0" presId="urn:microsoft.com/office/officeart/2005/8/layout/cycle4"/>
    <dgm:cxn modelId="{FAB8ACD9-15A7-41E3-99CD-63B95615A087}" type="presParOf" srcId="{E577CB4F-AD68-4CD6-ACBD-048A983BFFA0}" destId="{0C7B5E08-B811-439C-AE64-166F2257C0CB}" srcOrd="1" destOrd="0" presId="urn:microsoft.com/office/officeart/2005/8/layout/cycle4"/>
    <dgm:cxn modelId="{188AD7EE-A8A1-4BD9-9F27-EF50E1CE63DA}" type="presParOf" srcId="{B05879AB-3E1B-4D6F-865B-46E45A49C79C}" destId="{30556058-3AAA-4146-8EC3-35853E5468AA}" srcOrd="3" destOrd="0" presId="urn:microsoft.com/office/officeart/2005/8/layout/cycle4"/>
    <dgm:cxn modelId="{3B3BF2EB-1328-4F61-B626-A0B2516AFE93}" type="presParOf" srcId="{E7890CAB-64A3-40C9-9CDC-8736180558CE}" destId="{C5F5C383-EF0F-4C75-B567-914DB644FBA6}" srcOrd="1" destOrd="0" presId="urn:microsoft.com/office/officeart/2005/8/layout/cycle4"/>
    <dgm:cxn modelId="{A4957CBE-442B-4F85-8681-9AB124AF95B9}" type="presParOf" srcId="{C5F5C383-EF0F-4C75-B567-914DB644FBA6}" destId="{8ECADAED-F7CE-4DB6-A54E-2A4DC8ED487E}" srcOrd="0" destOrd="0" presId="urn:microsoft.com/office/officeart/2005/8/layout/cycle4"/>
    <dgm:cxn modelId="{D99EB6F1-361A-4D31-9E3F-5F5768349A65}" type="presParOf" srcId="{C5F5C383-EF0F-4C75-B567-914DB644FBA6}" destId="{FDF61C99-E11C-4328-B9F6-3BE41BECABF6}" srcOrd="1" destOrd="0" presId="urn:microsoft.com/office/officeart/2005/8/layout/cycle4"/>
    <dgm:cxn modelId="{8222FA9B-01B0-4442-BB06-EA7A14C6702F}" type="presParOf" srcId="{C5F5C383-EF0F-4C75-B567-914DB644FBA6}" destId="{721FCE11-18AE-4681-801A-1A9D00DFAAE1}" srcOrd="2" destOrd="0" presId="urn:microsoft.com/office/officeart/2005/8/layout/cycle4"/>
    <dgm:cxn modelId="{984C5129-D7C3-4EEC-9696-88B94C8391D4}" type="presParOf" srcId="{C5F5C383-EF0F-4C75-B567-914DB644FBA6}" destId="{BD022064-5856-43CB-A67E-EB5D2C04D62A}" srcOrd="3" destOrd="0" presId="urn:microsoft.com/office/officeart/2005/8/layout/cycle4"/>
    <dgm:cxn modelId="{7B9CC809-16BB-4BA8-9B27-49F8F97D1D5E}" type="presParOf" srcId="{C5F5C383-EF0F-4C75-B567-914DB644FBA6}" destId="{D25B2691-8412-4337-8E4A-297311B6C828}" srcOrd="4" destOrd="0" presId="urn:microsoft.com/office/officeart/2005/8/layout/cycle4"/>
    <dgm:cxn modelId="{AD5A8433-EF19-4E04-B540-C3C0380E7999}" type="presParOf" srcId="{E7890CAB-64A3-40C9-9CDC-8736180558CE}" destId="{893078A0-56B0-4C50-987E-B0CF79DD1C9B}" srcOrd="2" destOrd="0" presId="urn:microsoft.com/office/officeart/2005/8/layout/cycle4"/>
    <dgm:cxn modelId="{686FBB0A-45A4-4BFC-A48B-5F0EB83C4AA9}" type="presParOf" srcId="{E7890CAB-64A3-40C9-9CDC-8736180558CE}" destId="{D75AB42E-3854-43DB-9EBA-D8D92E1E2AD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909C52-EADC-4CCC-BD02-53416F64B420}" type="doc">
      <dgm:prSet loTypeId="urn:microsoft.com/office/officeart/2005/8/layout/equation1" loCatId="process" qsTypeId="urn:microsoft.com/office/officeart/2005/8/quickstyle/simple5" qsCatId="simple" csTypeId="urn:microsoft.com/office/officeart/2005/8/colors/accent1_5" csCatId="accent1" phldr="1"/>
      <dgm:spPr/>
    </dgm:pt>
    <dgm:pt modelId="{34BD5488-9155-4C75-A31E-58E2E65D74CF}">
      <dgm:prSet phldrT="[文本]" custT="1"/>
      <dgm:spPr/>
      <dgm:t>
        <a:bodyPr/>
        <a:lstStyle/>
        <a:p>
          <a:r>
            <a:rPr lang="zh-CN" altLang="en-US" sz="2000" dirty="0" smtClean="0">
              <a:latin typeface="+mj-ea"/>
              <a:ea typeface="+mj-ea"/>
            </a:rPr>
            <a:t>直觉</a:t>
          </a:r>
          <a:endParaRPr lang="zh-CN" altLang="en-US" sz="2000" dirty="0">
            <a:latin typeface="+mj-ea"/>
            <a:ea typeface="+mj-ea"/>
          </a:endParaRPr>
        </a:p>
      </dgm:t>
    </dgm:pt>
    <dgm:pt modelId="{5613AFD5-21DC-4653-851E-70119E305FE8}" type="parTrans" cxnId="{AA581F6E-DF37-4372-8AAF-0EFF618D3287}">
      <dgm:prSet/>
      <dgm:spPr/>
      <dgm:t>
        <a:bodyPr/>
        <a:lstStyle/>
        <a:p>
          <a:endParaRPr lang="zh-CN" altLang="en-US" sz="2000">
            <a:latin typeface="+mj-ea"/>
            <a:ea typeface="+mj-ea"/>
          </a:endParaRPr>
        </a:p>
      </dgm:t>
    </dgm:pt>
    <dgm:pt modelId="{7DD0032F-927B-4B3D-8B5B-361D8058DF28}" type="sibTrans" cxnId="{AA581F6E-DF37-4372-8AAF-0EFF618D3287}">
      <dgm:prSet custT="1"/>
      <dgm:spPr/>
      <dgm:t>
        <a:bodyPr/>
        <a:lstStyle/>
        <a:p>
          <a:endParaRPr lang="zh-CN" altLang="en-US" sz="2000">
            <a:latin typeface="+mj-ea"/>
            <a:ea typeface="+mj-ea"/>
          </a:endParaRPr>
        </a:p>
      </dgm:t>
    </dgm:pt>
    <dgm:pt modelId="{BDA0CBFB-5F80-45DF-8BAF-DD83CBDD595E}">
      <dgm:prSet phldrT="[文本]" custT="1"/>
      <dgm:spPr/>
      <dgm:t>
        <a:bodyPr/>
        <a:lstStyle/>
        <a:p>
          <a:r>
            <a:rPr lang="zh-CN" altLang="en-US" sz="2000" dirty="0" smtClean="0">
              <a:latin typeface="+mj-ea"/>
              <a:ea typeface="+mj-ea"/>
            </a:rPr>
            <a:t>思考</a:t>
          </a:r>
          <a:endParaRPr lang="zh-CN" altLang="en-US" sz="2000" dirty="0">
            <a:latin typeface="+mj-ea"/>
            <a:ea typeface="+mj-ea"/>
          </a:endParaRPr>
        </a:p>
      </dgm:t>
    </dgm:pt>
    <dgm:pt modelId="{4D4616BC-52FC-4269-BD41-C69259E742B8}" type="parTrans" cxnId="{27A61DAB-1347-4511-82F2-9FCC41316D13}">
      <dgm:prSet/>
      <dgm:spPr/>
      <dgm:t>
        <a:bodyPr/>
        <a:lstStyle/>
        <a:p>
          <a:endParaRPr lang="zh-CN" altLang="en-US" sz="2000">
            <a:latin typeface="+mj-ea"/>
            <a:ea typeface="+mj-ea"/>
          </a:endParaRPr>
        </a:p>
      </dgm:t>
    </dgm:pt>
    <dgm:pt modelId="{1F0CC94C-92E4-4ED3-AC1C-63F33C3D68F8}" type="sibTrans" cxnId="{27A61DAB-1347-4511-82F2-9FCC41316D13}">
      <dgm:prSet custT="1"/>
      <dgm:spPr/>
      <dgm:t>
        <a:bodyPr/>
        <a:lstStyle/>
        <a:p>
          <a:endParaRPr lang="zh-CN" altLang="en-US" sz="2000">
            <a:latin typeface="+mj-ea"/>
            <a:ea typeface="+mj-ea"/>
          </a:endParaRPr>
        </a:p>
      </dgm:t>
    </dgm:pt>
    <dgm:pt modelId="{24C9EB77-DD48-4C31-B0D3-4823D1911841}">
      <dgm:prSet phldrT="[文本]" custT="1"/>
      <dgm:spPr/>
      <dgm:t>
        <a:bodyPr/>
        <a:lstStyle/>
        <a:p>
          <a:r>
            <a:rPr lang="zh-CN" altLang="en-US" sz="2000" dirty="0" smtClean="0">
              <a:latin typeface="+mj-ea"/>
              <a:ea typeface="+mj-ea"/>
            </a:rPr>
            <a:t>概念主义者</a:t>
          </a:r>
          <a:endParaRPr lang="zh-CN" altLang="en-US" sz="2000" dirty="0">
            <a:latin typeface="+mj-ea"/>
            <a:ea typeface="+mj-ea"/>
          </a:endParaRPr>
        </a:p>
      </dgm:t>
    </dgm:pt>
    <dgm:pt modelId="{4BD73063-8CAA-4CE6-B9C4-B4DBB68FA4D3}" type="parTrans" cxnId="{49C4497C-2E45-4FF9-A3B4-1A64C7EEB9A0}">
      <dgm:prSet/>
      <dgm:spPr/>
      <dgm:t>
        <a:bodyPr/>
        <a:lstStyle/>
        <a:p>
          <a:endParaRPr lang="zh-CN" altLang="en-US" sz="2000">
            <a:latin typeface="+mj-ea"/>
            <a:ea typeface="+mj-ea"/>
          </a:endParaRPr>
        </a:p>
      </dgm:t>
    </dgm:pt>
    <dgm:pt modelId="{C9166C2D-ED28-4ACC-BE09-B62338D1CD3E}" type="sibTrans" cxnId="{49C4497C-2E45-4FF9-A3B4-1A64C7EEB9A0}">
      <dgm:prSet/>
      <dgm:spPr/>
      <dgm:t>
        <a:bodyPr/>
        <a:lstStyle/>
        <a:p>
          <a:endParaRPr lang="zh-CN" altLang="en-US" sz="2000">
            <a:latin typeface="+mj-ea"/>
            <a:ea typeface="+mj-ea"/>
          </a:endParaRPr>
        </a:p>
      </dgm:t>
    </dgm:pt>
    <dgm:pt modelId="{464299D3-D5CF-47E3-9A97-91320563D5FC}" type="pres">
      <dgm:prSet presAssocID="{53909C52-EADC-4CCC-BD02-53416F64B420}" presName="linearFlow" presStyleCnt="0">
        <dgm:presLayoutVars>
          <dgm:dir/>
          <dgm:resizeHandles val="exact"/>
        </dgm:presLayoutVars>
      </dgm:prSet>
      <dgm:spPr/>
    </dgm:pt>
    <dgm:pt modelId="{1D980A44-9BE6-4098-949D-44D5E25D4781}" type="pres">
      <dgm:prSet presAssocID="{34BD5488-9155-4C75-A31E-58E2E65D74CF}" presName="node" presStyleLbl="node1" presStyleIdx="0" presStyleCnt="3">
        <dgm:presLayoutVars>
          <dgm:bulletEnabled val="1"/>
        </dgm:presLayoutVars>
      </dgm:prSet>
      <dgm:spPr>
        <a:prstGeom prst="rect">
          <a:avLst/>
        </a:prstGeom>
      </dgm:spPr>
      <dgm:t>
        <a:bodyPr/>
        <a:lstStyle/>
        <a:p>
          <a:endParaRPr lang="zh-CN" altLang="en-US"/>
        </a:p>
      </dgm:t>
    </dgm:pt>
    <dgm:pt modelId="{E6BDAA17-062F-44A1-9686-F1BC6669CB3B}" type="pres">
      <dgm:prSet presAssocID="{7DD0032F-927B-4B3D-8B5B-361D8058DF28}" presName="spacerL" presStyleCnt="0"/>
      <dgm:spPr/>
    </dgm:pt>
    <dgm:pt modelId="{65BF889F-61E6-49A4-9AF5-28B729721234}" type="pres">
      <dgm:prSet presAssocID="{7DD0032F-927B-4B3D-8B5B-361D8058DF28}" presName="sibTrans" presStyleLbl="sibTrans2D1" presStyleIdx="0" presStyleCnt="2"/>
      <dgm:spPr/>
      <dgm:t>
        <a:bodyPr/>
        <a:lstStyle/>
        <a:p>
          <a:endParaRPr lang="zh-CN" altLang="en-US"/>
        </a:p>
      </dgm:t>
    </dgm:pt>
    <dgm:pt modelId="{3EE963CD-3719-4C2C-9352-2DBE89A9390D}" type="pres">
      <dgm:prSet presAssocID="{7DD0032F-927B-4B3D-8B5B-361D8058DF28}" presName="spacerR" presStyleCnt="0"/>
      <dgm:spPr/>
    </dgm:pt>
    <dgm:pt modelId="{2AD2D0AB-4C0C-402A-BAF3-CB6BB7F6D437}" type="pres">
      <dgm:prSet presAssocID="{BDA0CBFB-5F80-45DF-8BAF-DD83CBDD595E}" presName="node" presStyleLbl="node1" presStyleIdx="1" presStyleCnt="3">
        <dgm:presLayoutVars>
          <dgm:bulletEnabled val="1"/>
        </dgm:presLayoutVars>
      </dgm:prSet>
      <dgm:spPr>
        <a:prstGeom prst="rect">
          <a:avLst/>
        </a:prstGeom>
      </dgm:spPr>
      <dgm:t>
        <a:bodyPr/>
        <a:lstStyle/>
        <a:p>
          <a:endParaRPr lang="zh-CN" altLang="en-US"/>
        </a:p>
      </dgm:t>
    </dgm:pt>
    <dgm:pt modelId="{672F65C1-604E-432F-856C-6D2D361BF893}" type="pres">
      <dgm:prSet presAssocID="{1F0CC94C-92E4-4ED3-AC1C-63F33C3D68F8}" presName="spacerL" presStyleCnt="0"/>
      <dgm:spPr/>
    </dgm:pt>
    <dgm:pt modelId="{3AB5FFE8-2708-4C00-9124-55B6DA4D44E5}" type="pres">
      <dgm:prSet presAssocID="{1F0CC94C-92E4-4ED3-AC1C-63F33C3D68F8}" presName="sibTrans" presStyleLbl="sibTrans2D1" presStyleIdx="1" presStyleCnt="2"/>
      <dgm:spPr/>
      <dgm:t>
        <a:bodyPr/>
        <a:lstStyle/>
        <a:p>
          <a:endParaRPr lang="zh-CN" altLang="en-US"/>
        </a:p>
      </dgm:t>
    </dgm:pt>
    <dgm:pt modelId="{A36072BC-5CD6-41FE-A2D0-364E9D1C8D58}" type="pres">
      <dgm:prSet presAssocID="{1F0CC94C-92E4-4ED3-AC1C-63F33C3D68F8}" presName="spacerR" presStyleCnt="0"/>
      <dgm:spPr/>
    </dgm:pt>
    <dgm:pt modelId="{FC59C2A4-D679-459C-BBD2-1B77E09F6A67}" type="pres">
      <dgm:prSet presAssocID="{24C9EB77-DD48-4C31-B0D3-4823D1911841}" presName="node" presStyleLbl="node1" presStyleIdx="2" presStyleCnt="3" custScaleX="232924">
        <dgm:presLayoutVars>
          <dgm:bulletEnabled val="1"/>
        </dgm:presLayoutVars>
      </dgm:prSet>
      <dgm:spPr>
        <a:prstGeom prst="rect">
          <a:avLst/>
        </a:prstGeom>
      </dgm:spPr>
      <dgm:t>
        <a:bodyPr/>
        <a:lstStyle/>
        <a:p>
          <a:endParaRPr lang="zh-CN" altLang="en-US"/>
        </a:p>
      </dgm:t>
    </dgm:pt>
  </dgm:ptLst>
  <dgm:cxnLst>
    <dgm:cxn modelId="{089D28CC-71F4-4F7C-B570-4E9958CA67F4}" type="presOf" srcId="{24C9EB77-DD48-4C31-B0D3-4823D1911841}" destId="{FC59C2A4-D679-459C-BBD2-1B77E09F6A67}" srcOrd="0" destOrd="0" presId="urn:microsoft.com/office/officeart/2005/8/layout/equation1"/>
    <dgm:cxn modelId="{49C4497C-2E45-4FF9-A3B4-1A64C7EEB9A0}" srcId="{53909C52-EADC-4CCC-BD02-53416F64B420}" destId="{24C9EB77-DD48-4C31-B0D3-4823D1911841}" srcOrd="2" destOrd="0" parTransId="{4BD73063-8CAA-4CE6-B9C4-B4DBB68FA4D3}" sibTransId="{C9166C2D-ED28-4ACC-BE09-B62338D1CD3E}"/>
    <dgm:cxn modelId="{D6824632-8586-4AB9-AFA6-806B8AA50B81}" type="presOf" srcId="{7DD0032F-927B-4B3D-8B5B-361D8058DF28}" destId="{65BF889F-61E6-49A4-9AF5-28B729721234}" srcOrd="0" destOrd="0" presId="urn:microsoft.com/office/officeart/2005/8/layout/equation1"/>
    <dgm:cxn modelId="{FA405F23-09FA-407A-8A11-8B24AE0A5A13}" type="presOf" srcId="{1F0CC94C-92E4-4ED3-AC1C-63F33C3D68F8}" destId="{3AB5FFE8-2708-4C00-9124-55B6DA4D44E5}" srcOrd="0" destOrd="0" presId="urn:microsoft.com/office/officeart/2005/8/layout/equation1"/>
    <dgm:cxn modelId="{E3F60175-F275-4A6B-80B0-0E6322CF4756}" type="presOf" srcId="{53909C52-EADC-4CCC-BD02-53416F64B420}" destId="{464299D3-D5CF-47E3-9A97-91320563D5FC}" srcOrd="0" destOrd="0" presId="urn:microsoft.com/office/officeart/2005/8/layout/equation1"/>
    <dgm:cxn modelId="{AA581F6E-DF37-4372-8AAF-0EFF618D3287}" srcId="{53909C52-EADC-4CCC-BD02-53416F64B420}" destId="{34BD5488-9155-4C75-A31E-58E2E65D74CF}" srcOrd="0" destOrd="0" parTransId="{5613AFD5-21DC-4653-851E-70119E305FE8}" sibTransId="{7DD0032F-927B-4B3D-8B5B-361D8058DF28}"/>
    <dgm:cxn modelId="{4EFAE3D8-305E-45E2-8938-E16CFB6200A2}" type="presOf" srcId="{BDA0CBFB-5F80-45DF-8BAF-DD83CBDD595E}" destId="{2AD2D0AB-4C0C-402A-BAF3-CB6BB7F6D437}" srcOrd="0" destOrd="0" presId="urn:microsoft.com/office/officeart/2005/8/layout/equation1"/>
    <dgm:cxn modelId="{27A61DAB-1347-4511-82F2-9FCC41316D13}" srcId="{53909C52-EADC-4CCC-BD02-53416F64B420}" destId="{BDA0CBFB-5F80-45DF-8BAF-DD83CBDD595E}" srcOrd="1" destOrd="0" parTransId="{4D4616BC-52FC-4269-BD41-C69259E742B8}" sibTransId="{1F0CC94C-92E4-4ED3-AC1C-63F33C3D68F8}"/>
    <dgm:cxn modelId="{5363B632-5488-4747-AA35-04CF61637BEA}" type="presOf" srcId="{34BD5488-9155-4C75-A31E-58E2E65D74CF}" destId="{1D980A44-9BE6-4098-949D-44D5E25D4781}" srcOrd="0" destOrd="0" presId="urn:microsoft.com/office/officeart/2005/8/layout/equation1"/>
    <dgm:cxn modelId="{1C78692F-1BE4-4405-8129-FAF3EC063F55}" type="presParOf" srcId="{464299D3-D5CF-47E3-9A97-91320563D5FC}" destId="{1D980A44-9BE6-4098-949D-44D5E25D4781}" srcOrd="0" destOrd="0" presId="urn:microsoft.com/office/officeart/2005/8/layout/equation1"/>
    <dgm:cxn modelId="{CF103DDA-E71C-4B94-ABE9-85427C7F3A90}" type="presParOf" srcId="{464299D3-D5CF-47E3-9A97-91320563D5FC}" destId="{E6BDAA17-062F-44A1-9686-F1BC6669CB3B}" srcOrd="1" destOrd="0" presId="urn:microsoft.com/office/officeart/2005/8/layout/equation1"/>
    <dgm:cxn modelId="{89040CF9-5178-4546-BDF2-B76D3775D65D}" type="presParOf" srcId="{464299D3-D5CF-47E3-9A97-91320563D5FC}" destId="{65BF889F-61E6-49A4-9AF5-28B729721234}" srcOrd="2" destOrd="0" presId="urn:microsoft.com/office/officeart/2005/8/layout/equation1"/>
    <dgm:cxn modelId="{A1D2501C-DFED-4ACC-B0CC-8C76E4CF5826}" type="presParOf" srcId="{464299D3-D5CF-47E3-9A97-91320563D5FC}" destId="{3EE963CD-3719-4C2C-9352-2DBE89A9390D}" srcOrd="3" destOrd="0" presId="urn:microsoft.com/office/officeart/2005/8/layout/equation1"/>
    <dgm:cxn modelId="{7E900B71-6F7F-422F-B7B7-B28193C7861C}" type="presParOf" srcId="{464299D3-D5CF-47E3-9A97-91320563D5FC}" destId="{2AD2D0AB-4C0C-402A-BAF3-CB6BB7F6D437}" srcOrd="4" destOrd="0" presId="urn:microsoft.com/office/officeart/2005/8/layout/equation1"/>
    <dgm:cxn modelId="{5D248665-2058-48C5-9DD7-D37BA4735A31}" type="presParOf" srcId="{464299D3-D5CF-47E3-9A97-91320563D5FC}" destId="{672F65C1-604E-432F-856C-6D2D361BF893}" srcOrd="5" destOrd="0" presId="urn:microsoft.com/office/officeart/2005/8/layout/equation1"/>
    <dgm:cxn modelId="{B93D19EE-ECC5-4412-A22A-F0C076F6DCE1}" type="presParOf" srcId="{464299D3-D5CF-47E3-9A97-91320563D5FC}" destId="{3AB5FFE8-2708-4C00-9124-55B6DA4D44E5}" srcOrd="6" destOrd="0" presId="urn:microsoft.com/office/officeart/2005/8/layout/equation1"/>
    <dgm:cxn modelId="{78525E47-14F5-4A45-95F7-A4FA8A61D3CC}" type="presParOf" srcId="{464299D3-D5CF-47E3-9A97-91320563D5FC}" destId="{A36072BC-5CD6-41FE-A2D0-364E9D1C8D58}" srcOrd="7" destOrd="0" presId="urn:microsoft.com/office/officeart/2005/8/layout/equation1"/>
    <dgm:cxn modelId="{261FDE36-80AC-4876-81E3-0C3FB162E3D1}" type="presParOf" srcId="{464299D3-D5CF-47E3-9A97-91320563D5FC}" destId="{FC59C2A4-D679-459C-BBD2-1B77E09F6A67}"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7949EB8A-06C2-4B8E-B7FE-28A4CEC61BC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C0ECA709-3B97-4063-9310-EC607154D302}">
      <dgm:prSet phldrT="[文本]"/>
      <dgm:spPr/>
      <dgm:t>
        <a:bodyPr/>
        <a:lstStyle/>
        <a:p>
          <a:r>
            <a:rPr lang="zh-CN" altLang="en-US" dirty="0" smtClean="0"/>
            <a:t>公开区</a:t>
          </a:r>
          <a:endParaRPr lang="zh-CN" altLang="en-US" dirty="0"/>
        </a:p>
      </dgm:t>
    </dgm:pt>
    <dgm:pt modelId="{1BE4FF39-5251-4F42-9A53-DCD4745AB897}" type="parTrans" cxnId="{9573CDE0-A019-427B-A2CE-688D264DB792}">
      <dgm:prSet/>
      <dgm:spPr/>
      <dgm:t>
        <a:bodyPr/>
        <a:lstStyle/>
        <a:p>
          <a:endParaRPr lang="zh-CN" altLang="en-US"/>
        </a:p>
      </dgm:t>
    </dgm:pt>
    <dgm:pt modelId="{C1661397-624F-4C4A-AEB8-E834C5779A7D}" type="sibTrans" cxnId="{9573CDE0-A019-427B-A2CE-688D264DB792}">
      <dgm:prSet/>
      <dgm:spPr/>
      <dgm:t>
        <a:bodyPr/>
        <a:lstStyle/>
        <a:p>
          <a:endParaRPr lang="zh-CN" altLang="en-US"/>
        </a:p>
      </dgm:t>
    </dgm:pt>
    <dgm:pt modelId="{D1D575B8-789B-4B1B-80A9-5E249E190953}">
      <dgm:prSet phldrT="[文本]"/>
      <dgm:spPr/>
      <dgm:t>
        <a:bodyPr/>
        <a:lstStyle/>
        <a:p>
          <a:r>
            <a:rPr lang="zh-CN" altLang="en-US" dirty="0" smtClean="0"/>
            <a:t>盲区</a:t>
          </a:r>
          <a:endParaRPr lang="zh-CN" altLang="en-US" dirty="0"/>
        </a:p>
      </dgm:t>
    </dgm:pt>
    <dgm:pt modelId="{3FDFB347-79F2-4631-8946-83736D32DC39}" type="parTrans" cxnId="{711E41EC-6BE6-4A56-9BB7-ADA640ECBFC7}">
      <dgm:prSet/>
      <dgm:spPr/>
      <dgm:t>
        <a:bodyPr/>
        <a:lstStyle/>
        <a:p>
          <a:endParaRPr lang="zh-CN" altLang="en-US"/>
        </a:p>
      </dgm:t>
    </dgm:pt>
    <dgm:pt modelId="{B682A4DE-A0F9-4064-A388-EFB380D06367}" type="sibTrans" cxnId="{711E41EC-6BE6-4A56-9BB7-ADA640ECBFC7}">
      <dgm:prSet/>
      <dgm:spPr/>
      <dgm:t>
        <a:bodyPr/>
        <a:lstStyle/>
        <a:p>
          <a:endParaRPr lang="zh-CN" altLang="en-US"/>
        </a:p>
      </dgm:t>
    </dgm:pt>
    <dgm:pt modelId="{5D3B75EA-D8BD-4B06-BA7B-32937726BAF8}">
      <dgm:prSet phldrT="[文本]"/>
      <dgm:spPr/>
      <dgm:t>
        <a:bodyPr/>
        <a:lstStyle/>
        <a:p>
          <a:r>
            <a:rPr lang="zh-CN" altLang="en-US" dirty="0" smtClean="0"/>
            <a:t>隐蔽区</a:t>
          </a:r>
          <a:endParaRPr lang="zh-CN" altLang="en-US" dirty="0"/>
        </a:p>
      </dgm:t>
    </dgm:pt>
    <dgm:pt modelId="{55227138-54CC-4E8B-9F33-9338F2FC713F}" type="parTrans" cxnId="{D41BA81D-6F77-4A67-91FD-C4E4048E3A31}">
      <dgm:prSet/>
      <dgm:spPr/>
      <dgm:t>
        <a:bodyPr/>
        <a:lstStyle/>
        <a:p>
          <a:endParaRPr lang="zh-CN" altLang="en-US"/>
        </a:p>
      </dgm:t>
    </dgm:pt>
    <dgm:pt modelId="{2CFE1170-FF47-4CD8-AD08-8D8D33195A48}" type="sibTrans" cxnId="{D41BA81D-6F77-4A67-91FD-C4E4048E3A31}">
      <dgm:prSet/>
      <dgm:spPr/>
      <dgm:t>
        <a:bodyPr/>
        <a:lstStyle/>
        <a:p>
          <a:endParaRPr lang="zh-CN" altLang="en-US"/>
        </a:p>
      </dgm:t>
    </dgm:pt>
    <dgm:pt modelId="{40825A23-BD32-493E-B1C4-75186DA8C235}">
      <dgm:prSet phldrT="[文本]"/>
      <dgm:spPr/>
      <dgm:t>
        <a:bodyPr/>
        <a:lstStyle/>
        <a:p>
          <a:r>
            <a:rPr lang="zh-CN" altLang="en-US" dirty="0" smtClean="0"/>
            <a:t>未知区</a:t>
          </a:r>
          <a:endParaRPr lang="zh-CN" altLang="en-US" dirty="0"/>
        </a:p>
      </dgm:t>
    </dgm:pt>
    <dgm:pt modelId="{CD5A99A9-F12C-4D09-ADA1-EF169E33FB5D}" type="parTrans" cxnId="{243F9543-C78C-4B7F-8074-DAA6AEE9FD0B}">
      <dgm:prSet/>
      <dgm:spPr/>
      <dgm:t>
        <a:bodyPr/>
        <a:lstStyle/>
        <a:p>
          <a:endParaRPr lang="zh-CN" altLang="en-US"/>
        </a:p>
      </dgm:t>
    </dgm:pt>
    <dgm:pt modelId="{B3993DE9-1759-469C-B514-DC519A02F585}" type="sibTrans" cxnId="{243F9543-C78C-4B7F-8074-DAA6AEE9FD0B}">
      <dgm:prSet/>
      <dgm:spPr/>
      <dgm:t>
        <a:bodyPr/>
        <a:lstStyle/>
        <a:p>
          <a:endParaRPr lang="zh-CN" altLang="en-US"/>
        </a:p>
      </dgm:t>
    </dgm:pt>
    <dgm:pt modelId="{981075AB-A8F7-48FF-BD44-492ABC1943D2}" type="pres">
      <dgm:prSet presAssocID="{7949EB8A-06C2-4B8E-B7FE-28A4CEC61BCA}" presName="matrix" presStyleCnt="0">
        <dgm:presLayoutVars>
          <dgm:chMax val="1"/>
          <dgm:dir/>
          <dgm:resizeHandles val="exact"/>
        </dgm:presLayoutVars>
      </dgm:prSet>
      <dgm:spPr/>
      <dgm:t>
        <a:bodyPr/>
        <a:lstStyle/>
        <a:p>
          <a:endParaRPr lang="zh-CN" altLang="en-US"/>
        </a:p>
      </dgm:t>
    </dgm:pt>
    <dgm:pt modelId="{21AC49E1-5083-42D7-9937-44ECBC54786A}" type="pres">
      <dgm:prSet presAssocID="{7949EB8A-06C2-4B8E-B7FE-28A4CEC61BCA}" presName="diamond" presStyleLbl="bgShp" presStyleIdx="0" presStyleCnt="1"/>
      <dgm:spPr/>
    </dgm:pt>
    <dgm:pt modelId="{F7CF462E-0DC3-47B6-B423-EDABC713585C}" type="pres">
      <dgm:prSet presAssocID="{7949EB8A-06C2-4B8E-B7FE-28A4CEC61BCA}" presName="quad1" presStyleLbl="node1" presStyleIdx="0" presStyleCnt="4">
        <dgm:presLayoutVars>
          <dgm:chMax val="0"/>
          <dgm:chPref val="0"/>
          <dgm:bulletEnabled val="1"/>
        </dgm:presLayoutVars>
      </dgm:prSet>
      <dgm:spPr/>
      <dgm:t>
        <a:bodyPr/>
        <a:lstStyle/>
        <a:p>
          <a:endParaRPr lang="zh-CN" altLang="en-US"/>
        </a:p>
      </dgm:t>
    </dgm:pt>
    <dgm:pt modelId="{E0E83740-085F-448E-9B13-0E1FE8CBF44B}" type="pres">
      <dgm:prSet presAssocID="{7949EB8A-06C2-4B8E-B7FE-28A4CEC61BCA}" presName="quad2" presStyleLbl="node1" presStyleIdx="1" presStyleCnt="4">
        <dgm:presLayoutVars>
          <dgm:chMax val="0"/>
          <dgm:chPref val="0"/>
          <dgm:bulletEnabled val="1"/>
        </dgm:presLayoutVars>
      </dgm:prSet>
      <dgm:spPr/>
      <dgm:t>
        <a:bodyPr/>
        <a:lstStyle/>
        <a:p>
          <a:endParaRPr lang="zh-CN" altLang="en-US"/>
        </a:p>
      </dgm:t>
    </dgm:pt>
    <dgm:pt modelId="{CD0FEF3B-BF7B-45E3-8899-4825BF7FA0DD}" type="pres">
      <dgm:prSet presAssocID="{7949EB8A-06C2-4B8E-B7FE-28A4CEC61BCA}" presName="quad3" presStyleLbl="node1" presStyleIdx="2" presStyleCnt="4">
        <dgm:presLayoutVars>
          <dgm:chMax val="0"/>
          <dgm:chPref val="0"/>
          <dgm:bulletEnabled val="1"/>
        </dgm:presLayoutVars>
      </dgm:prSet>
      <dgm:spPr/>
      <dgm:t>
        <a:bodyPr/>
        <a:lstStyle/>
        <a:p>
          <a:endParaRPr lang="zh-CN" altLang="en-US"/>
        </a:p>
      </dgm:t>
    </dgm:pt>
    <dgm:pt modelId="{59818695-2E54-4EAC-8C8D-CF9300698988}" type="pres">
      <dgm:prSet presAssocID="{7949EB8A-06C2-4B8E-B7FE-28A4CEC61BCA}" presName="quad4" presStyleLbl="node1" presStyleIdx="3" presStyleCnt="4">
        <dgm:presLayoutVars>
          <dgm:chMax val="0"/>
          <dgm:chPref val="0"/>
          <dgm:bulletEnabled val="1"/>
        </dgm:presLayoutVars>
      </dgm:prSet>
      <dgm:spPr/>
      <dgm:t>
        <a:bodyPr/>
        <a:lstStyle/>
        <a:p>
          <a:endParaRPr lang="zh-CN" altLang="en-US"/>
        </a:p>
      </dgm:t>
    </dgm:pt>
  </dgm:ptLst>
  <dgm:cxnLst>
    <dgm:cxn modelId="{C8F2739E-EF62-4304-B976-9AE0272642E3}" type="presOf" srcId="{C0ECA709-3B97-4063-9310-EC607154D302}" destId="{F7CF462E-0DC3-47B6-B423-EDABC713585C}" srcOrd="0" destOrd="0" presId="urn:microsoft.com/office/officeart/2005/8/layout/matrix3"/>
    <dgm:cxn modelId="{EB6D2CFE-4174-4519-9341-D3BEBC97FBA4}" type="presOf" srcId="{D1D575B8-789B-4B1B-80A9-5E249E190953}" destId="{E0E83740-085F-448E-9B13-0E1FE8CBF44B}" srcOrd="0" destOrd="0" presId="urn:microsoft.com/office/officeart/2005/8/layout/matrix3"/>
    <dgm:cxn modelId="{9573CDE0-A019-427B-A2CE-688D264DB792}" srcId="{7949EB8A-06C2-4B8E-B7FE-28A4CEC61BCA}" destId="{C0ECA709-3B97-4063-9310-EC607154D302}" srcOrd="0" destOrd="0" parTransId="{1BE4FF39-5251-4F42-9A53-DCD4745AB897}" sibTransId="{C1661397-624F-4C4A-AEB8-E834C5779A7D}"/>
    <dgm:cxn modelId="{D41BA81D-6F77-4A67-91FD-C4E4048E3A31}" srcId="{7949EB8A-06C2-4B8E-B7FE-28A4CEC61BCA}" destId="{5D3B75EA-D8BD-4B06-BA7B-32937726BAF8}" srcOrd="2" destOrd="0" parTransId="{55227138-54CC-4E8B-9F33-9338F2FC713F}" sibTransId="{2CFE1170-FF47-4CD8-AD08-8D8D33195A48}"/>
    <dgm:cxn modelId="{9EA6EE6B-3E1A-4E06-8218-F5B09F7642F7}" type="presOf" srcId="{40825A23-BD32-493E-B1C4-75186DA8C235}" destId="{59818695-2E54-4EAC-8C8D-CF9300698988}" srcOrd="0" destOrd="0" presId="urn:microsoft.com/office/officeart/2005/8/layout/matrix3"/>
    <dgm:cxn modelId="{711E41EC-6BE6-4A56-9BB7-ADA640ECBFC7}" srcId="{7949EB8A-06C2-4B8E-B7FE-28A4CEC61BCA}" destId="{D1D575B8-789B-4B1B-80A9-5E249E190953}" srcOrd="1" destOrd="0" parTransId="{3FDFB347-79F2-4631-8946-83736D32DC39}" sibTransId="{B682A4DE-A0F9-4064-A388-EFB380D06367}"/>
    <dgm:cxn modelId="{243F9543-C78C-4B7F-8074-DAA6AEE9FD0B}" srcId="{7949EB8A-06C2-4B8E-B7FE-28A4CEC61BCA}" destId="{40825A23-BD32-493E-B1C4-75186DA8C235}" srcOrd="3" destOrd="0" parTransId="{CD5A99A9-F12C-4D09-ADA1-EF169E33FB5D}" sibTransId="{B3993DE9-1759-469C-B514-DC519A02F585}"/>
    <dgm:cxn modelId="{086B6150-032A-4074-B8DF-72C9512828CE}" type="presOf" srcId="{7949EB8A-06C2-4B8E-B7FE-28A4CEC61BCA}" destId="{981075AB-A8F7-48FF-BD44-492ABC1943D2}" srcOrd="0" destOrd="0" presId="urn:microsoft.com/office/officeart/2005/8/layout/matrix3"/>
    <dgm:cxn modelId="{B44BD208-6C16-4747-B6CE-545039315AF2}" type="presOf" srcId="{5D3B75EA-D8BD-4B06-BA7B-32937726BAF8}" destId="{CD0FEF3B-BF7B-45E3-8899-4825BF7FA0DD}" srcOrd="0" destOrd="0" presId="urn:microsoft.com/office/officeart/2005/8/layout/matrix3"/>
    <dgm:cxn modelId="{9F14A394-151E-40EB-9CC7-A570F02E3973}" type="presParOf" srcId="{981075AB-A8F7-48FF-BD44-492ABC1943D2}" destId="{21AC49E1-5083-42D7-9937-44ECBC54786A}" srcOrd="0" destOrd="0" presId="urn:microsoft.com/office/officeart/2005/8/layout/matrix3"/>
    <dgm:cxn modelId="{46EF0FDB-272F-4C95-9A95-423222E5E778}" type="presParOf" srcId="{981075AB-A8F7-48FF-BD44-492ABC1943D2}" destId="{F7CF462E-0DC3-47B6-B423-EDABC713585C}" srcOrd="1" destOrd="0" presId="urn:microsoft.com/office/officeart/2005/8/layout/matrix3"/>
    <dgm:cxn modelId="{8C08A6E3-EEEE-45BC-A781-DFDDAD441801}" type="presParOf" srcId="{981075AB-A8F7-48FF-BD44-492ABC1943D2}" destId="{E0E83740-085F-448E-9B13-0E1FE8CBF44B}" srcOrd="2" destOrd="0" presId="urn:microsoft.com/office/officeart/2005/8/layout/matrix3"/>
    <dgm:cxn modelId="{F96BC7F2-B300-458B-AF1D-1CE22159C8E6}" type="presParOf" srcId="{981075AB-A8F7-48FF-BD44-492ABC1943D2}" destId="{CD0FEF3B-BF7B-45E3-8899-4825BF7FA0DD}" srcOrd="3" destOrd="0" presId="urn:microsoft.com/office/officeart/2005/8/layout/matrix3"/>
    <dgm:cxn modelId="{43D967F4-6B49-411B-9781-B8E34E867006}" type="presParOf" srcId="{981075AB-A8F7-48FF-BD44-492ABC1943D2}" destId="{59818695-2E54-4EAC-8C8D-CF930069898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67D890B-F389-492D-8DE6-48C7D2CDB7E1}" type="doc">
      <dgm:prSet loTypeId="urn:microsoft.com/office/officeart/2005/8/layout/chart3" loCatId="relationship" qsTypeId="urn:microsoft.com/office/officeart/2005/8/quickstyle/simple5" qsCatId="simple" csTypeId="urn:microsoft.com/office/officeart/2005/8/colors/accent1_4" csCatId="accent1" phldr="1"/>
      <dgm:spPr/>
    </dgm:pt>
    <dgm:pt modelId="{EBB4BDD3-A397-4DD9-92F7-ED4F980869C0}">
      <dgm:prSet phldrT="[文本]"/>
      <dgm:spPr/>
      <dgm:t>
        <a:bodyPr/>
        <a:lstStyle/>
        <a:p>
          <a:r>
            <a:rPr lang="zh-CN" altLang="en-US" dirty="0" smtClean="0"/>
            <a:t>坚持不懈</a:t>
          </a:r>
          <a:endParaRPr lang="zh-CN" altLang="en-US" dirty="0"/>
        </a:p>
      </dgm:t>
    </dgm:pt>
    <dgm:pt modelId="{C1D3DF87-5579-44D2-89EE-B298E1CC33F0}" type="parTrans" cxnId="{D72FA596-CD21-43AF-B304-AB4EF0910B32}">
      <dgm:prSet/>
      <dgm:spPr/>
      <dgm:t>
        <a:bodyPr/>
        <a:lstStyle/>
        <a:p>
          <a:endParaRPr lang="zh-CN" altLang="en-US"/>
        </a:p>
      </dgm:t>
    </dgm:pt>
    <dgm:pt modelId="{9CF3AB6D-A411-4FD2-926A-89F61D8B287D}" type="sibTrans" cxnId="{D72FA596-CD21-43AF-B304-AB4EF0910B32}">
      <dgm:prSet/>
      <dgm:spPr/>
      <dgm:t>
        <a:bodyPr/>
        <a:lstStyle/>
        <a:p>
          <a:endParaRPr lang="zh-CN" altLang="en-US"/>
        </a:p>
      </dgm:t>
    </dgm:pt>
    <dgm:pt modelId="{5319CA76-11DD-4A65-BA11-FC34796A9547}">
      <dgm:prSet phldrT="[文本]"/>
      <dgm:spPr/>
      <dgm:t>
        <a:bodyPr/>
        <a:lstStyle/>
        <a:p>
          <a:r>
            <a:rPr lang="zh-CN" altLang="en-US" dirty="0" smtClean="0"/>
            <a:t>求职匹配</a:t>
          </a:r>
          <a:endParaRPr lang="zh-CN" altLang="en-US" dirty="0"/>
        </a:p>
      </dgm:t>
    </dgm:pt>
    <dgm:pt modelId="{393DD68A-A218-470F-9431-19A5E12CC9EA}" type="parTrans" cxnId="{50E0B8FB-EBCB-47D2-9AB6-20DEF294CD40}">
      <dgm:prSet/>
      <dgm:spPr/>
      <dgm:t>
        <a:bodyPr/>
        <a:lstStyle/>
        <a:p>
          <a:endParaRPr lang="zh-CN" altLang="en-US"/>
        </a:p>
      </dgm:t>
    </dgm:pt>
    <dgm:pt modelId="{34BA5E5E-3B59-4A3F-BA07-ED36206D9803}" type="sibTrans" cxnId="{50E0B8FB-EBCB-47D2-9AB6-20DEF294CD40}">
      <dgm:prSet/>
      <dgm:spPr/>
      <dgm:t>
        <a:bodyPr/>
        <a:lstStyle/>
        <a:p>
          <a:endParaRPr lang="zh-CN" altLang="en-US"/>
        </a:p>
      </dgm:t>
    </dgm:pt>
    <dgm:pt modelId="{3DF96CA0-141A-4977-BEAE-4C09E1BA14CC}">
      <dgm:prSet phldrT="[文本]"/>
      <dgm:spPr/>
      <dgm:t>
        <a:bodyPr/>
        <a:lstStyle/>
        <a:p>
          <a:r>
            <a:rPr lang="zh-CN" altLang="en-US" dirty="0" smtClean="0"/>
            <a:t>善用人脉</a:t>
          </a:r>
          <a:endParaRPr lang="zh-CN" altLang="en-US" dirty="0"/>
        </a:p>
      </dgm:t>
    </dgm:pt>
    <dgm:pt modelId="{A0A1BC2C-BDC1-4182-A274-10F1DF11ED88}" type="parTrans" cxnId="{7858CF11-5A65-41F5-B907-6E81470210BE}">
      <dgm:prSet/>
      <dgm:spPr/>
      <dgm:t>
        <a:bodyPr/>
        <a:lstStyle/>
        <a:p>
          <a:endParaRPr lang="zh-CN" altLang="en-US"/>
        </a:p>
      </dgm:t>
    </dgm:pt>
    <dgm:pt modelId="{6128CD5F-69E6-4C9E-8E2A-00BFA919B79B}" type="sibTrans" cxnId="{7858CF11-5A65-41F5-B907-6E81470210BE}">
      <dgm:prSet/>
      <dgm:spPr/>
      <dgm:t>
        <a:bodyPr/>
        <a:lstStyle/>
        <a:p>
          <a:endParaRPr lang="zh-CN" altLang="en-US"/>
        </a:p>
      </dgm:t>
    </dgm:pt>
    <dgm:pt modelId="{4A171D20-3C15-46FD-BA04-912AA41DE07A}" type="pres">
      <dgm:prSet presAssocID="{D67D890B-F389-492D-8DE6-48C7D2CDB7E1}" presName="compositeShape" presStyleCnt="0">
        <dgm:presLayoutVars>
          <dgm:chMax val="7"/>
          <dgm:dir/>
          <dgm:resizeHandles val="exact"/>
        </dgm:presLayoutVars>
      </dgm:prSet>
      <dgm:spPr/>
    </dgm:pt>
    <dgm:pt modelId="{EB831E47-2121-491C-9917-0FF3CECC666A}" type="pres">
      <dgm:prSet presAssocID="{D67D890B-F389-492D-8DE6-48C7D2CDB7E1}" presName="wedge1" presStyleLbl="node1" presStyleIdx="0" presStyleCnt="3"/>
      <dgm:spPr/>
      <dgm:t>
        <a:bodyPr/>
        <a:lstStyle/>
        <a:p>
          <a:endParaRPr lang="zh-CN" altLang="en-US"/>
        </a:p>
      </dgm:t>
    </dgm:pt>
    <dgm:pt modelId="{7A6A57E3-A4B6-4ED2-939E-F3E84D3A6E21}" type="pres">
      <dgm:prSet presAssocID="{D67D890B-F389-492D-8DE6-48C7D2CDB7E1}" presName="wedge1Tx" presStyleLbl="node1" presStyleIdx="0" presStyleCnt="3">
        <dgm:presLayoutVars>
          <dgm:chMax val="0"/>
          <dgm:chPref val="0"/>
          <dgm:bulletEnabled val="1"/>
        </dgm:presLayoutVars>
      </dgm:prSet>
      <dgm:spPr/>
      <dgm:t>
        <a:bodyPr/>
        <a:lstStyle/>
        <a:p>
          <a:endParaRPr lang="zh-CN" altLang="en-US"/>
        </a:p>
      </dgm:t>
    </dgm:pt>
    <dgm:pt modelId="{6C5F2DC8-A6D3-4168-80B0-2966C3C6D5D9}" type="pres">
      <dgm:prSet presAssocID="{D67D890B-F389-492D-8DE6-48C7D2CDB7E1}" presName="wedge2" presStyleLbl="node1" presStyleIdx="1" presStyleCnt="3"/>
      <dgm:spPr/>
      <dgm:t>
        <a:bodyPr/>
        <a:lstStyle/>
        <a:p>
          <a:endParaRPr lang="zh-CN" altLang="en-US"/>
        </a:p>
      </dgm:t>
    </dgm:pt>
    <dgm:pt modelId="{A09A7D79-872E-4F5D-98F6-598F04C11912}" type="pres">
      <dgm:prSet presAssocID="{D67D890B-F389-492D-8DE6-48C7D2CDB7E1}" presName="wedge2Tx" presStyleLbl="node1" presStyleIdx="1" presStyleCnt="3">
        <dgm:presLayoutVars>
          <dgm:chMax val="0"/>
          <dgm:chPref val="0"/>
          <dgm:bulletEnabled val="1"/>
        </dgm:presLayoutVars>
      </dgm:prSet>
      <dgm:spPr/>
      <dgm:t>
        <a:bodyPr/>
        <a:lstStyle/>
        <a:p>
          <a:endParaRPr lang="zh-CN" altLang="en-US"/>
        </a:p>
      </dgm:t>
    </dgm:pt>
    <dgm:pt modelId="{3E99AA7D-1D27-4632-811E-842F8D810415}" type="pres">
      <dgm:prSet presAssocID="{D67D890B-F389-492D-8DE6-48C7D2CDB7E1}" presName="wedge3" presStyleLbl="node1" presStyleIdx="2" presStyleCnt="3"/>
      <dgm:spPr/>
      <dgm:t>
        <a:bodyPr/>
        <a:lstStyle/>
        <a:p>
          <a:endParaRPr lang="zh-CN" altLang="en-US"/>
        </a:p>
      </dgm:t>
    </dgm:pt>
    <dgm:pt modelId="{4D5FB152-5172-43FA-8FB1-76C414CCB0ED}" type="pres">
      <dgm:prSet presAssocID="{D67D890B-F389-492D-8DE6-48C7D2CDB7E1}" presName="wedge3Tx" presStyleLbl="node1" presStyleIdx="2" presStyleCnt="3">
        <dgm:presLayoutVars>
          <dgm:chMax val="0"/>
          <dgm:chPref val="0"/>
          <dgm:bulletEnabled val="1"/>
        </dgm:presLayoutVars>
      </dgm:prSet>
      <dgm:spPr/>
      <dgm:t>
        <a:bodyPr/>
        <a:lstStyle/>
        <a:p>
          <a:endParaRPr lang="zh-CN" altLang="en-US"/>
        </a:p>
      </dgm:t>
    </dgm:pt>
  </dgm:ptLst>
  <dgm:cxnLst>
    <dgm:cxn modelId="{D72FA596-CD21-43AF-B304-AB4EF0910B32}" srcId="{D67D890B-F389-492D-8DE6-48C7D2CDB7E1}" destId="{EBB4BDD3-A397-4DD9-92F7-ED4F980869C0}" srcOrd="0" destOrd="0" parTransId="{C1D3DF87-5579-44D2-89EE-B298E1CC33F0}" sibTransId="{9CF3AB6D-A411-4FD2-926A-89F61D8B287D}"/>
    <dgm:cxn modelId="{50E0B8FB-EBCB-47D2-9AB6-20DEF294CD40}" srcId="{D67D890B-F389-492D-8DE6-48C7D2CDB7E1}" destId="{5319CA76-11DD-4A65-BA11-FC34796A9547}" srcOrd="1" destOrd="0" parTransId="{393DD68A-A218-470F-9431-19A5E12CC9EA}" sibTransId="{34BA5E5E-3B59-4A3F-BA07-ED36206D9803}"/>
    <dgm:cxn modelId="{3DC4BA34-605F-4B34-80CA-A65D29ED10BC}" type="presOf" srcId="{3DF96CA0-141A-4977-BEAE-4C09E1BA14CC}" destId="{3E99AA7D-1D27-4632-811E-842F8D810415}" srcOrd="0" destOrd="0" presId="urn:microsoft.com/office/officeart/2005/8/layout/chart3"/>
    <dgm:cxn modelId="{8B739244-BF89-4CF5-A86C-25A390CD33CE}" type="presOf" srcId="{D67D890B-F389-492D-8DE6-48C7D2CDB7E1}" destId="{4A171D20-3C15-46FD-BA04-912AA41DE07A}" srcOrd="0" destOrd="0" presId="urn:microsoft.com/office/officeart/2005/8/layout/chart3"/>
    <dgm:cxn modelId="{7858CF11-5A65-41F5-B907-6E81470210BE}" srcId="{D67D890B-F389-492D-8DE6-48C7D2CDB7E1}" destId="{3DF96CA0-141A-4977-BEAE-4C09E1BA14CC}" srcOrd="2" destOrd="0" parTransId="{A0A1BC2C-BDC1-4182-A274-10F1DF11ED88}" sibTransId="{6128CD5F-69E6-4C9E-8E2A-00BFA919B79B}"/>
    <dgm:cxn modelId="{81BAC1BA-74CF-42FF-A5BE-3AF0A9F9D08F}" type="presOf" srcId="{5319CA76-11DD-4A65-BA11-FC34796A9547}" destId="{A09A7D79-872E-4F5D-98F6-598F04C11912}" srcOrd="1" destOrd="0" presId="urn:microsoft.com/office/officeart/2005/8/layout/chart3"/>
    <dgm:cxn modelId="{A5173F5D-241F-4B40-8BDB-C3D6AB45009D}" type="presOf" srcId="{EBB4BDD3-A397-4DD9-92F7-ED4F980869C0}" destId="{EB831E47-2121-491C-9917-0FF3CECC666A}" srcOrd="0" destOrd="0" presId="urn:microsoft.com/office/officeart/2005/8/layout/chart3"/>
    <dgm:cxn modelId="{30A62831-2D4D-4C3C-BADE-B9F01D6565FD}" type="presOf" srcId="{3DF96CA0-141A-4977-BEAE-4C09E1BA14CC}" destId="{4D5FB152-5172-43FA-8FB1-76C414CCB0ED}" srcOrd="1" destOrd="0" presId="urn:microsoft.com/office/officeart/2005/8/layout/chart3"/>
    <dgm:cxn modelId="{EDF00900-5649-4812-BDA9-67485DF79068}" type="presOf" srcId="{EBB4BDD3-A397-4DD9-92F7-ED4F980869C0}" destId="{7A6A57E3-A4B6-4ED2-939E-F3E84D3A6E21}" srcOrd="1" destOrd="0" presId="urn:microsoft.com/office/officeart/2005/8/layout/chart3"/>
    <dgm:cxn modelId="{9A979A1F-6465-46CB-8448-DFD4819EAFCE}" type="presOf" srcId="{5319CA76-11DD-4A65-BA11-FC34796A9547}" destId="{6C5F2DC8-A6D3-4168-80B0-2966C3C6D5D9}" srcOrd="0" destOrd="0" presId="urn:microsoft.com/office/officeart/2005/8/layout/chart3"/>
    <dgm:cxn modelId="{6A4A4265-47CA-4A6A-8A4F-1E9808CA5EB3}" type="presParOf" srcId="{4A171D20-3C15-46FD-BA04-912AA41DE07A}" destId="{EB831E47-2121-491C-9917-0FF3CECC666A}" srcOrd="0" destOrd="0" presId="urn:microsoft.com/office/officeart/2005/8/layout/chart3"/>
    <dgm:cxn modelId="{E6082203-A07E-4528-AB62-3E22F3EE4B86}" type="presParOf" srcId="{4A171D20-3C15-46FD-BA04-912AA41DE07A}" destId="{7A6A57E3-A4B6-4ED2-939E-F3E84D3A6E21}" srcOrd="1" destOrd="0" presId="urn:microsoft.com/office/officeart/2005/8/layout/chart3"/>
    <dgm:cxn modelId="{DAC00FD0-E413-433B-922E-1D14AEE90405}" type="presParOf" srcId="{4A171D20-3C15-46FD-BA04-912AA41DE07A}" destId="{6C5F2DC8-A6D3-4168-80B0-2966C3C6D5D9}" srcOrd="2" destOrd="0" presId="urn:microsoft.com/office/officeart/2005/8/layout/chart3"/>
    <dgm:cxn modelId="{E647AA87-CFBC-4E87-965F-257DB6881466}" type="presParOf" srcId="{4A171D20-3C15-46FD-BA04-912AA41DE07A}" destId="{A09A7D79-872E-4F5D-98F6-598F04C11912}" srcOrd="3" destOrd="0" presId="urn:microsoft.com/office/officeart/2005/8/layout/chart3"/>
    <dgm:cxn modelId="{8ED5F232-79CA-4F05-9762-B108C59F5DAD}" type="presParOf" srcId="{4A171D20-3C15-46FD-BA04-912AA41DE07A}" destId="{3E99AA7D-1D27-4632-811E-842F8D810415}" srcOrd="4" destOrd="0" presId="urn:microsoft.com/office/officeart/2005/8/layout/chart3"/>
    <dgm:cxn modelId="{1FEC9D31-9782-4E68-AD9E-E9713A85A6D9}" type="presParOf" srcId="{4A171D20-3C15-46FD-BA04-912AA41DE07A}" destId="{4D5FB152-5172-43FA-8FB1-76C414CCB0E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5AC080-1962-4CE0-AEFD-1317BE2C78AE}"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zh-CN" altLang="en-US"/>
        </a:p>
      </dgm:t>
    </dgm:pt>
    <dgm:pt modelId="{5724E61E-956C-4620-99F7-DD1331C56F53}">
      <dgm:prSet phldrT="[文本]"/>
      <dgm:spPr>
        <a:solidFill>
          <a:schemeClr val="accent1">
            <a:lumMod val="50000"/>
          </a:schemeClr>
        </a:solidFill>
        <a:ln>
          <a:noFill/>
        </a:ln>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SP</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00FEA34D-3325-404A-B2A8-DD8A2C584D44}" type="parTrans" cxnId="{CEF48B63-F6ED-47AE-881C-8882169DB326}">
      <dgm:prSet/>
      <dgm:spPr/>
      <dgm:t>
        <a:bodyPr/>
        <a:lstStyle/>
        <a:p>
          <a:endParaRPr lang="zh-CN" altLang="en-US"/>
        </a:p>
      </dgm:t>
    </dgm:pt>
    <dgm:pt modelId="{2983D8F8-AD33-4AD8-BE75-721D9D0B2EDC}" type="sibTrans" cxnId="{CEF48B63-F6ED-47AE-881C-8882169DB326}">
      <dgm:prSet/>
      <dgm:spPr/>
      <dgm:t>
        <a:bodyPr/>
        <a:lstStyle/>
        <a:p>
          <a:endParaRPr lang="zh-CN" altLang="en-US"/>
        </a:p>
      </dgm:t>
    </dgm:pt>
    <dgm:pt modelId="{967596E9-875C-4C37-960E-B8BDE8374D84}">
      <dgm:prSet phldrT="[文本]"/>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天才的艺术家</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087E2DAA-5614-492A-93CC-A6FCB8BB13A6}" type="parTrans" cxnId="{317FEC8D-9EEE-4B73-A2DD-482730D71021}">
      <dgm:prSet/>
      <dgm:spPr/>
      <dgm:t>
        <a:bodyPr/>
        <a:lstStyle/>
        <a:p>
          <a:endParaRPr lang="zh-CN" altLang="en-US"/>
        </a:p>
      </dgm:t>
    </dgm:pt>
    <dgm:pt modelId="{B211FE2C-471B-4A3C-B5F1-98DC7BB4B326}" type="sibTrans" cxnId="{317FEC8D-9EEE-4B73-A2DD-482730D71021}">
      <dgm:prSet/>
      <dgm:spPr/>
      <dgm:t>
        <a:bodyPr/>
        <a:lstStyle/>
        <a:p>
          <a:endParaRPr lang="zh-CN" altLang="en-US"/>
        </a:p>
      </dgm:t>
    </dgm:pt>
    <dgm:pt modelId="{027FE43E-11E3-4EA9-BA9B-3C74EB9C2F66}">
      <dgm:prSet phldrT="[文本]"/>
      <dgm:spPr>
        <a:solidFill>
          <a:schemeClr val="accent1">
            <a:lumMod val="50000"/>
          </a:schemeClr>
        </a:solidFill>
        <a:ln>
          <a:noFill/>
        </a:ln>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SJ</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C1FD8D28-45EF-4266-B0CF-0EF927D903A8}" type="parTrans" cxnId="{621340DC-8A1A-4DCC-B42E-5035FD9986F1}">
      <dgm:prSet/>
      <dgm:spPr/>
      <dgm:t>
        <a:bodyPr/>
        <a:lstStyle/>
        <a:p>
          <a:endParaRPr lang="zh-CN" altLang="en-US"/>
        </a:p>
      </dgm:t>
    </dgm:pt>
    <dgm:pt modelId="{B9138975-91D5-4D80-AF35-FA03DB73FE29}" type="sibTrans" cxnId="{621340DC-8A1A-4DCC-B42E-5035FD9986F1}">
      <dgm:prSet/>
      <dgm:spPr/>
      <dgm:t>
        <a:bodyPr/>
        <a:lstStyle/>
        <a:p>
          <a:endParaRPr lang="zh-CN" altLang="en-US"/>
        </a:p>
      </dgm:t>
    </dgm:pt>
    <dgm:pt modelId="{5100CB13-5750-4BA9-A590-7C465AF6608E}">
      <dgm:prSet phldrT="[文本]"/>
      <dgm:spPr>
        <a:solidFill>
          <a:schemeClr val="accent1">
            <a:lumMod val="50000"/>
          </a:schemeClr>
        </a:solidFill>
        <a:ln>
          <a:noFill/>
        </a:ln>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NT</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2E944EFB-34BE-4AAC-BC1F-C7797A79FC3C}" type="parTrans" cxnId="{E1F3DC6B-6535-4DC3-A311-D44BE3A74B4F}">
      <dgm:prSet/>
      <dgm:spPr/>
      <dgm:t>
        <a:bodyPr/>
        <a:lstStyle/>
        <a:p>
          <a:endParaRPr lang="zh-CN" altLang="en-US"/>
        </a:p>
      </dgm:t>
    </dgm:pt>
    <dgm:pt modelId="{3C75AEDE-C9AD-4B09-AC33-9B4EE1D1C75A}" type="sibTrans" cxnId="{E1F3DC6B-6535-4DC3-A311-D44BE3A74B4F}">
      <dgm:prSet/>
      <dgm:spPr/>
      <dgm:t>
        <a:bodyPr/>
        <a:lstStyle/>
        <a:p>
          <a:endParaRPr lang="zh-CN" altLang="en-US"/>
        </a:p>
      </dgm:t>
    </dgm:pt>
    <dgm:pt modelId="{8B3ADBEF-8681-4283-B962-6067F6AFBB53}">
      <dgm:prSet phldrT="[文本]"/>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科学家、思想家的摇篮</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655D9B7B-AF09-455D-AC41-5B12449B0956}" type="parTrans" cxnId="{EC5FDB6B-B1B9-4B6C-8FF7-AF780188E539}">
      <dgm:prSet/>
      <dgm:spPr/>
      <dgm:t>
        <a:bodyPr/>
        <a:lstStyle/>
        <a:p>
          <a:endParaRPr lang="zh-CN" altLang="en-US"/>
        </a:p>
      </dgm:t>
    </dgm:pt>
    <dgm:pt modelId="{6473037C-CE75-4F1F-A4B7-3D566475D977}" type="sibTrans" cxnId="{EC5FDB6B-B1B9-4B6C-8FF7-AF780188E539}">
      <dgm:prSet/>
      <dgm:spPr/>
      <dgm:t>
        <a:bodyPr/>
        <a:lstStyle/>
        <a:p>
          <a:endParaRPr lang="zh-CN" altLang="en-US"/>
        </a:p>
      </dgm:t>
    </dgm:pt>
    <dgm:pt modelId="{17AF5065-9501-4C0A-85F5-05659A0AD43C}">
      <dgm:prSet phldrT="[文本]"/>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理想主义者、精神领袖</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C20F2F94-1A00-4B0F-833D-DBE488F37089}" type="parTrans" cxnId="{F51C3936-92A5-425C-9751-DAD8F06771F0}">
      <dgm:prSet/>
      <dgm:spPr/>
      <dgm:t>
        <a:bodyPr/>
        <a:lstStyle/>
        <a:p>
          <a:endParaRPr lang="zh-CN" altLang="en-US"/>
        </a:p>
      </dgm:t>
    </dgm:pt>
    <dgm:pt modelId="{F93A60AA-23C0-4E6B-9E6A-B26BE693F566}" type="sibTrans" cxnId="{F51C3936-92A5-425C-9751-DAD8F06771F0}">
      <dgm:prSet/>
      <dgm:spPr/>
      <dgm:t>
        <a:bodyPr/>
        <a:lstStyle/>
        <a:p>
          <a:endParaRPr lang="zh-CN" altLang="en-US"/>
        </a:p>
      </dgm:t>
    </dgm:pt>
    <dgm:pt modelId="{E9F30809-BED5-4DB2-8052-B985BFCFB5A6}">
      <dgm:prSet/>
      <dgm:spPr>
        <a:noFill/>
        <a:ln>
          <a:noFill/>
        </a:ln>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忠诚的监护人</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4B5FB4E4-5EBC-44CD-9459-49D2116489C0}" type="parTrans" cxnId="{4060072D-E6AE-494E-9C01-6AF70B45CB39}">
      <dgm:prSet/>
      <dgm:spPr/>
      <dgm:t>
        <a:bodyPr/>
        <a:lstStyle/>
        <a:p>
          <a:endParaRPr lang="zh-CN" altLang="en-US"/>
        </a:p>
      </dgm:t>
    </dgm:pt>
    <dgm:pt modelId="{B535E3CE-E4E2-427D-86EF-71CA10CE96B0}" type="sibTrans" cxnId="{4060072D-E6AE-494E-9C01-6AF70B45CB39}">
      <dgm:prSet/>
      <dgm:spPr/>
      <dgm:t>
        <a:bodyPr/>
        <a:lstStyle/>
        <a:p>
          <a:endParaRPr lang="zh-CN" altLang="en-US"/>
        </a:p>
      </dgm:t>
    </dgm:pt>
    <dgm:pt modelId="{73F31375-C3FA-4F26-8521-C459446950B6}">
      <dgm:prSet phldrT="[文本]"/>
      <dgm:spPr>
        <a:solidFill>
          <a:schemeClr val="accent1">
            <a:lumMod val="50000"/>
          </a:schemeClr>
        </a:solidFill>
        <a:ln>
          <a:noFill/>
        </a:ln>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NF</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4C22789F-49C6-4FA6-A5FF-882459204627}" type="parTrans" cxnId="{48A9FB79-2EB2-4800-BA9B-23AC233FC978}">
      <dgm:prSet/>
      <dgm:spPr/>
      <dgm:t>
        <a:bodyPr/>
        <a:lstStyle/>
        <a:p>
          <a:endParaRPr lang="zh-CN" altLang="en-US"/>
        </a:p>
      </dgm:t>
    </dgm:pt>
    <dgm:pt modelId="{8BEB22F7-5885-4200-9FD6-1BCBA29D122F}" type="sibTrans" cxnId="{48A9FB79-2EB2-4800-BA9B-23AC233FC978}">
      <dgm:prSet/>
      <dgm:spPr/>
      <dgm:t>
        <a:bodyPr/>
        <a:lstStyle/>
        <a:p>
          <a:endParaRPr lang="zh-CN" altLang="en-US"/>
        </a:p>
      </dgm:t>
    </dgm:pt>
    <dgm:pt modelId="{DF5A598B-218D-408D-8FBB-A1FBBAC02506}" type="pres">
      <dgm:prSet presAssocID="{AA5AC080-1962-4CE0-AEFD-1317BE2C78AE}" presName="Name0" presStyleCnt="0">
        <dgm:presLayoutVars>
          <dgm:dir/>
          <dgm:animLvl val="lvl"/>
          <dgm:resizeHandles val="exact"/>
        </dgm:presLayoutVars>
      </dgm:prSet>
      <dgm:spPr/>
      <dgm:t>
        <a:bodyPr/>
        <a:lstStyle/>
        <a:p>
          <a:endParaRPr lang="zh-CN" altLang="en-US"/>
        </a:p>
      </dgm:t>
    </dgm:pt>
    <dgm:pt modelId="{039D430F-81BF-47BD-B3ED-A549747FD002}" type="pres">
      <dgm:prSet presAssocID="{5724E61E-956C-4620-99F7-DD1331C56F53}" presName="linNode" presStyleCnt="0"/>
      <dgm:spPr/>
    </dgm:pt>
    <dgm:pt modelId="{F58D7483-D36C-4C28-BF7A-BED698A3E9CB}" type="pres">
      <dgm:prSet presAssocID="{5724E61E-956C-4620-99F7-DD1331C56F53}" presName="parentText" presStyleLbl="node1" presStyleIdx="0" presStyleCnt="4" custScaleX="52073">
        <dgm:presLayoutVars>
          <dgm:chMax val="1"/>
          <dgm:bulletEnabled val="1"/>
        </dgm:presLayoutVars>
      </dgm:prSet>
      <dgm:spPr>
        <a:prstGeom prst="snip2DiagRect">
          <a:avLst/>
        </a:prstGeom>
      </dgm:spPr>
      <dgm:t>
        <a:bodyPr/>
        <a:lstStyle/>
        <a:p>
          <a:endParaRPr lang="zh-CN" altLang="en-US"/>
        </a:p>
      </dgm:t>
    </dgm:pt>
    <dgm:pt modelId="{792B9600-DBF4-4B22-90AD-8B7E109AD885}" type="pres">
      <dgm:prSet presAssocID="{5724E61E-956C-4620-99F7-DD1331C56F53}" presName="descendantText" presStyleLbl="alignAccFollowNode1" presStyleIdx="0" presStyleCnt="4" custScaleX="118683">
        <dgm:presLayoutVars>
          <dgm:bulletEnabled val="1"/>
        </dgm:presLayoutVars>
      </dgm:prSet>
      <dgm:spPr/>
      <dgm:t>
        <a:bodyPr/>
        <a:lstStyle/>
        <a:p>
          <a:endParaRPr lang="zh-CN" altLang="en-US"/>
        </a:p>
      </dgm:t>
    </dgm:pt>
    <dgm:pt modelId="{B7A064B6-7CF2-4258-BADC-5E614F729FC3}" type="pres">
      <dgm:prSet presAssocID="{2983D8F8-AD33-4AD8-BE75-721D9D0B2EDC}" presName="sp" presStyleCnt="0"/>
      <dgm:spPr/>
    </dgm:pt>
    <dgm:pt modelId="{DA539D7D-A7B5-4FBA-B0AE-5A6B730DA14B}" type="pres">
      <dgm:prSet presAssocID="{027FE43E-11E3-4EA9-BA9B-3C74EB9C2F66}" presName="linNode" presStyleCnt="0"/>
      <dgm:spPr/>
    </dgm:pt>
    <dgm:pt modelId="{5EEB3FCA-4CF8-4EEA-BB0B-3C27932AA218}" type="pres">
      <dgm:prSet presAssocID="{027FE43E-11E3-4EA9-BA9B-3C74EB9C2F66}" presName="parentText" presStyleLbl="node1" presStyleIdx="1" presStyleCnt="4" custScaleX="52073">
        <dgm:presLayoutVars>
          <dgm:chMax val="1"/>
          <dgm:bulletEnabled val="1"/>
        </dgm:presLayoutVars>
      </dgm:prSet>
      <dgm:spPr>
        <a:prstGeom prst="snip2DiagRect">
          <a:avLst/>
        </a:prstGeom>
      </dgm:spPr>
      <dgm:t>
        <a:bodyPr/>
        <a:lstStyle/>
        <a:p>
          <a:endParaRPr lang="zh-CN" altLang="en-US"/>
        </a:p>
      </dgm:t>
    </dgm:pt>
    <dgm:pt modelId="{8AD3B687-0ACA-4E3D-B845-55074E7C6777}" type="pres">
      <dgm:prSet presAssocID="{027FE43E-11E3-4EA9-BA9B-3C74EB9C2F66}" presName="descendantText" presStyleLbl="alignAccFollowNode1" presStyleIdx="1" presStyleCnt="4" custScaleX="118683">
        <dgm:presLayoutVars>
          <dgm:bulletEnabled val="1"/>
        </dgm:presLayoutVars>
      </dgm:prSet>
      <dgm:spPr/>
      <dgm:t>
        <a:bodyPr/>
        <a:lstStyle/>
        <a:p>
          <a:endParaRPr lang="zh-CN" altLang="en-US"/>
        </a:p>
      </dgm:t>
    </dgm:pt>
    <dgm:pt modelId="{C2541A1C-3511-4DAD-A5B4-B3B9ADB39719}" type="pres">
      <dgm:prSet presAssocID="{B9138975-91D5-4D80-AF35-FA03DB73FE29}" presName="sp" presStyleCnt="0"/>
      <dgm:spPr/>
    </dgm:pt>
    <dgm:pt modelId="{728E50E5-C6DE-4600-BCD4-D2DA5796DF61}" type="pres">
      <dgm:prSet presAssocID="{5100CB13-5750-4BA9-A590-7C465AF6608E}" presName="linNode" presStyleCnt="0"/>
      <dgm:spPr/>
    </dgm:pt>
    <dgm:pt modelId="{00F24C32-ADE2-4F8B-ABEA-2DDC0793D093}" type="pres">
      <dgm:prSet presAssocID="{5100CB13-5750-4BA9-A590-7C465AF6608E}" presName="parentText" presStyleLbl="node1" presStyleIdx="2" presStyleCnt="4" custScaleX="52073">
        <dgm:presLayoutVars>
          <dgm:chMax val="1"/>
          <dgm:bulletEnabled val="1"/>
        </dgm:presLayoutVars>
      </dgm:prSet>
      <dgm:spPr>
        <a:prstGeom prst="snip2DiagRect">
          <a:avLst/>
        </a:prstGeom>
      </dgm:spPr>
      <dgm:t>
        <a:bodyPr/>
        <a:lstStyle/>
        <a:p>
          <a:endParaRPr lang="zh-CN" altLang="en-US"/>
        </a:p>
      </dgm:t>
    </dgm:pt>
    <dgm:pt modelId="{82277F64-E61A-4645-A1D7-AA5690D561A0}" type="pres">
      <dgm:prSet presAssocID="{5100CB13-5750-4BA9-A590-7C465AF6608E}" presName="descendantText" presStyleLbl="alignAccFollowNode1" presStyleIdx="2" presStyleCnt="4" custScaleX="118683">
        <dgm:presLayoutVars>
          <dgm:bulletEnabled val="1"/>
        </dgm:presLayoutVars>
      </dgm:prSet>
      <dgm:spPr/>
      <dgm:t>
        <a:bodyPr/>
        <a:lstStyle/>
        <a:p>
          <a:endParaRPr lang="zh-CN" altLang="en-US"/>
        </a:p>
      </dgm:t>
    </dgm:pt>
    <dgm:pt modelId="{20764CAB-9C17-435D-A7E7-0EAE36CA16F7}" type="pres">
      <dgm:prSet presAssocID="{3C75AEDE-C9AD-4B09-AC33-9B4EE1D1C75A}" presName="sp" presStyleCnt="0"/>
      <dgm:spPr/>
    </dgm:pt>
    <dgm:pt modelId="{2CA34857-0338-4F81-AAF5-AE384E5D2B52}" type="pres">
      <dgm:prSet presAssocID="{73F31375-C3FA-4F26-8521-C459446950B6}" presName="linNode" presStyleCnt="0"/>
      <dgm:spPr/>
    </dgm:pt>
    <dgm:pt modelId="{10810BF2-7D05-412D-84E6-B876B0E42310}" type="pres">
      <dgm:prSet presAssocID="{73F31375-C3FA-4F26-8521-C459446950B6}" presName="parentText" presStyleLbl="node1" presStyleIdx="3" presStyleCnt="4" custScaleX="52073">
        <dgm:presLayoutVars>
          <dgm:chMax val="1"/>
          <dgm:bulletEnabled val="1"/>
        </dgm:presLayoutVars>
      </dgm:prSet>
      <dgm:spPr>
        <a:prstGeom prst="snip2DiagRect">
          <a:avLst/>
        </a:prstGeom>
      </dgm:spPr>
      <dgm:t>
        <a:bodyPr/>
        <a:lstStyle/>
        <a:p>
          <a:endParaRPr lang="zh-CN" altLang="en-US"/>
        </a:p>
      </dgm:t>
    </dgm:pt>
    <dgm:pt modelId="{905F0A24-4162-4773-AC65-8A6D44D09B4E}" type="pres">
      <dgm:prSet presAssocID="{73F31375-C3FA-4F26-8521-C459446950B6}" presName="descendantText" presStyleLbl="alignAccFollowNode1" presStyleIdx="3" presStyleCnt="4" custScaleX="118683">
        <dgm:presLayoutVars>
          <dgm:bulletEnabled val="1"/>
        </dgm:presLayoutVars>
      </dgm:prSet>
      <dgm:spPr/>
      <dgm:t>
        <a:bodyPr/>
        <a:lstStyle/>
        <a:p>
          <a:endParaRPr lang="zh-CN" altLang="en-US"/>
        </a:p>
      </dgm:t>
    </dgm:pt>
  </dgm:ptLst>
  <dgm:cxnLst>
    <dgm:cxn modelId="{E1F3DC6B-6535-4DC3-A311-D44BE3A74B4F}" srcId="{AA5AC080-1962-4CE0-AEFD-1317BE2C78AE}" destId="{5100CB13-5750-4BA9-A590-7C465AF6608E}" srcOrd="2" destOrd="0" parTransId="{2E944EFB-34BE-4AAC-BC1F-C7797A79FC3C}" sibTransId="{3C75AEDE-C9AD-4B09-AC33-9B4EE1D1C75A}"/>
    <dgm:cxn modelId="{317FEC8D-9EEE-4B73-A2DD-482730D71021}" srcId="{5724E61E-956C-4620-99F7-DD1331C56F53}" destId="{967596E9-875C-4C37-960E-B8BDE8374D84}" srcOrd="0" destOrd="0" parTransId="{087E2DAA-5614-492A-93CC-A6FCB8BB13A6}" sibTransId="{B211FE2C-471B-4A3C-B5F1-98DC7BB4B326}"/>
    <dgm:cxn modelId="{7BC6C4F5-45D3-4338-8447-99CDF1AEF15D}" type="presOf" srcId="{AA5AC080-1962-4CE0-AEFD-1317BE2C78AE}" destId="{DF5A598B-218D-408D-8FBB-A1FBBAC02506}" srcOrd="0" destOrd="0" presId="urn:microsoft.com/office/officeart/2005/8/layout/vList5"/>
    <dgm:cxn modelId="{3958B7AE-58F8-430E-8CA0-B2D59ED9C01F}" type="presOf" srcId="{027FE43E-11E3-4EA9-BA9B-3C74EB9C2F66}" destId="{5EEB3FCA-4CF8-4EEA-BB0B-3C27932AA218}" srcOrd="0" destOrd="0" presId="urn:microsoft.com/office/officeart/2005/8/layout/vList5"/>
    <dgm:cxn modelId="{CEF48B63-F6ED-47AE-881C-8882169DB326}" srcId="{AA5AC080-1962-4CE0-AEFD-1317BE2C78AE}" destId="{5724E61E-956C-4620-99F7-DD1331C56F53}" srcOrd="0" destOrd="0" parTransId="{00FEA34D-3325-404A-B2A8-DD8A2C584D44}" sibTransId="{2983D8F8-AD33-4AD8-BE75-721D9D0B2EDC}"/>
    <dgm:cxn modelId="{407D3C62-566A-42F8-A94F-CD21842B0999}" type="presOf" srcId="{73F31375-C3FA-4F26-8521-C459446950B6}" destId="{10810BF2-7D05-412D-84E6-B876B0E42310}" srcOrd="0" destOrd="0" presId="urn:microsoft.com/office/officeart/2005/8/layout/vList5"/>
    <dgm:cxn modelId="{EC5FDB6B-B1B9-4B6C-8FF7-AF780188E539}" srcId="{5100CB13-5750-4BA9-A590-7C465AF6608E}" destId="{8B3ADBEF-8681-4283-B962-6067F6AFBB53}" srcOrd="0" destOrd="0" parTransId="{655D9B7B-AF09-455D-AC41-5B12449B0956}" sibTransId="{6473037C-CE75-4F1F-A4B7-3D566475D977}"/>
    <dgm:cxn modelId="{48A9FB79-2EB2-4800-BA9B-23AC233FC978}" srcId="{AA5AC080-1962-4CE0-AEFD-1317BE2C78AE}" destId="{73F31375-C3FA-4F26-8521-C459446950B6}" srcOrd="3" destOrd="0" parTransId="{4C22789F-49C6-4FA6-A5FF-882459204627}" sibTransId="{8BEB22F7-5885-4200-9FD6-1BCBA29D122F}"/>
    <dgm:cxn modelId="{F51C3936-92A5-425C-9751-DAD8F06771F0}" srcId="{73F31375-C3FA-4F26-8521-C459446950B6}" destId="{17AF5065-9501-4C0A-85F5-05659A0AD43C}" srcOrd="0" destOrd="0" parTransId="{C20F2F94-1A00-4B0F-833D-DBE488F37089}" sibTransId="{F93A60AA-23C0-4E6B-9E6A-B26BE693F566}"/>
    <dgm:cxn modelId="{621340DC-8A1A-4DCC-B42E-5035FD9986F1}" srcId="{AA5AC080-1962-4CE0-AEFD-1317BE2C78AE}" destId="{027FE43E-11E3-4EA9-BA9B-3C74EB9C2F66}" srcOrd="1" destOrd="0" parTransId="{C1FD8D28-45EF-4266-B0CF-0EF927D903A8}" sibTransId="{B9138975-91D5-4D80-AF35-FA03DB73FE29}"/>
    <dgm:cxn modelId="{BF657561-852F-42CC-82F8-5B944D4CA3D3}" type="presOf" srcId="{17AF5065-9501-4C0A-85F5-05659A0AD43C}" destId="{905F0A24-4162-4773-AC65-8A6D44D09B4E}" srcOrd="0" destOrd="0" presId="urn:microsoft.com/office/officeart/2005/8/layout/vList5"/>
    <dgm:cxn modelId="{D98978A9-B30C-4440-AC40-7538DBADA236}" type="presOf" srcId="{967596E9-875C-4C37-960E-B8BDE8374D84}" destId="{792B9600-DBF4-4B22-90AD-8B7E109AD885}" srcOrd="0" destOrd="0" presId="urn:microsoft.com/office/officeart/2005/8/layout/vList5"/>
    <dgm:cxn modelId="{4060072D-E6AE-494E-9C01-6AF70B45CB39}" srcId="{027FE43E-11E3-4EA9-BA9B-3C74EB9C2F66}" destId="{E9F30809-BED5-4DB2-8052-B985BFCFB5A6}" srcOrd="0" destOrd="0" parTransId="{4B5FB4E4-5EBC-44CD-9459-49D2116489C0}" sibTransId="{B535E3CE-E4E2-427D-86EF-71CA10CE96B0}"/>
    <dgm:cxn modelId="{23BA9780-3C92-454E-BCDB-39D7F8372166}" type="presOf" srcId="{E9F30809-BED5-4DB2-8052-B985BFCFB5A6}" destId="{8AD3B687-0ACA-4E3D-B845-55074E7C6777}" srcOrd="0" destOrd="0" presId="urn:microsoft.com/office/officeart/2005/8/layout/vList5"/>
    <dgm:cxn modelId="{28AE0409-5AEA-4277-9A6D-619604D90EFF}" type="presOf" srcId="{5100CB13-5750-4BA9-A590-7C465AF6608E}" destId="{00F24C32-ADE2-4F8B-ABEA-2DDC0793D093}" srcOrd="0" destOrd="0" presId="urn:microsoft.com/office/officeart/2005/8/layout/vList5"/>
    <dgm:cxn modelId="{29358624-A18E-4810-97FC-5FFB2F65A2D1}" type="presOf" srcId="{8B3ADBEF-8681-4283-B962-6067F6AFBB53}" destId="{82277F64-E61A-4645-A1D7-AA5690D561A0}" srcOrd="0" destOrd="0" presId="urn:microsoft.com/office/officeart/2005/8/layout/vList5"/>
    <dgm:cxn modelId="{8D4C664E-DF0E-42C0-AD6B-0AAB42ECC8ED}" type="presOf" srcId="{5724E61E-956C-4620-99F7-DD1331C56F53}" destId="{F58D7483-D36C-4C28-BF7A-BED698A3E9CB}" srcOrd="0" destOrd="0" presId="urn:microsoft.com/office/officeart/2005/8/layout/vList5"/>
    <dgm:cxn modelId="{85729835-B808-45B6-85A9-85837EAC02C5}" type="presParOf" srcId="{DF5A598B-218D-408D-8FBB-A1FBBAC02506}" destId="{039D430F-81BF-47BD-B3ED-A549747FD002}" srcOrd="0" destOrd="0" presId="urn:microsoft.com/office/officeart/2005/8/layout/vList5"/>
    <dgm:cxn modelId="{DD5B85F3-A432-4093-ABAA-EE5FEE7CBEFF}" type="presParOf" srcId="{039D430F-81BF-47BD-B3ED-A549747FD002}" destId="{F58D7483-D36C-4C28-BF7A-BED698A3E9CB}" srcOrd="0" destOrd="0" presId="urn:microsoft.com/office/officeart/2005/8/layout/vList5"/>
    <dgm:cxn modelId="{2F18B9C2-753B-48B8-9643-3966FAB88832}" type="presParOf" srcId="{039D430F-81BF-47BD-B3ED-A549747FD002}" destId="{792B9600-DBF4-4B22-90AD-8B7E109AD885}" srcOrd="1" destOrd="0" presId="urn:microsoft.com/office/officeart/2005/8/layout/vList5"/>
    <dgm:cxn modelId="{4F7FC0DD-87A5-43DF-B1C2-8C0993C63335}" type="presParOf" srcId="{DF5A598B-218D-408D-8FBB-A1FBBAC02506}" destId="{B7A064B6-7CF2-4258-BADC-5E614F729FC3}" srcOrd="1" destOrd="0" presId="urn:microsoft.com/office/officeart/2005/8/layout/vList5"/>
    <dgm:cxn modelId="{9DF549B1-F9BE-4D35-8610-8FB32EC1428F}" type="presParOf" srcId="{DF5A598B-218D-408D-8FBB-A1FBBAC02506}" destId="{DA539D7D-A7B5-4FBA-B0AE-5A6B730DA14B}" srcOrd="2" destOrd="0" presId="urn:microsoft.com/office/officeart/2005/8/layout/vList5"/>
    <dgm:cxn modelId="{EC020C63-1243-4524-B6AB-D7DBECB63BF7}" type="presParOf" srcId="{DA539D7D-A7B5-4FBA-B0AE-5A6B730DA14B}" destId="{5EEB3FCA-4CF8-4EEA-BB0B-3C27932AA218}" srcOrd="0" destOrd="0" presId="urn:microsoft.com/office/officeart/2005/8/layout/vList5"/>
    <dgm:cxn modelId="{1994C33C-035A-4EE5-BC99-6C2BD42678C1}" type="presParOf" srcId="{DA539D7D-A7B5-4FBA-B0AE-5A6B730DA14B}" destId="{8AD3B687-0ACA-4E3D-B845-55074E7C6777}" srcOrd="1" destOrd="0" presId="urn:microsoft.com/office/officeart/2005/8/layout/vList5"/>
    <dgm:cxn modelId="{71E507FF-CE5E-4C31-9887-B8A68599B835}" type="presParOf" srcId="{DF5A598B-218D-408D-8FBB-A1FBBAC02506}" destId="{C2541A1C-3511-4DAD-A5B4-B3B9ADB39719}" srcOrd="3" destOrd="0" presId="urn:microsoft.com/office/officeart/2005/8/layout/vList5"/>
    <dgm:cxn modelId="{648B9E2C-4AD1-472B-A348-D491CD139556}" type="presParOf" srcId="{DF5A598B-218D-408D-8FBB-A1FBBAC02506}" destId="{728E50E5-C6DE-4600-BCD4-D2DA5796DF61}" srcOrd="4" destOrd="0" presId="urn:microsoft.com/office/officeart/2005/8/layout/vList5"/>
    <dgm:cxn modelId="{76711275-AE79-4B3B-9F6A-C398F45EA31D}" type="presParOf" srcId="{728E50E5-C6DE-4600-BCD4-D2DA5796DF61}" destId="{00F24C32-ADE2-4F8B-ABEA-2DDC0793D093}" srcOrd="0" destOrd="0" presId="urn:microsoft.com/office/officeart/2005/8/layout/vList5"/>
    <dgm:cxn modelId="{F91A4D9A-9D9B-4F9E-97F3-6B02FE8574E7}" type="presParOf" srcId="{728E50E5-C6DE-4600-BCD4-D2DA5796DF61}" destId="{82277F64-E61A-4645-A1D7-AA5690D561A0}" srcOrd="1" destOrd="0" presId="urn:microsoft.com/office/officeart/2005/8/layout/vList5"/>
    <dgm:cxn modelId="{3B75ACEB-3E14-46B9-9124-1514C7A9665C}" type="presParOf" srcId="{DF5A598B-218D-408D-8FBB-A1FBBAC02506}" destId="{20764CAB-9C17-435D-A7E7-0EAE36CA16F7}" srcOrd="5" destOrd="0" presId="urn:microsoft.com/office/officeart/2005/8/layout/vList5"/>
    <dgm:cxn modelId="{130D4BF8-40D2-453D-B68D-BABD3C16818A}" type="presParOf" srcId="{DF5A598B-218D-408D-8FBB-A1FBBAC02506}" destId="{2CA34857-0338-4F81-AAF5-AE384E5D2B52}" srcOrd="6" destOrd="0" presId="urn:microsoft.com/office/officeart/2005/8/layout/vList5"/>
    <dgm:cxn modelId="{56D34CFD-68A2-4CCD-93E5-F0C8A33D38E2}" type="presParOf" srcId="{2CA34857-0338-4F81-AAF5-AE384E5D2B52}" destId="{10810BF2-7D05-412D-84E6-B876B0E42310}" srcOrd="0" destOrd="0" presId="urn:microsoft.com/office/officeart/2005/8/layout/vList5"/>
    <dgm:cxn modelId="{97828C81-ABAB-420F-AE5A-1D671E80682A}" type="presParOf" srcId="{2CA34857-0338-4F81-AAF5-AE384E5D2B52}" destId="{905F0A24-4162-4773-AC65-8A6D44D09B4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909C52-EADC-4CCC-BD02-53416F64B420}" type="doc">
      <dgm:prSet loTypeId="urn:microsoft.com/office/officeart/2005/8/layout/equation1" loCatId="process" qsTypeId="urn:microsoft.com/office/officeart/2005/8/quickstyle/simple5" qsCatId="simple" csTypeId="urn:microsoft.com/office/officeart/2005/8/colors/accent1_5" csCatId="accent1" phldr="1"/>
      <dgm:spPr/>
      <dgm:t>
        <a:bodyPr/>
        <a:lstStyle/>
        <a:p>
          <a:endParaRPr lang="zh-CN" altLang="en-US"/>
        </a:p>
      </dgm:t>
    </dgm:pt>
    <dgm:pt modelId="{34BD5488-9155-4C75-A31E-58E2E65D74CF}">
      <dgm:prSet phldrT="[文本]" custT="1"/>
      <dgm:spPr/>
      <dgm:t>
        <a:bodyPr/>
        <a:lstStyle/>
        <a:p>
          <a:r>
            <a:rPr lang="zh-CN" altLang="en-US" sz="2000" dirty="0" smtClean="0">
              <a:latin typeface="+mj-ea"/>
              <a:ea typeface="+mj-ea"/>
            </a:rPr>
            <a:t>感觉</a:t>
          </a:r>
          <a:endParaRPr lang="zh-CN" altLang="en-US" sz="2000" dirty="0">
            <a:latin typeface="+mj-ea"/>
            <a:ea typeface="+mj-ea"/>
          </a:endParaRPr>
        </a:p>
      </dgm:t>
    </dgm:pt>
    <dgm:pt modelId="{5613AFD5-21DC-4653-851E-70119E305FE8}" type="parTrans" cxnId="{AA581F6E-DF37-4372-8AAF-0EFF618D3287}">
      <dgm:prSet/>
      <dgm:spPr/>
      <dgm:t>
        <a:bodyPr/>
        <a:lstStyle/>
        <a:p>
          <a:endParaRPr lang="zh-CN" altLang="en-US" sz="2000">
            <a:latin typeface="+mj-ea"/>
            <a:ea typeface="+mj-ea"/>
          </a:endParaRPr>
        </a:p>
      </dgm:t>
    </dgm:pt>
    <dgm:pt modelId="{7DD0032F-927B-4B3D-8B5B-361D8058DF28}" type="sibTrans" cxnId="{AA581F6E-DF37-4372-8AAF-0EFF618D3287}">
      <dgm:prSet custT="1"/>
      <dgm:spPr/>
      <dgm:t>
        <a:bodyPr/>
        <a:lstStyle/>
        <a:p>
          <a:endParaRPr lang="zh-CN" altLang="en-US" sz="2000">
            <a:latin typeface="+mj-ea"/>
            <a:ea typeface="+mj-ea"/>
          </a:endParaRPr>
        </a:p>
      </dgm:t>
    </dgm:pt>
    <dgm:pt modelId="{D60B637D-5E3A-40C7-AED5-EC50B06FE604}">
      <dgm:prSet phldrT="[文本]"/>
      <dgm:spPr/>
      <dgm:t>
        <a:bodyPr/>
        <a:lstStyle/>
        <a:p>
          <a:r>
            <a:rPr lang="zh-CN" altLang="en-US" dirty="0" smtClean="0"/>
            <a:t>知觉</a:t>
          </a:r>
          <a:endParaRPr lang="zh-CN" altLang="en-US" dirty="0"/>
        </a:p>
      </dgm:t>
    </dgm:pt>
    <dgm:pt modelId="{A7A68F30-AC02-41ED-8151-3222E5A09CEC}" type="parTrans" cxnId="{99925049-BDF8-4162-9DB4-5B587AE2EE78}">
      <dgm:prSet/>
      <dgm:spPr/>
      <dgm:t>
        <a:bodyPr/>
        <a:lstStyle/>
        <a:p>
          <a:endParaRPr lang="zh-CN" altLang="en-US"/>
        </a:p>
      </dgm:t>
    </dgm:pt>
    <dgm:pt modelId="{E98FB3C4-DC50-4455-89CB-1BB6699BFA68}" type="sibTrans" cxnId="{99925049-BDF8-4162-9DB4-5B587AE2EE78}">
      <dgm:prSet/>
      <dgm:spPr/>
      <dgm:t>
        <a:bodyPr/>
        <a:lstStyle/>
        <a:p>
          <a:endParaRPr lang="zh-CN" altLang="en-US"/>
        </a:p>
      </dgm:t>
    </dgm:pt>
    <dgm:pt modelId="{DE54ABE7-F9CD-4334-83F9-963A648227A3}">
      <dgm:prSet phldrT="[文本]"/>
      <dgm:spPr/>
      <dgm:t>
        <a:bodyPr/>
        <a:lstStyle/>
        <a:p>
          <a:r>
            <a:rPr lang="zh-CN" altLang="en-US" dirty="0" smtClean="0"/>
            <a:t>经验主义者</a:t>
          </a:r>
          <a:endParaRPr lang="zh-CN" altLang="en-US" dirty="0"/>
        </a:p>
      </dgm:t>
    </dgm:pt>
    <dgm:pt modelId="{353F0695-1537-4F35-A089-F6D3DAB7B4CA}" type="parTrans" cxnId="{B1AA3EA6-3DE3-4B2C-9057-B4D7EAAD6497}">
      <dgm:prSet/>
      <dgm:spPr/>
      <dgm:t>
        <a:bodyPr/>
        <a:lstStyle/>
        <a:p>
          <a:endParaRPr lang="zh-CN" altLang="en-US"/>
        </a:p>
      </dgm:t>
    </dgm:pt>
    <dgm:pt modelId="{D0296EF0-FE04-4A9A-BA1E-AF9D3F959F22}" type="sibTrans" cxnId="{B1AA3EA6-3DE3-4B2C-9057-B4D7EAAD6497}">
      <dgm:prSet/>
      <dgm:spPr/>
      <dgm:t>
        <a:bodyPr/>
        <a:lstStyle/>
        <a:p>
          <a:endParaRPr lang="zh-CN" altLang="en-US"/>
        </a:p>
      </dgm:t>
    </dgm:pt>
    <dgm:pt modelId="{464299D3-D5CF-47E3-9A97-91320563D5FC}" type="pres">
      <dgm:prSet presAssocID="{53909C52-EADC-4CCC-BD02-53416F64B420}" presName="linearFlow" presStyleCnt="0">
        <dgm:presLayoutVars>
          <dgm:dir/>
          <dgm:resizeHandles val="exact"/>
        </dgm:presLayoutVars>
      </dgm:prSet>
      <dgm:spPr/>
      <dgm:t>
        <a:bodyPr/>
        <a:lstStyle/>
        <a:p>
          <a:endParaRPr lang="zh-CN" altLang="en-US"/>
        </a:p>
      </dgm:t>
    </dgm:pt>
    <dgm:pt modelId="{1D980A44-9BE6-4098-949D-44D5E25D4781}" type="pres">
      <dgm:prSet presAssocID="{34BD5488-9155-4C75-A31E-58E2E65D74CF}" presName="node" presStyleLbl="node1" presStyleIdx="0" presStyleCnt="3">
        <dgm:presLayoutVars>
          <dgm:bulletEnabled val="1"/>
        </dgm:presLayoutVars>
      </dgm:prSet>
      <dgm:spPr>
        <a:prstGeom prst="rect">
          <a:avLst/>
        </a:prstGeom>
      </dgm:spPr>
      <dgm:t>
        <a:bodyPr/>
        <a:lstStyle/>
        <a:p>
          <a:endParaRPr lang="zh-CN" altLang="en-US"/>
        </a:p>
      </dgm:t>
    </dgm:pt>
    <dgm:pt modelId="{E6BDAA17-062F-44A1-9686-F1BC6669CB3B}" type="pres">
      <dgm:prSet presAssocID="{7DD0032F-927B-4B3D-8B5B-361D8058DF28}" presName="spacerL" presStyleCnt="0"/>
      <dgm:spPr/>
    </dgm:pt>
    <dgm:pt modelId="{65BF889F-61E6-49A4-9AF5-28B729721234}" type="pres">
      <dgm:prSet presAssocID="{7DD0032F-927B-4B3D-8B5B-361D8058DF28}" presName="sibTrans" presStyleLbl="sibTrans2D1" presStyleIdx="0" presStyleCnt="2"/>
      <dgm:spPr/>
      <dgm:t>
        <a:bodyPr/>
        <a:lstStyle/>
        <a:p>
          <a:endParaRPr lang="zh-CN" altLang="en-US"/>
        </a:p>
      </dgm:t>
    </dgm:pt>
    <dgm:pt modelId="{3EE963CD-3719-4C2C-9352-2DBE89A9390D}" type="pres">
      <dgm:prSet presAssocID="{7DD0032F-927B-4B3D-8B5B-361D8058DF28}" presName="spacerR" presStyleCnt="0"/>
      <dgm:spPr/>
    </dgm:pt>
    <dgm:pt modelId="{22FF2C77-252D-43E7-B097-398B99060EFF}" type="pres">
      <dgm:prSet presAssocID="{D60B637D-5E3A-40C7-AED5-EC50B06FE604}" presName="node" presStyleLbl="node1" presStyleIdx="1" presStyleCnt="3">
        <dgm:presLayoutVars>
          <dgm:bulletEnabled val="1"/>
        </dgm:presLayoutVars>
      </dgm:prSet>
      <dgm:spPr>
        <a:prstGeom prst="rect">
          <a:avLst/>
        </a:prstGeom>
      </dgm:spPr>
      <dgm:t>
        <a:bodyPr/>
        <a:lstStyle/>
        <a:p>
          <a:endParaRPr lang="zh-CN" altLang="en-US"/>
        </a:p>
      </dgm:t>
    </dgm:pt>
    <dgm:pt modelId="{F0BDA6E9-8578-4FE9-B5FB-746535B71CB2}" type="pres">
      <dgm:prSet presAssocID="{E98FB3C4-DC50-4455-89CB-1BB6699BFA68}" presName="spacerL" presStyleCnt="0"/>
      <dgm:spPr/>
    </dgm:pt>
    <dgm:pt modelId="{A8F817BF-45E1-4834-A1D4-33401FFE8A29}" type="pres">
      <dgm:prSet presAssocID="{E98FB3C4-DC50-4455-89CB-1BB6699BFA68}" presName="sibTrans" presStyleLbl="sibTrans2D1" presStyleIdx="1" presStyleCnt="2"/>
      <dgm:spPr/>
      <dgm:t>
        <a:bodyPr/>
        <a:lstStyle/>
        <a:p>
          <a:endParaRPr lang="zh-CN" altLang="en-US"/>
        </a:p>
      </dgm:t>
    </dgm:pt>
    <dgm:pt modelId="{93CFE6D8-94C0-4943-A09D-6863238F730A}" type="pres">
      <dgm:prSet presAssocID="{E98FB3C4-DC50-4455-89CB-1BB6699BFA68}" presName="spacerR" presStyleCnt="0"/>
      <dgm:spPr/>
    </dgm:pt>
    <dgm:pt modelId="{D21DDE49-4519-41A1-9089-07EF5F66AB9E}" type="pres">
      <dgm:prSet presAssocID="{DE54ABE7-F9CD-4334-83F9-963A648227A3}" presName="node" presStyleLbl="node1" presStyleIdx="2" presStyleCnt="3" custScaleX="232924">
        <dgm:presLayoutVars>
          <dgm:bulletEnabled val="1"/>
        </dgm:presLayoutVars>
      </dgm:prSet>
      <dgm:spPr>
        <a:prstGeom prst="rect">
          <a:avLst/>
        </a:prstGeom>
      </dgm:spPr>
      <dgm:t>
        <a:bodyPr/>
        <a:lstStyle/>
        <a:p>
          <a:endParaRPr lang="zh-CN" altLang="en-US"/>
        </a:p>
      </dgm:t>
    </dgm:pt>
  </dgm:ptLst>
  <dgm:cxnLst>
    <dgm:cxn modelId="{3943C865-3C56-4260-87C9-1A57E2FA3964}" type="presOf" srcId="{34BD5488-9155-4C75-A31E-58E2E65D74CF}" destId="{1D980A44-9BE6-4098-949D-44D5E25D4781}" srcOrd="0" destOrd="0" presId="urn:microsoft.com/office/officeart/2005/8/layout/equation1"/>
    <dgm:cxn modelId="{99925049-BDF8-4162-9DB4-5B587AE2EE78}" srcId="{53909C52-EADC-4CCC-BD02-53416F64B420}" destId="{D60B637D-5E3A-40C7-AED5-EC50B06FE604}" srcOrd="1" destOrd="0" parTransId="{A7A68F30-AC02-41ED-8151-3222E5A09CEC}" sibTransId="{E98FB3C4-DC50-4455-89CB-1BB6699BFA68}"/>
    <dgm:cxn modelId="{C542A87F-FA83-42AD-A71C-244311860B68}" type="presOf" srcId="{7DD0032F-927B-4B3D-8B5B-361D8058DF28}" destId="{65BF889F-61E6-49A4-9AF5-28B729721234}" srcOrd="0" destOrd="0" presId="urn:microsoft.com/office/officeart/2005/8/layout/equation1"/>
    <dgm:cxn modelId="{4C5AABA5-0CD9-4777-B924-8C81EEA44BD1}" type="presOf" srcId="{D60B637D-5E3A-40C7-AED5-EC50B06FE604}" destId="{22FF2C77-252D-43E7-B097-398B99060EFF}" srcOrd="0" destOrd="0" presId="urn:microsoft.com/office/officeart/2005/8/layout/equation1"/>
    <dgm:cxn modelId="{C83F0F50-FD26-4388-821E-3524CDD15DCA}" type="presOf" srcId="{DE54ABE7-F9CD-4334-83F9-963A648227A3}" destId="{D21DDE49-4519-41A1-9089-07EF5F66AB9E}" srcOrd="0" destOrd="0" presId="urn:microsoft.com/office/officeart/2005/8/layout/equation1"/>
    <dgm:cxn modelId="{AA581F6E-DF37-4372-8AAF-0EFF618D3287}" srcId="{53909C52-EADC-4CCC-BD02-53416F64B420}" destId="{34BD5488-9155-4C75-A31E-58E2E65D74CF}" srcOrd="0" destOrd="0" parTransId="{5613AFD5-21DC-4653-851E-70119E305FE8}" sibTransId="{7DD0032F-927B-4B3D-8B5B-361D8058DF28}"/>
    <dgm:cxn modelId="{FB2CB055-D419-4A22-B969-8CC416CDBF58}" type="presOf" srcId="{53909C52-EADC-4CCC-BD02-53416F64B420}" destId="{464299D3-D5CF-47E3-9A97-91320563D5FC}" srcOrd="0" destOrd="0" presId="urn:microsoft.com/office/officeart/2005/8/layout/equation1"/>
    <dgm:cxn modelId="{B1AA3EA6-3DE3-4B2C-9057-B4D7EAAD6497}" srcId="{53909C52-EADC-4CCC-BD02-53416F64B420}" destId="{DE54ABE7-F9CD-4334-83F9-963A648227A3}" srcOrd="2" destOrd="0" parTransId="{353F0695-1537-4F35-A089-F6D3DAB7B4CA}" sibTransId="{D0296EF0-FE04-4A9A-BA1E-AF9D3F959F22}"/>
    <dgm:cxn modelId="{A4128783-D02E-4A4F-A1B9-B8A4EC79D773}" type="presOf" srcId="{E98FB3C4-DC50-4455-89CB-1BB6699BFA68}" destId="{A8F817BF-45E1-4834-A1D4-33401FFE8A29}" srcOrd="0" destOrd="0" presId="urn:microsoft.com/office/officeart/2005/8/layout/equation1"/>
    <dgm:cxn modelId="{291A5BCF-2912-4F49-9D3E-49799A895A5B}" type="presParOf" srcId="{464299D3-D5CF-47E3-9A97-91320563D5FC}" destId="{1D980A44-9BE6-4098-949D-44D5E25D4781}" srcOrd="0" destOrd="0" presId="urn:microsoft.com/office/officeart/2005/8/layout/equation1"/>
    <dgm:cxn modelId="{045FAC29-CE62-467C-9D46-873E2705BA0F}" type="presParOf" srcId="{464299D3-D5CF-47E3-9A97-91320563D5FC}" destId="{E6BDAA17-062F-44A1-9686-F1BC6669CB3B}" srcOrd="1" destOrd="0" presId="urn:microsoft.com/office/officeart/2005/8/layout/equation1"/>
    <dgm:cxn modelId="{822A0718-B8F5-4531-96AB-F96F28268BD2}" type="presParOf" srcId="{464299D3-D5CF-47E3-9A97-91320563D5FC}" destId="{65BF889F-61E6-49A4-9AF5-28B729721234}" srcOrd="2" destOrd="0" presId="urn:microsoft.com/office/officeart/2005/8/layout/equation1"/>
    <dgm:cxn modelId="{DE84E861-76D7-4839-8569-27A4E02B2728}" type="presParOf" srcId="{464299D3-D5CF-47E3-9A97-91320563D5FC}" destId="{3EE963CD-3719-4C2C-9352-2DBE89A9390D}" srcOrd="3" destOrd="0" presId="urn:microsoft.com/office/officeart/2005/8/layout/equation1"/>
    <dgm:cxn modelId="{5DE3F780-F8DB-4E61-B462-5AFA1521166A}" type="presParOf" srcId="{464299D3-D5CF-47E3-9A97-91320563D5FC}" destId="{22FF2C77-252D-43E7-B097-398B99060EFF}" srcOrd="4" destOrd="0" presId="urn:microsoft.com/office/officeart/2005/8/layout/equation1"/>
    <dgm:cxn modelId="{FB85653C-80D5-4FC6-A3E5-67685CF05BD0}" type="presParOf" srcId="{464299D3-D5CF-47E3-9A97-91320563D5FC}" destId="{F0BDA6E9-8578-4FE9-B5FB-746535B71CB2}" srcOrd="5" destOrd="0" presId="urn:microsoft.com/office/officeart/2005/8/layout/equation1"/>
    <dgm:cxn modelId="{959A635E-7ABF-4225-B2AE-EDC68F9E5609}" type="presParOf" srcId="{464299D3-D5CF-47E3-9A97-91320563D5FC}" destId="{A8F817BF-45E1-4834-A1D4-33401FFE8A29}" srcOrd="6" destOrd="0" presId="urn:microsoft.com/office/officeart/2005/8/layout/equation1"/>
    <dgm:cxn modelId="{371D44BF-D18B-4357-83CF-667C452FCADF}" type="presParOf" srcId="{464299D3-D5CF-47E3-9A97-91320563D5FC}" destId="{93CFE6D8-94C0-4943-A09D-6863238F730A}" srcOrd="7" destOrd="0" presId="urn:microsoft.com/office/officeart/2005/8/layout/equation1"/>
    <dgm:cxn modelId="{E338140A-66C4-4ACA-92D6-1A2BCDB09ECF}" type="presParOf" srcId="{464299D3-D5CF-47E3-9A97-91320563D5FC}" destId="{D21DDE49-4519-41A1-9089-07EF5F66AB9E}" srcOrd="8" destOrd="0" presId="urn:microsoft.com/office/officeart/2005/8/layout/equation1"/>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3909C52-EADC-4CCC-BD02-53416F64B420}" type="doc">
      <dgm:prSet loTypeId="urn:microsoft.com/office/officeart/2005/8/layout/equation1" loCatId="process" qsTypeId="urn:microsoft.com/office/officeart/2005/8/quickstyle/simple5" qsCatId="simple" csTypeId="urn:microsoft.com/office/officeart/2005/8/colors/accent1_5" csCatId="accent1" phldr="1"/>
      <dgm:spPr/>
      <dgm:t>
        <a:bodyPr/>
        <a:lstStyle/>
        <a:p>
          <a:endParaRPr lang="zh-CN" altLang="en-US"/>
        </a:p>
      </dgm:t>
    </dgm:pt>
    <dgm:pt modelId="{34BD5488-9155-4C75-A31E-58E2E65D74CF}">
      <dgm:prSet phldrT="[文本]" custT="1"/>
      <dgm:spPr/>
      <dgm:t>
        <a:bodyPr/>
        <a:lstStyle/>
        <a:p>
          <a:r>
            <a:rPr lang="zh-CN" altLang="en-US" sz="2000" dirty="0" smtClean="0">
              <a:latin typeface="+mj-ea"/>
              <a:ea typeface="+mj-ea"/>
            </a:rPr>
            <a:t>直觉</a:t>
          </a:r>
          <a:endParaRPr lang="zh-CN" altLang="en-US" sz="2000" dirty="0">
            <a:latin typeface="+mj-ea"/>
            <a:ea typeface="+mj-ea"/>
          </a:endParaRPr>
        </a:p>
      </dgm:t>
    </dgm:pt>
    <dgm:pt modelId="{5613AFD5-21DC-4653-851E-70119E305FE8}" type="parTrans" cxnId="{AA581F6E-DF37-4372-8AAF-0EFF618D3287}">
      <dgm:prSet/>
      <dgm:spPr/>
      <dgm:t>
        <a:bodyPr/>
        <a:lstStyle/>
        <a:p>
          <a:endParaRPr lang="zh-CN" altLang="en-US" sz="2000">
            <a:latin typeface="+mj-ea"/>
            <a:ea typeface="+mj-ea"/>
          </a:endParaRPr>
        </a:p>
      </dgm:t>
    </dgm:pt>
    <dgm:pt modelId="{7DD0032F-927B-4B3D-8B5B-361D8058DF28}" type="sibTrans" cxnId="{AA581F6E-DF37-4372-8AAF-0EFF618D3287}">
      <dgm:prSet custT="1"/>
      <dgm:spPr/>
      <dgm:t>
        <a:bodyPr/>
        <a:lstStyle/>
        <a:p>
          <a:endParaRPr lang="zh-CN" altLang="en-US" sz="2000">
            <a:latin typeface="+mj-ea"/>
            <a:ea typeface="+mj-ea"/>
          </a:endParaRPr>
        </a:p>
      </dgm:t>
    </dgm:pt>
    <dgm:pt modelId="{9F9E819E-167C-43BC-A7D8-E6785C717DD9}">
      <dgm:prSet phldrT="[文本]"/>
      <dgm:spPr/>
      <dgm:t>
        <a:bodyPr/>
        <a:lstStyle/>
        <a:p>
          <a:r>
            <a:rPr lang="zh-CN" altLang="en-US" dirty="0" smtClean="0"/>
            <a:t>情感</a:t>
          </a:r>
          <a:endParaRPr lang="zh-CN" altLang="en-US" dirty="0"/>
        </a:p>
      </dgm:t>
    </dgm:pt>
    <dgm:pt modelId="{F0F55E20-480A-42A0-A52B-172081038921}" type="parTrans" cxnId="{EA2F4086-C45A-438A-B99A-3BA9B6F6C9EB}">
      <dgm:prSet/>
      <dgm:spPr/>
      <dgm:t>
        <a:bodyPr/>
        <a:lstStyle/>
        <a:p>
          <a:endParaRPr lang="zh-CN" altLang="en-US"/>
        </a:p>
      </dgm:t>
    </dgm:pt>
    <dgm:pt modelId="{8A9AF194-3DBC-4B93-B9BD-A7998542D18A}" type="sibTrans" cxnId="{EA2F4086-C45A-438A-B99A-3BA9B6F6C9EB}">
      <dgm:prSet/>
      <dgm:spPr/>
      <dgm:t>
        <a:bodyPr/>
        <a:lstStyle/>
        <a:p>
          <a:endParaRPr lang="zh-CN" altLang="en-US"/>
        </a:p>
      </dgm:t>
    </dgm:pt>
    <dgm:pt modelId="{E346642C-38A0-466B-9CE0-8A8CA5BAD486}">
      <dgm:prSet phldrT="[文本]"/>
      <dgm:spPr/>
      <dgm:t>
        <a:bodyPr/>
        <a:lstStyle/>
        <a:p>
          <a:r>
            <a:rPr lang="zh-CN" altLang="en-US" dirty="0" smtClean="0"/>
            <a:t>理想主义者</a:t>
          </a:r>
          <a:endParaRPr lang="zh-CN" altLang="en-US" dirty="0"/>
        </a:p>
      </dgm:t>
    </dgm:pt>
    <dgm:pt modelId="{9BD5EFCC-6B2F-4A16-B54B-2D9BFE6C97A6}" type="parTrans" cxnId="{BA4AFB1F-442C-45D4-A862-107DC37FFA93}">
      <dgm:prSet/>
      <dgm:spPr/>
      <dgm:t>
        <a:bodyPr/>
        <a:lstStyle/>
        <a:p>
          <a:endParaRPr lang="zh-CN" altLang="en-US"/>
        </a:p>
      </dgm:t>
    </dgm:pt>
    <dgm:pt modelId="{D39A338B-0E53-4371-A424-8715CAFC0F0E}" type="sibTrans" cxnId="{BA4AFB1F-442C-45D4-A862-107DC37FFA93}">
      <dgm:prSet/>
      <dgm:spPr/>
      <dgm:t>
        <a:bodyPr/>
        <a:lstStyle/>
        <a:p>
          <a:endParaRPr lang="zh-CN" altLang="en-US"/>
        </a:p>
      </dgm:t>
    </dgm:pt>
    <dgm:pt modelId="{464299D3-D5CF-47E3-9A97-91320563D5FC}" type="pres">
      <dgm:prSet presAssocID="{53909C52-EADC-4CCC-BD02-53416F64B420}" presName="linearFlow" presStyleCnt="0">
        <dgm:presLayoutVars>
          <dgm:dir/>
          <dgm:resizeHandles val="exact"/>
        </dgm:presLayoutVars>
      </dgm:prSet>
      <dgm:spPr/>
      <dgm:t>
        <a:bodyPr/>
        <a:lstStyle/>
        <a:p>
          <a:endParaRPr lang="zh-CN" altLang="en-US"/>
        </a:p>
      </dgm:t>
    </dgm:pt>
    <dgm:pt modelId="{1D980A44-9BE6-4098-949D-44D5E25D4781}" type="pres">
      <dgm:prSet presAssocID="{34BD5488-9155-4C75-A31E-58E2E65D74CF}" presName="node" presStyleLbl="node1" presStyleIdx="0" presStyleCnt="3">
        <dgm:presLayoutVars>
          <dgm:bulletEnabled val="1"/>
        </dgm:presLayoutVars>
      </dgm:prSet>
      <dgm:spPr>
        <a:prstGeom prst="rect">
          <a:avLst/>
        </a:prstGeom>
      </dgm:spPr>
      <dgm:t>
        <a:bodyPr/>
        <a:lstStyle/>
        <a:p>
          <a:endParaRPr lang="zh-CN" altLang="en-US"/>
        </a:p>
      </dgm:t>
    </dgm:pt>
    <dgm:pt modelId="{E6BDAA17-062F-44A1-9686-F1BC6669CB3B}" type="pres">
      <dgm:prSet presAssocID="{7DD0032F-927B-4B3D-8B5B-361D8058DF28}" presName="spacerL" presStyleCnt="0"/>
      <dgm:spPr/>
    </dgm:pt>
    <dgm:pt modelId="{65BF889F-61E6-49A4-9AF5-28B729721234}" type="pres">
      <dgm:prSet presAssocID="{7DD0032F-927B-4B3D-8B5B-361D8058DF28}" presName="sibTrans" presStyleLbl="sibTrans2D1" presStyleIdx="0" presStyleCnt="2"/>
      <dgm:spPr/>
      <dgm:t>
        <a:bodyPr/>
        <a:lstStyle/>
        <a:p>
          <a:endParaRPr lang="zh-CN" altLang="en-US"/>
        </a:p>
      </dgm:t>
    </dgm:pt>
    <dgm:pt modelId="{3EE963CD-3719-4C2C-9352-2DBE89A9390D}" type="pres">
      <dgm:prSet presAssocID="{7DD0032F-927B-4B3D-8B5B-361D8058DF28}" presName="spacerR" presStyleCnt="0"/>
      <dgm:spPr/>
    </dgm:pt>
    <dgm:pt modelId="{BBB67E8E-D55C-4A02-87CE-C3DCAACD0307}" type="pres">
      <dgm:prSet presAssocID="{9F9E819E-167C-43BC-A7D8-E6785C717DD9}" presName="node" presStyleLbl="node1" presStyleIdx="1" presStyleCnt="3">
        <dgm:presLayoutVars>
          <dgm:bulletEnabled val="1"/>
        </dgm:presLayoutVars>
      </dgm:prSet>
      <dgm:spPr>
        <a:prstGeom prst="rect">
          <a:avLst/>
        </a:prstGeom>
      </dgm:spPr>
      <dgm:t>
        <a:bodyPr/>
        <a:lstStyle/>
        <a:p>
          <a:endParaRPr lang="zh-CN" altLang="en-US"/>
        </a:p>
      </dgm:t>
    </dgm:pt>
    <dgm:pt modelId="{D3887B27-3FF9-4F69-965D-8983741FC1F8}" type="pres">
      <dgm:prSet presAssocID="{8A9AF194-3DBC-4B93-B9BD-A7998542D18A}" presName="spacerL" presStyleCnt="0"/>
      <dgm:spPr/>
    </dgm:pt>
    <dgm:pt modelId="{6D5E403A-E9C1-4C61-88B6-F6957B668F14}" type="pres">
      <dgm:prSet presAssocID="{8A9AF194-3DBC-4B93-B9BD-A7998542D18A}" presName="sibTrans" presStyleLbl="sibTrans2D1" presStyleIdx="1" presStyleCnt="2"/>
      <dgm:spPr/>
      <dgm:t>
        <a:bodyPr/>
        <a:lstStyle/>
        <a:p>
          <a:endParaRPr lang="zh-CN" altLang="en-US"/>
        </a:p>
      </dgm:t>
    </dgm:pt>
    <dgm:pt modelId="{ABFDD1D6-EFD2-47EC-BDBE-3CB756096027}" type="pres">
      <dgm:prSet presAssocID="{8A9AF194-3DBC-4B93-B9BD-A7998542D18A}" presName="spacerR" presStyleCnt="0"/>
      <dgm:spPr/>
    </dgm:pt>
    <dgm:pt modelId="{00F04E7F-76AC-4D92-821D-BCA9CFF23A2D}" type="pres">
      <dgm:prSet presAssocID="{E346642C-38A0-466B-9CE0-8A8CA5BAD486}" presName="node" presStyleLbl="node1" presStyleIdx="2" presStyleCnt="3" custScaleX="232924">
        <dgm:presLayoutVars>
          <dgm:bulletEnabled val="1"/>
        </dgm:presLayoutVars>
      </dgm:prSet>
      <dgm:spPr>
        <a:prstGeom prst="rect">
          <a:avLst/>
        </a:prstGeom>
      </dgm:spPr>
      <dgm:t>
        <a:bodyPr/>
        <a:lstStyle/>
        <a:p>
          <a:endParaRPr lang="zh-CN" altLang="en-US"/>
        </a:p>
      </dgm:t>
    </dgm:pt>
  </dgm:ptLst>
  <dgm:cxnLst>
    <dgm:cxn modelId="{4765869D-0CB2-47B1-A1C4-8EAC98EDDEA5}" type="presOf" srcId="{7DD0032F-927B-4B3D-8B5B-361D8058DF28}" destId="{65BF889F-61E6-49A4-9AF5-28B729721234}" srcOrd="0" destOrd="0" presId="urn:microsoft.com/office/officeart/2005/8/layout/equation1"/>
    <dgm:cxn modelId="{81DC75E5-01DB-4D0C-A4D3-AFED4472F519}" type="presOf" srcId="{9F9E819E-167C-43BC-A7D8-E6785C717DD9}" destId="{BBB67E8E-D55C-4A02-87CE-C3DCAACD0307}" srcOrd="0" destOrd="0" presId="urn:microsoft.com/office/officeart/2005/8/layout/equation1"/>
    <dgm:cxn modelId="{EA2F4086-C45A-438A-B99A-3BA9B6F6C9EB}" srcId="{53909C52-EADC-4CCC-BD02-53416F64B420}" destId="{9F9E819E-167C-43BC-A7D8-E6785C717DD9}" srcOrd="1" destOrd="0" parTransId="{F0F55E20-480A-42A0-A52B-172081038921}" sibTransId="{8A9AF194-3DBC-4B93-B9BD-A7998542D18A}"/>
    <dgm:cxn modelId="{AA581F6E-DF37-4372-8AAF-0EFF618D3287}" srcId="{53909C52-EADC-4CCC-BD02-53416F64B420}" destId="{34BD5488-9155-4C75-A31E-58E2E65D74CF}" srcOrd="0" destOrd="0" parTransId="{5613AFD5-21DC-4653-851E-70119E305FE8}" sibTransId="{7DD0032F-927B-4B3D-8B5B-361D8058DF28}"/>
    <dgm:cxn modelId="{0B2EE691-025B-4E13-9A3F-3963560B5C24}" type="presOf" srcId="{34BD5488-9155-4C75-A31E-58E2E65D74CF}" destId="{1D980A44-9BE6-4098-949D-44D5E25D4781}" srcOrd="0" destOrd="0" presId="urn:microsoft.com/office/officeart/2005/8/layout/equation1"/>
    <dgm:cxn modelId="{8BCA1F3F-E6C0-4977-B55C-AAD916A2675D}" type="presOf" srcId="{53909C52-EADC-4CCC-BD02-53416F64B420}" destId="{464299D3-D5CF-47E3-9A97-91320563D5FC}" srcOrd="0" destOrd="0" presId="urn:microsoft.com/office/officeart/2005/8/layout/equation1"/>
    <dgm:cxn modelId="{BA4AFB1F-442C-45D4-A862-107DC37FFA93}" srcId="{53909C52-EADC-4CCC-BD02-53416F64B420}" destId="{E346642C-38A0-466B-9CE0-8A8CA5BAD486}" srcOrd="2" destOrd="0" parTransId="{9BD5EFCC-6B2F-4A16-B54B-2D9BFE6C97A6}" sibTransId="{D39A338B-0E53-4371-A424-8715CAFC0F0E}"/>
    <dgm:cxn modelId="{03A1561B-4084-425C-B469-1C719ECA0019}" type="presOf" srcId="{E346642C-38A0-466B-9CE0-8A8CA5BAD486}" destId="{00F04E7F-76AC-4D92-821D-BCA9CFF23A2D}" srcOrd="0" destOrd="0" presId="urn:microsoft.com/office/officeart/2005/8/layout/equation1"/>
    <dgm:cxn modelId="{FBD19959-4CBF-4276-9BFF-713579C77C3D}" type="presOf" srcId="{8A9AF194-3DBC-4B93-B9BD-A7998542D18A}" destId="{6D5E403A-E9C1-4C61-88B6-F6957B668F14}" srcOrd="0" destOrd="0" presId="urn:microsoft.com/office/officeart/2005/8/layout/equation1"/>
    <dgm:cxn modelId="{E90EAD72-48EF-4EA9-92AA-BF11A8DED138}" type="presParOf" srcId="{464299D3-D5CF-47E3-9A97-91320563D5FC}" destId="{1D980A44-9BE6-4098-949D-44D5E25D4781}" srcOrd="0" destOrd="0" presId="urn:microsoft.com/office/officeart/2005/8/layout/equation1"/>
    <dgm:cxn modelId="{C99E1E65-2C41-41CA-973A-85126A062E46}" type="presParOf" srcId="{464299D3-D5CF-47E3-9A97-91320563D5FC}" destId="{E6BDAA17-062F-44A1-9686-F1BC6669CB3B}" srcOrd="1" destOrd="0" presId="urn:microsoft.com/office/officeart/2005/8/layout/equation1"/>
    <dgm:cxn modelId="{1F874929-B2F8-413F-A11C-47B54F5F297A}" type="presParOf" srcId="{464299D3-D5CF-47E3-9A97-91320563D5FC}" destId="{65BF889F-61E6-49A4-9AF5-28B729721234}" srcOrd="2" destOrd="0" presId="urn:microsoft.com/office/officeart/2005/8/layout/equation1"/>
    <dgm:cxn modelId="{CF7A8F74-439A-4175-8F93-7E23D1C71DB5}" type="presParOf" srcId="{464299D3-D5CF-47E3-9A97-91320563D5FC}" destId="{3EE963CD-3719-4C2C-9352-2DBE89A9390D}" srcOrd="3" destOrd="0" presId="urn:microsoft.com/office/officeart/2005/8/layout/equation1"/>
    <dgm:cxn modelId="{C8B3E754-F77B-47CB-AD01-55AD73C32209}" type="presParOf" srcId="{464299D3-D5CF-47E3-9A97-91320563D5FC}" destId="{BBB67E8E-D55C-4A02-87CE-C3DCAACD0307}" srcOrd="4" destOrd="0" presId="urn:microsoft.com/office/officeart/2005/8/layout/equation1"/>
    <dgm:cxn modelId="{FF70C029-DFF2-4F8B-955E-6C9EE6FCA9E7}" type="presParOf" srcId="{464299D3-D5CF-47E3-9A97-91320563D5FC}" destId="{D3887B27-3FF9-4F69-965D-8983741FC1F8}" srcOrd="5" destOrd="0" presId="urn:microsoft.com/office/officeart/2005/8/layout/equation1"/>
    <dgm:cxn modelId="{DF269BF9-5E07-4349-9457-748FE64AD983}" type="presParOf" srcId="{464299D3-D5CF-47E3-9A97-91320563D5FC}" destId="{6D5E403A-E9C1-4C61-88B6-F6957B668F14}" srcOrd="6" destOrd="0" presId="urn:microsoft.com/office/officeart/2005/8/layout/equation1"/>
    <dgm:cxn modelId="{FBC60566-A363-4D34-B296-9D1D54FEDB28}" type="presParOf" srcId="{464299D3-D5CF-47E3-9A97-91320563D5FC}" destId="{ABFDD1D6-EFD2-47EC-BDBE-3CB756096027}" srcOrd="7" destOrd="0" presId="urn:microsoft.com/office/officeart/2005/8/layout/equation1"/>
    <dgm:cxn modelId="{B043DADC-AEC1-4E52-A79C-50EDAB665521}" type="presParOf" srcId="{464299D3-D5CF-47E3-9A97-91320563D5FC}" destId="{00F04E7F-76AC-4D92-821D-BCA9CFF23A2D}" srcOrd="8" destOrd="0" presId="urn:microsoft.com/office/officeart/2005/8/layout/equation1"/>
  </dgm:cxnLst>
  <dgm:bg/>
  <dgm:whole/>
  <dgm:extLst>
    <a:ext uri="http://schemas.microsoft.com/office/drawing/2008/diagram">
      <dsp:dataModelExt xmlns:dsp="http://schemas.microsoft.com/office/drawing/2008/diagram" relId="rId21"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3909C52-EADC-4CCC-BD02-53416F64B420}" type="doc">
      <dgm:prSet loTypeId="urn:microsoft.com/office/officeart/2005/8/layout/equation1" loCatId="process" qsTypeId="urn:microsoft.com/office/officeart/2005/8/quickstyle/simple5" qsCatId="simple" csTypeId="urn:microsoft.com/office/officeart/2005/8/colors/accent1_5" csCatId="accent1" phldr="1"/>
      <dgm:spPr/>
      <dgm:t>
        <a:bodyPr/>
        <a:lstStyle/>
        <a:p>
          <a:endParaRPr lang="zh-CN" altLang="en-US"/>
        </a:p>
      </dgm:t>
    </dgm:pt>
    <dgm:pt modelId="{34BD5488-9155-4C75-A31E-58E2E65D74CF}">
      <dgm:prSet phldrT="[文本]" custT="1"/>
      <dgm:spPr/>
      <dgm:t>
        <a:bodyPr/>
        <a:lstStyle/>
        <a:p>
          <a:r>
            <a:rPr lang="zh-CN" altLang="en-US" sz="2000" dirty="0" smtClean="0">
              <a:latin typeface="+mj-ea"/>
              <a:ea typeface="+mj-ea"/>
            </a:rPr>
            <a:t>感觉</a:t>
          </a:r>
          <a:endParaRPr lang="zh-CN" altLang="en-US" sz="2000" dirty="0">
            <a:latin typeface="+mj-ea"/>
            <a:ea typeface="+mj-ea"/>
          </a:endParaRPr>
        </a:p>
      </dgm:t>
    </dgm:pt>
    <dgm:pt modelId="{5613AFD5-21DC-4653-851E-70119E305FE8}" type="parTrans" cxnId="{AA581F6E-DF37-4372-8AAF-0EFF618D3287}">
      <dgm:prSet/>
      <dgm:spPr/>
      <dgm:t>
        <a:bodyPr/>
        <a:lstStyle/>
        <a:p>
          <a:endParaRPr lang="zh-CN" altLang="en-US" sz="2000">
            <a:latin typeface="+mj-ea"/>
            <a:ea typeface="+mj-ea"/>
          </a:endParaRPr>
        </a:p>
      </dgm:t>
    </dgm:pt>
    <dgm:pt modelId="{7DD0032F-927B-4B3D-8B5B-361D8058DF28}" type="sibTrans" cxnId="{AA581F6E-DF37-4372-8AAF-0EFF618D3287}">
      <dgm:prSet custT="1"/>
      <dgm:spPr/>
      <dgm:t>
        <a:bodyPr/>
        <a:lstStyle/>
        <a:p>
          <a:endParaRPr lang="zh-CN" altLang="en-US" sz="2000">
            <a:latin typeface="+mj-ea"/>
            <a:ea typeface="+mj-ea"/>
          </a:endParaRPr>
        </a:p>
      </dgm:t>
    </dgm:pt>
    <dgm:pt modelId="{89F3D4B9-5FE3-4E16-B0A1-4399486779AA}">
      <dgm:prSet phldrT="[文本]"/>
      <dgm:spPr/>
      <dgm:t>
        <a:bodyPr/>
        <a:lstStyle/>
        <a:p>
          <a:r>
            <a:rPr lang="zh-CN" altLang="en-US" dirty="0" smtClean="0"/>
            <a:t>判断</a:t>
          </a:r>
          <a:endParaRPr lang="zh-CN" altLang="en-US" dirty="0"/>
        </a:p>
      </dgm:t>
    </dgm:pt>
    <dgm:pt modelId="{7CF351C5-AB9D-4BB9-A8CA-6B8064352B4E}" type="parTrans" cxnId="{5717A83C-F054-4D1C-BFA8-40A6AE92F128}">
      <dgm:prSet/>
      <dgm:spPr/>
      <dgm:t>
        <a:bodyPr/>
        <a:lstStyle/>
        <a:p>
          <a:endParaRPr lang="zh-CN" altLang="en-US"/>
        </a:p>
      </dgm:t>
    </dgm:pt>
    <dgm:pt modelId="{95A1098A-7B52-4542-88DD-F75E0C525E15}" type="sibTrans" cxnId="{5717A83C-F054-4D1C-BFA8-40A6AE92F128}">
      <dgm:prSet/>
      <dgm:spPr/>
      <dgm:t>
        <a:bodyPr/>
        <a:lstStyle/>
        <a:p>
          <a:endParaRPr lang="zh-CN" altLang="en-US"/>
        </a:p>
      </dgm:t>
    </dgm:pt>
    <dgm:pt modelId="{C99348A1-ED70-49B9-826F-5B58C2C53559}">
      <dgm:prSet phldrT="[文本]"/>
      <dgm:spPr/>
      <dgm:t>
        <a:bodyPr/>
        <a:lstStyle/>
        <a:p>
          <a:r>
            <a:rPr lang="zh-CN" altLang="en-US" dirty="0" smtClean="0"/>
            <a:t>传统主义者</a:t>
          </a:r>
          <a:endParaRPr lang="zh-CN" altLang="en-US" dirty="0"/>
        </a:p>
      </dgm:t>
    </dgm:pt>
    <dgm:pt modelId="{41D0CF81-2B8E-4514-80FE-D10012C30BB4}" type="parTrans" cxnId="{263A01D5-E149-46AB-8EA8-B6A673D082E9}">
      <dgm:prSet/>
      <dgm:spPr/>
      <dgm:t>
        <a:bodyPr/>
        <a:lstStyle/>
        <a:p>
          <a:endParaRPr lang="zh-CN" altLang="en-US"/>
        </a:p>
      </dgm:t>
    </dgm:pt>
    <dgm:pt modelId="{154B4458-86F6-4616-A33D-2F0C7B809C45}" type="sibTrans" cxnId="{263A01D5-E149-46AB-8EA8-B6A673D082E9}">
      <dgm:prSet/>
      <dgm:spPr/>
      <dgm:t>
        <a:bodyPr/>
        <a:lstStyle/>
        <a:p>
          <a:endParaRPr lang="zh-CN" altLang="en-US"/>
        </a:p>
      </dgm:t>
    </dgm:pt>
    <dgm:pt modelId="{464299D3-D5CF-47E3-9A97-91320563D5FC}" type="pres">
      <dgm:prSet presAssocID="{53909C52-EADC-4CCC-BD02-53416F64B420}" presName="linearFlow" presStyleCnt="0">
        <dgm:presLayoutVars>
          <dgm:dir/>
          <dgm:resizeHandles val="exact"/>
        </dgm:presLayoutVars>
      </dgm:prSet>
      <dgm:spPr/>
      <dgm:t>
        <a:bodyPr/>
        <a:lstStyle/>
        <a:p>
          <a:endParaRPr lang="zh-CN" altLang="en-US"/>
        </a:p>
      </dgm:t>
    </dgm:pt>
    <dgm:pt modelId="{1D980A44-9BE6-4098-949D-44D5E25D4781}" type="pres">
      <dgm:prSet presAssocID="{34BD5488-9155-4C75-A31E-58E2E65D74CF}" presName="node" presStyleLbl="node1" presStyleIdx="0" presStyleCnt="3">
        <dgm:presLayoutVars>
          <dgm:bulletEnabled val="1"/>
        </dgm:presLayoutVars>
      </dgm:prSet>
      <dgm:spPr>
        <a:prstGeom prst="rect">
          <a:avLst/>
        </a:prstGeom>
      </dgm:spPr>
      <dgm:t>
        <a:bodyPr/>
        <a:lstStyle/>
        <a:p>
          <a:endParaRPr lang="zh-CN" altLang="en-US"/>
        </a:p>
      </dgm:t>
    </dgm:pt>
    <dgm:pt modelId="{E6BDAA17-062F-44A1-9686-F1BC6669CB3B}" type="pres">
      <dgm:prSet presAssocID="{7DD0032F-927B-4B3D-8B5B-361D8058DF28}" presName="spacerL" presStyleCnt="0"/>
      <dgm:spPr/>
    </dgm:pt>
    <dgm:pt modelId="{65BF889F-61E6-49A4-9AF5-28B729721234}" type="pres">
      <dgm:prSet presAssocID="{7DD0032F-927B-4B3D-8B5B-361D8058DF28}" presName="sibTrans" presStyleLbl="sibTrans2D1" presStyleIdx="0" presStyleCnt="2"/>
      <dgm:spPr/>
      <dgm:t>
        <a:bodyPr/>
        <a:lstStyle/>
        <a:p>
          <a:endParaRPr lang="zh-CN" altLang="en-US"/>
        </a:p>
      </dgm:t>
    </dgm:pt>
    <dgm:pt modelId="{3EE963CD-3719-4C2C-9352-2DBE89A9390D}" type="pres">
      <dgm:prSet presAssocID="{7DD0032F-927B-4B3D-8B5B-361D8058DF28}" presName="spacerR" presStyleCnt="0"/>
      <dgm:spPr/>
    </dgm:pt>
    <dgm:pt modelId="{D5455AC6-9BAC-452E-8723-252335048B69}" type="pres">
      <dgm:prSet presAssocID="{89F3D4B9-5FE3-4E16-B0A1-4399486779AA}" presName="node" presStyleLbl="node1" presStyleIdx="1" presStyleCnt="3">
        <dgm:presLayoutVars>
          <dgm:bulletEnabled val="1"/>
        </dgm:presLayoutVars>
      </dgm:prSet>
      <dgm:spPr>
        <a:prstGeom prst="rect">
          <a:avLst/>
        </a:prstGeom>
      </dgm:spPr>
      <dgm:t>
        <a:bodyPr/>
        <a:lstStyle/>
        <a:p>
          <a:endParaRPr lang="zh-CN" altLang="en-US"/>
        </a:p>
      </dgm:t>
    </dgm:pt>
    <dgm:pt modelId="{BF85F1BA-2583-4346-A97D-AB0A2C18220A}" type="pres">
      <dgm:prSet presAssocID="{95A1098A-7B52-4542-88DD-F75E0C525E15}" presName="spacerL" presStyleCnt="0"/>
      <dgm:spPr/>
    </dgm:pt>
    <dgm:pt modelId="{C2542344-120F-442C-B016-E14552682F60}" type="pres">
      <dgm:prSet presAssocID="{95A1098A-7B52-4542-88DD-F75E0C525E15}" presName="sibTrans" presStyleLbl="sibTrans2D1" presStyleIdx="1" presStyleCnt="2"/>
      <dgm:spPr/>
      <dgm:t>
        <a:bodyPr/>
        <a:lstStyle/>
        <a:p>
          <a:endParaRPr lang="zh-CN" altLang="en-US"/>
        </a:p>
      </dgm:t>
    </dgm:pt>
    <dgm:pt modelId="{01063551-C5A5-4C89-A3A4-CA385417DF91}" type="pres">
      <dgm:prSet presAssocID="{95A1098A-7B52-4542-88DD-F75E0C525E15}" presName="spacerR" presStyleCnt="0"/>
      <dgm:spPr/>
    </dgm:pt>
    <dgm:pt modelId="{1FFF7B8A-4117-4E6E-A8F9-67C2B733BE16}" type="pres">
      <dgm:prSet presAssocID="{C99348A1-ED70-49B9-826F-5B58C2C53559}" presName="node" presStyleLbl="node1" presStyleIdx="2" presStyleCnt="3" custScaleX="232924">
        <dgm:presLayoutVars>
          <dgm:bulletEnabled val="1"/>
        </dgm:presLayoutVars>
      </dgm:prSet>
      <dgm:spPr>
        <a:prstGeom prst="rect">
          <a:avLst/>
        </a:prstGeom>
      </dgm:spPr>
      <dgm:t>
        <a:bodyPr/>
        <a:lstStyle/>
        <a:p>
          <a:endParaRPr lang="zh-CN" altLang="en-US"/>
        </a:p>
      </dgm:t>
    </dgm:pt>
  </dgm:ptLst>
  <dgm:cxnLst>
    <dgm:cxn modelId="{263A01D5-E149-46AB-8EA8-B6A673D082E9}" srcId="{53909C52-EADC-4CCC-BD02-53416F64B420}" destId="{C99348A1-ED70-49B9-826F-5B58C2C53559}" srcOrd="2" destOrd="0" parTransId="{41D0CF81-2B8E-4514-80FE-D10012C30BB4}" sibTransId="{154B4458-86F6-4616-A33D-2F0C7B809C45}"/>
    <dgm:cxn modelId="{00F0BAF7-CF24-4672-974D-BF21063C8355}" type="presOf" srcId="{89F3D4B9-5FE3-4E16-B0A1-4399486779AA}" destId="{D5455AC6-9BAC-452E-8723-252335048B69}" srcOrd="0" destOrd="0" presId="urn:microsoft.com/office/officeart/2005/8/layout/equation1"/>
    <dgm:cxn modelId="{43269F23-D8AD-48BF-BC03-13F86E507B59}" type="presOf" srcId="{53909C52-EADC-4CCC-BD02-53416F64B420}" destId="{464299D3-D5CF-47E3-9A97-91320563D5FC}" srcOrd="0" destOrd="0" presId="urn:microsoft.com/office/officeart/2005/8/layout/equation1"/>
    <dgm:cxn modelId="{5717A83C-F054-4D1C-BFA8-40A6AE92F128}" srcId="{53909C52-EADC-4CCC-BD02-53416F64B420}" destId="{89F3D4B9-5FE3-4E16-B0A1-4399486779AA}" srcOrd="1" destOrd="0" parTransId="{7CF351C5-AB9D-4BB9-A8CA-6B8064352B4E}" sibTransId="{95A1098A-7B52-4542-88DD-F75E0C525E15}"/>
    <dgm:cxn modelId="{5F5B1146-6D35-4C53-A1DE-77CD71C12C78}" type="presOf" srcId="{C99348A1-ED70-49B9-826F-5B58C2C53559}" destId="{1FFF7B8A-4117-4E6E-A8F9-67C2B733BE16}" srcOrd="0" destOrd="0" presId="urn:microsoft.com/office/officeart/2005/8/layout/equation1"/>
    <dgm:cxn modelId="{55BBC663-724A-4FDA-B5EB-E6A8A732F060}" type="presOf" srcId="{7DD0032F-927B-4B3D-8B5B-361D8058DF28}" destId="{65BF889F-61E6-49A4-9AF5-28B729721234}" srcOrd="0" destOrd="0" presId="urn:microsoft.com/office/officeart/2005/8/layout/equation1"/>
    <dgm:cxn modelId="{AA581F6E-DF37-4372-8AAF-0EFF618D3287}" srcId="{53909C52-EADC-4CCC-BD02-53416F64B420}" destId="{34BD5488-9155-4C75-A31E-58E2E65D74CF}" srcOrd="0" destOrd="0" parTransId="{5613AFD5-21DC-4653-851E-70119E305FE8}" sibTransId="{7DD0032F-927B-4B3D-8B5B-361D8058DF28}"/>
    <dgm:cxn modelId="{837B6186-7E21-462D-B8CA-C0D30FCA8FD0}" type="presOf" srcId="{34BD5488-9155-4C75-A31E-58E2E65D74CF}" destId="{1D980A44-9BE6-4098-949D-44D5E25D4781}" srcOrd="0" destOrd="0" presId="urn:microsoft.com/office/officeart/2005/8/layout/equation1"/>
    <dgm:cxn modelId="{9B925A11-EE68-4CAC-B74C-1D27EEC9052F}" type="presOf" srcId="{95A1098A-7B52-4542-88DD-F75E0C525E15}" destId="{C2542344-120F-442C-B016-E14552682F60}" srcOrd="0" destOrd="0" presId="urn:microsoft.com/office/officeart/2005/8/layout/equation1"/>
    <dgm:cxn modelId="{8E84A285-C1CE-4ECD-A3C4-04ADED53C2FD}" type="presParOf" srcId="{464299D3-D5CF-47E3-9A97-91320563D5FC}" destId="{1D980A44-9BE6-4098-949D-44D5E25D4781}" srcOrd="0" destOrd="0" presId="urn:microsoft.com/office/officeart/2005/8/layout/equation1"/>
    <dgm:cxn modelId="{3259E329-22FB-45D9-9EDA-2AB6CB3EB13C}" type="presParOf" srcId="{464299D3-D5CF-47E3-9A97-91320563D5FC}" destId="{E6BDAA17-062F-44A1-9686-F1BC6669CB3B}" srcOrd="1" destOrd="0" presId="urn:microsoft.com/office/officeart/2005/8/layout/equation1"/>
    <dgm:cxn modelId="{06E62E9A-753D-445C-9E4D-79A6BE5034C0}" type="presParOf" srcId="{464299D3-D5CF-47E3-9A97-91320563D5FC}" destId="{65BF889F-61E6-49A4-9AF5-28B729721234}" srcOrd="2" destOrd="0" presId="urn:microsoft.com/office/officeart/2005/8/layout/equation1"/>
    <dgm:cxn modelId="{2E735426-8B4F-46DB-AEF6-AD6E956425E6}" type="presParOf" srcId="{464299D3-D5CF-47E3-9A97-91320563D5FC}" destId="{3EE963CD-3719-4C2C-9352-2DBE89A9390D}" srcOrd="3" destOrd="0" presId="urn:microsoft.com/office/officeart/2005/8/layout/equation1"/>
    <dgm:cxn modelId="{40B05B0C-184F-4BD2-B091-0FEDF6B3FD4C}" type="presParOf" srcId="{464299D3-D5CF-47E3-9A97-91320563D5FC}" destId="{D5455AC6-9BAC-452E-8723-252335048B69}" srcOrd="4" destOrd="0" presId="urn:microsoft.com/office/officeart/2005/8/layout/equation1"/>
    <dgm:cxn modelId="{398BCB95-D1F4-4CBC-9977-2EA448A3B3D3}" type="presParOf" srcId="{464299D3-D5CF-47E3-9A97-91320563D5FC}" destId="{BF85F1BA-2583-4346-A97D-AB0A2C18220A}" srcOrd="5" destOrd="0" presId="urn:microsoft.com/office/officeart/2005/8/layout/equation1"/>
    <dgm:cxn modelId="{FEF99CE2-138A-4DAA-B8B5-5563C8B0B01D}" type="presParOf" srcId="{464299D3-D5CF-47E3-9A97-91320563D5FC}" destId="{C2542344-120F-442C-B016-E14552682F60}" srcOrd="6" destOrd="0" presId="urn:microsoft.com/office/officeart/2005/8/layout/equation1"/>
    <dgm:cxn modelId="{E5678F30-45BB-40B1-89A8-74B05C3A2619}" type="presParOf" srcId="{464299D3-D5CF-47E3-9A97-91320563D5FC}" destId="{01063551-C5A5-4C89-A3A4-CA385417DF91}" srcOrd="7" destOrd="0" presId="urn:microsoft.com/office/officeart/2005/8/layout/equation1"/>
    <dgm:cxn modelId="{FA62CBCC-7CB4-4E41-8AC4-596EDBCFDA7E}" type="presParOf" srcId="{464299D3-D5CF-47E3-9A97-91320563D5FC}" destId="{1FFF7B8A-4117-4E6E-A8F9-67C2B733BE16}" srcOrd="8" destOrd="0" presId="urn:microsoft.com/office/officeart/2005/8/layout/equation1"/>
  </dgm:cxnLst>
  <dgm:bg/>
  <dgm:whole/>
  <dgm:extLst>
    <a:ext uri="http://schemas.microsoft.com/office/drawing/2008/diagram">
      <dsp:dataModelExt xmlns:dsp="http://schemas.microsoft.com/office/drawing/2008/diagram" relId="rId2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A5AC080-1962-4CE0-AEFD-1317BE2C78AE}" type="doc">
      <dgm:prSet loTypeId="urn:microsoft.com/office/officeart/2005/8/layout/vList5" loCatId="list" qsTypeId="urn:microsoft.com/office/officeart/2005/8/quickstyle/simple5" qsCatId="simple" csTypeId="urn:microsoft.com/office/officeart/2005/8/colors/accent1_5" csCatId="accent1" phldr="1"/>
      <dgm:spPr/>
      <dgm:t>
        <a:bodyPr/>
        <a:lstStyle/>
        <a:p>
          <a:endParaRPr lang="zh-CN" altLang="en-US"/>
        </a:p>
      </dgm:t>
    </dgm:pt>
    <dgm:pt modelId="{08DFAB46-23C3-48F7-81B1-2A3A093DB614}">
      <dgm:prSet custT="1"/>
      <dgm:spPr/>
      <dgm:t>
        <a:bodyPr/>
        <a:lstStyle/>
        <a:p>
          <a:r>
            <a:rPr lang="zh-CN" altLang="en-US" sz="2000" dirty="0" smtClean="0">
              <a:latin typeface="+mj-ea"/>
              <a:ea typeface="+mj-ea"/>
            </a:rPr>
            <a:t>内向、直觉、思考、知觉型</a:t>
          </a:r>
          <a:endParaRPr lang="zh-CN" altLang="en-US" sz="2000" dirty="0">
            <a:latin typeface="+mj-ea"/>
            <a:ea typeface="+mj-ea"/>
          </a:endParaRPr>
        </a:p>
      </dgm:t>
    </dgm:pt>
    <dgm:pt modelId="{A8DBC6DD-6037-4EBB-99B0-681F1E0B6D1A}" type="parTrans" cxnId="{7C11BC7D-8CB8-4E82-8BC2-FC8E8A54A177}">
      <dgm:prSet/>
      <dgm:spPr/>
      <dgm:t>
        <a:bodyPr/>
        <a:lstStyle/>
        <a:p>
          <a:endParaRPr lang="zh-CN" altLang="en-US" sz="2000">
            <a:latin typeface="+mj-ea"/>
            <a:ea typeface="+mj-ea"/>
          </a:endParaRPr>
        </a:p>
      </dgm:t>
    </dgm:pt>
    <dgm:pt modelId="{B306835D-A49B-40D0-8A90-57AE233EC65F}" type="sibTrans" cxnId="{7C11BC7D-8CB8-4E82-8BC2-FC8E8A54A177}">
      <dgm:prSet/>
      <dgm:spPr/>
      <dgm:t>
        <a:bodyPr/>
        <a:lstStyle/>
        <a:p>
          <a:endParaRPr lang="zh-CN" altLang="en-US" sz="2000">
            <a:latin typeface="+mj-ea"/>
            <a:ea typeface="+mj-ea"/>
          </a:endParaRPr>
        </a:p>
      </dgm:t>
    </dgm:pt>
    <dgm:pt modelId="{28FB7725-ACCB-4731-AE44-4C08706F5A42}">
      <dgm:prSet custT="1"/>
      <dgm:spPr/>
      <dgm:t>
        <a:bodyPr/>
        <a:lstStyle/>
        <a:p>
          <a:r>
            <a:rPr lang="en-US" altLang="zh-CN" sz="2000" dirty="0" smtClean="0">
              <a:latin typeface="+mj-ea"/>
              <a:ea typeface="+mj-ea"/>
            </a:rPr>
            <a:t>ISTJ</a:t>
          </a:r>
          <a:endParaRPr lang="zh-CN" altLang="en-US" sz="2000" dirty="0">
            <a:latin typeface="+mj-ea"/>
            <a:ea typeface="+mj-ea"/>
          </a:endParaRPr>
        </a:p>
      </dgm:t>
    </dgm:pt>
    <dgm:pt modelId="{3BD09C5C-48FA-4D7E-A861-BABB1364AD10}" type="parTrans" cxnId="{55827681-E77D-4C5F-8C0C-DD2BBE8CD8E7}">
      <dgm:prSet/>
      <dgm:spPr/>
      <dgm:t>
        <a:bodyPr/>
        <a:lstStyle/>
        <a:p>
          <a:endParaRPr lang="zh-CN" altLang="en-US" sz="2000">
            <a:latin typeface="+mj-ea"/>
            <a:ea typeface="+mj-ea"/>
          </a:endParaRPr>
        </a:p>
      </dgm:t>
    </dgm:pt>
    <dgm:pt modelId="{F5A21115-9D2A-4489-BA90-78D8E16FCC70}" type="sibTrans" cxnId="{55827681-E77D-4C5F-8C0C-DD2BBE8CD8E7}">
      <dgm:prSet/>
      <dgm:spPr/>
      <dgm:t>
        <a:bodyPr/>
        <a:lstStyle/>
        <a:p>
          <a:endParaRPr lang="zh-CN" altLang="en-US" sz="2000">
            <a:latin typeface="+mj-ea"/>
            <a:ea typeface="+mj-ea"/>
          </a:endParaRPr>
        </a:p>
      </dgm:t>
    </dgm:pt>
    <dgm:pt modelId="{BF6EF377-4472-4784-B676-442CD3A615E6}">
      <dgm:prSet custT="1"/>
      <dgm:spPr/>
      <dgm:t>
        <a:bodyPr/>
        <a:lstStyle/>
        <a:p>
          <a:r>
            <a:rPr lang="zh-CN" altLang="en-US" sz="2000" dirty="0" smtClean="0">
              <a:latin typeface="+mj-ea"/>
              <a:ea typeface="+mj-ea"/>
            </a:rPr>
            <a:t>内向、感觉、思考、判断型</a:t>
          </a:r>
          <a:endParaRPr lang="zh-CN" altLang="en-US" sz="2000" dirty="0">
            <a:latin typeface="+mj-ea"/>
            <a:ea typeface="+mj-ea"/>
          </a:endParaRPr>
        </a:p>
      </dgm:t>
    </dgm:pt>
    <dgm:pt modelId="{E3785FCA-8278-4706-8FCE-0A79809BA2E0}" type="parTrans" cxnId="{EAE45DDE-D414-4BCC-BF91-4559E544BA32}">
      <dgm:prSet/>
      <dgm:spPr/>
      <dgm:t>
        <a:bodyPr/>
        <a:lstStyle/>
        <a:p>
          <a:endParaRPr lang="zh-CN" altLang="en-US" sz="2000">
            <a:latin typeface="+mj-ea"/>
            <a:ea typeface="+mj-ea"/>
          </a:endParaRPr>
        </a:p>
      </dgm:t>
    </dgm:pt>
    <dgm:pt modelId="{8F107BB1-2380-4047-802D-21F96B793DB1}" type="sibTrans" cxnId="{EAE45DDE-D414-4BCC-BF91-4559E544BA32}">
      <dgm:prSet/>
      <dgm:spPr/>
      <dgm:t>
        <a:bodyPr/>
        <a:lstStyle/>
        <a:p>
          <a:endParaRPr lang="zh-CN" altLang="en-US" sz="2000">
            <a:latin typeface="+mj-ea"/>
            <a:ea typeface="+mj-ea"/>
          </a:endParaRPr>
        </a:p>
      </dgm:t>
    </dgm:pt>
    <dgm:pt modelId="{D1A0259F-4233-4001-A46E-75618EA8A960}">
      <dgm:prSet custT="1"/>
      <dgm:spPr/>
      <dgm:t>
        <a:bodyPr/>
        <a:lstStyle/>
        <a:p>
          <a:r>
            <a:rPr lang="en-US" altLang="zh-CN" sz="2000" dirty="0" smtClean="0">
              <a:latin typeface="+mj-ea"/>
              <a:ea typeface="+mj-ea"/>
            </a:rPr>
            <a:t>ISFJ</a:t>
          </a:r>
          <a:endParaRPr lang="zh-CN" altLang="en-US" sz="2000" dirty="0">
            <a:latin typeface="+mj-ea"/>
            <a:ea typeface="+mj-ea"/>
          </a:endParaRPr>
        </a:p>
      </dgm:t>
    </dgm:pt>
    <dgm:pt modelId="{2FD08935-5E35-4A3A-9C25-37EE72FD60E2}" type="parTrans" cxnId="{F8C38B33-83BC-4CFA-B98C-7E16A58CFF6D}">
      <dgm:prSet/>
      <dgm:spPr/>
      <dgm:t>
        <a:bodyPr/>
        <a:lstStyle/>
        <a:p>
          <a:endParaRPr lang="zh-CN" altLang="en-US" sz="2000">
            <a:latin typeface="+mj-ea"/>
            <a:ea typeface="+mj-ea"/>
          </a:endParaRPr>
        </a:p>
      </dgm:t>
    </dgm:pt>
    <dgm:pt modelId="{D596114C-24DB-4CF7-9CD2-7FBA741729C6}" type="sibTrans" cxnId="{F8C38B33-83BC-4CFA-B98C-7E16A58CFF6D}">
      <dgm:prSet/>
      <dgm:spPr/>
      <dgm:t>
        <a:bodyPr/>
        <a:lstStyle/>
        <a:p>
          <a:endParaRPr lang="zh-CN" altLang="en-US" sz="2000">
            <a:latin typeface="+mj-ea"/>
            <a:ea typeface="+mj-ea"/>
          </a:endParaRPr>
        </a:p>
      </dgm:t>
    </dgm:pt>
    <dgm:pt modelId="{E41A7941-B770-4032-9C09-3F635DD22279}">
      <dgm:prSet custT="1"/>
      <dgm:spPr/>
      <dgm:t>
        <a:bodyPr/>
        <a:lstStyle/>
        <a:p>
          <a:r>
            <a:rPr lang="zh-CN" altLang="en-US" sz="2000" dirty="0" smtClean="0">
              <a:latin typeface="+mj-ea"/>
              <a:ea typeface="+mj-ea"/>
            </a:rPr>
            <a:t>内向、感觉、情感、判断型</a:t>
          </a:r>
          <a:endParaRPr lang="zh-CN" altLang="en-US" sz="2000" dirty="0">
            <a:latin typeface="+mj-ea"/>
            <a:ea typeface="+mj-ea"/>
          </a:endParaRPr>
        </a:p>
      </dgm:t>
    </dgm:pt>
    <dgm:pt modelId="{C7394691-8F28-4099-A4AE-78A06B3AEAF8}" type="parTrans" cxnId="{3BFCAB07-D14B-40FE-A82D-D08CA7D87DDD}">
      <dgm:prSet/>
      <dgm:spPr/>
      <dgm:t>
        <a:bodyPr/>
        <a:lstStyle/>
        <a:p>
          <a:endParaRPr lang="zh-CN" altLang="en-US" sz="2000">
            <a:latin typeface="+mj-ea"/>
            <a:ea typeface="+mj-ea"/>
          </a:endParaRPr>
        </a:p>
      </dgm:t>
    </dgm:pt>
    <dgm:pt modelId="{E3878224-5B58-4F1A-82A3-E419CCF72EE9}" type="sibTrans" cxnId="{3BFCAB07-D14B-40FE-A82D-D08CA7D87DDD}">
      <dgm:prSet/>
      <dgm:spPr/>
      <dgm:t>
        <a:bodyPr/>
        <a:lstStyle/>
        <a:p>
          <a:endParaRPr lang="zh-CN" altLang="en-US" sz="2000">
            <a:latin typeface="+mj-ea"/>
            <a:ea typeface="+mj-ea"/>
          </a:endParaRPr>
        </a:p>
      </dgm:t>
    </dgm:pt>
    <dgm:pt modelId="{F1B85401-61D0-4D8E-9422-623C1C8E6DD9}">
      <dgm:prSet custT="1"/>
      <dgm:spPr/>
      <dgm:t>
        <a:bodyPr/>
        <a:lstStyle/>
        <a:p>
          <a:r>
            <a:rPr lang="en-US" altLang="zh-CN" sz="2000" dirty="0" smtClean="0">
              <a:latin typeface="+mj-ea"/>
              <a:ea typeface="+mj-ea"/>
            </a:rPr>
            <a:t>INFJ</a:t>
          </a:r>
          <a:endParaRPr lang="zh-CN" altLang="en-US" sz="2000" dirty="0">
            <a:latin typeface="+mj-ea"/>
            <a:ea typeface="+mj-ea"/>
          </a:endParaRPr>
        </a:p>
      </dgm:t>
    </dgm:pt>
    <dgm:pt modelId="{4E78B21D-D347-4FC8-814F-2DE7413B3157}" type="parTrans" cxnId="{DD8D4A1F-F6D7-4519-B0A2-88CFE8E48E99}">
      <dgm:prSet/>
      <dgm:spPr/>
      <dgm:t>
        <a:bodyPr/>
        <a:lstStyle/>
        <a:p>
          <a:endParaRPr lang="zh-CN" altLang="en-US" sz="2000">
            <a:latin typeface="+mj-ea"/>
            <a:ea typeface="+mj-ea"/>
          </a:endParaRPr>
        </a:p>
      </dgm:t>
    </dgm:pt>
    <dgm:pt modelId="{3E919085-C49A-4C49-8E3F-A2537352CE52}" type="sibTrans" cxnId="{DD8D4A1F-F6D7-4519-B0A2-88CFE8E48E99}">
      <dgm:prSet/>
      <dgm:spPr/>
      <dgm:t>
        <a:bodyPr/>
        <a:lstStyle/>
        <a:p>
          <a:endParaRPr lang="zh-CN" altLang="en-US" sz="2000">
            <a:latin typeface="+mj-ea"/>
            <a:ea typeface="+mj-ea"/>
          </a:endParaRPr>
        </a:p>
      </dgm:t>
    </dgm:pt>
    <dgm:pt modelId="{EA692443-5DB7-4D4D-8FF1-7837D5BFF0F2}">
      <dgm:prSet custT="1"/>
      <dgm:spPr/>
      <dgm:t>
        <a:bodyPr/>
        <a:lstStyle/>
        <a:p>
          <a:r>
            <a:rPr lang="zh-CN" altLang="en-US" sz="2000" dirty="0" smtClean="0">
              <a:latin typeface="+mj-ea"/>
              <a:ea typeface="+mj-ea"/>
            </a:rPr>
            <a:t>内向、直觉、情感、判断型</a:t>
          </a:r>
          <a:endParaRPr lang="zh-CN" altLang="en-US" sz="2000" dirty="0">
            <a:latin typeface="+mj-ea"/>
            <a:ea typeface="+mj-ea"/>
          </a:endParaRPr>
        </a:p>
      </dgm:t>
    </dgm:pt>
    <dgm:pt modelId="{C20F09F3-23CF-4266-87E0-6E94E882FE93}" type="parTrans" cxnId="{3B9DC024-0487-40F1-B38B-3EB8BA60F156}">
      <dgm:prSet/>
      <dgm:spPr/>
      <dgm:t>
        <a:bodyPr/>
        <a:lstStyle/>
        <a:p>
          <a:endParaRPr lang="zh-CN" altLang="en-US" sz="2000">
            <a:latin typeface="+mj-ea"/>
            <a:ea typeface="+mj-ea"/>
          </a:endParaRPr>
        </a:p>
      </dgm:t>
    </dgm:pt>
    <dgm:pt modelId="{E014F493-61B3-4166-9780-13B6F963D58F}" type="sibTrans" cxnId="{3B9DC024-0487-40F1-B38B-3EB8BA60F156}">
      <dgm:prSet/>
      <dgm:spPr/>
      <dgm:t>
        <a:bodyPr/>
        <a:lstStyle/>
        <a:p>
          <a:endParaRPr lang="zh-CN" altLang="en-US" sz="2000">
            <a:latin typeface="+mj-ea"/>
            <a:ea typeface="+mj-ea"/>
          </a:endParaRPr>
        </a:p>
      </dgm:t>
    </dgm:pt>
    <dgm:pt modelId="{305D5207-9E7D-4A4E-ABD0-943D7111EE71}">
      <dgm:prSet custT="1"/>
      <dgm:spPr/>
      <dgm:t>
        <a:bodyPr/>
        <a:lstStyle/>
        <a:p>
          <a:r>
            <a:rPr lang="en-US" altLang="zh-CN" sz="2000" dirty="0" smtClean="0">
              <a:latin typeface="+mj-ea"/>
              <a:ea typeface="+mj-ea"/>
            </a:rPr>
            <a:t>INTJ</a:t>
          </a:r>
          <a:endParaRPr lang="zh-CN" altLang="en-US" sz="2000" dirty="0">
            <a:latin typeface="+mj-ea"/>
            <a:ea typeface="+mj-ea"/>
          </a:endParaRPr>
        </a:p>
      </dgm:t>
    </dgm:pt>
    <dgm:pt modelId="{E342C846-DBF1-4815-AEF4-5CFE4797142E}" type="parTrans" cxnId="{FE253731-CE30-4A65-9078-7A48076100EB}">
      <dgm:prSet/>
      <dgm:spPr/>
      <dgm:t>
        <a:bodyPr/>
        <a:lstStyle/>
        <a:p>
          <a:endParaRPr lang="zh-CN" altLang="en-US" sz="2000">
            <a:latin typeface="+mj-ea"/>
            <a:ea typeface="+mj-ea"/>
          </a:endParaRPr>
        </a:p>
      </dgm:t>
    </dgm:pt>
    <dgm:pt modelId="{F068A5AF-564C-4B88-9C81-7413ADCED21F}" type="sibTrans" cxnId="{FE253731-CE30-4A65-9078-7A48076100EB}">
      <dgm:prSet/>
      <dgm:spPr/>
      <dgm:t>
        <a:bodyPr/>
        <a:lstStyle/>
        <a:p>
          <a:endParaRPr lang="zh-CN" altLang="en-US" sz="2000">
            <a:latin typeface="+mj-ea"/>
            <a:ea typeface="+mj-ea"/>
          </a:endParaRPr>
        </a:p>
      </dgm:t>
    </dgm:pt>
    <dgm:pt modelId="{B23E4F09-AF50-418B-B603-82B83BCBA74F}">
      <dgm:prSet custT="1"/>
      <dgm:spPr/>
      <dgm:t>
        <a:bodyPr/>
        <a:lstStyle/>
        <a:p>
          <a:r>
            <a:rPr lang="zh-CN" altLang="en-US" sz="2000" dirty="0" smtClean="0">
              <a:latin typeface="+mj-ea"/>
              <a:ea typeface="+mj-ea"/>
            </a:rPr>
            <a:t>内向、直觉、思考、判断型</a:t>
          </a:r>
          <a:endParaRPr lang="zh-CN" altLang="en-US" sz="2000" dirty="0">
            <a:latin typeface="+mj-ea"/>
            <a:ea typeface="+mj-ea"/>
          </a:endParaRPr>
        </a:p>
      </dgm:t>
    </dgm:pt>
    <dgm:pt modelId="{9344F912-C573-47C9-A6F5-4D749B0CD120}" type="parTrans" cxnId="{916CE948-A0A5-41CF-97C4-826DBA8530C7}">
      <dgm:prSet/>
      <dgm:spPr/>
      <dgm:t>
        <a:bodyPr/>
        <a:lstStyle/>
        <a:p>
          <a:endParaRPr lang="zh-CN" altLang="en-US" sz="2000">
            <a:latin typeface="+mj-ea"/>
            <a:ea typeface="+mj-ea"/>
          </a:endParaRPr>
        </a:p>
      </dgm:t>
    </dgm:pt>
    <dgm:pt modelId="{5C564DC0-17BC-42A6-9DA5-F247337B5B64}" type="sibTrans" cxnId="{916CE948-A0A5-41CF-97C4-826DBA8530C7}">
      <dgm:prSet/>
      <dgm:spPr/>
      <dgm:t>
        <a:bodyPr/>
        <a:lstStyle/>
        <a:p>
          <a:endParaRPr lang="zh-CN" altLang="en-US" sz="2000">
            <a:latin typeface="+mj-ea"/>
            <a:ea typeface="+mj-ea"/>
          </a:endParaRPr>
        </a:p>
      </dgm:t>
    </dgm:pt>
    <dgm:pt modelId="{4BC8E4B2-1BF6-452B-A0E4-56FAF8AE171B}">
      <dgm:prSet custT="1"/>
      <dgm:spPr/>
      <dgm:t>
        <a:bodyPr/>
        <a:lstStyle/>
        <a:p>
          <a:r>
            <a:rPr lang="en-US" altLang="zh-CN" sz="2000" dirty="0" smtClean="0">
              <a:latin typeface="+mj-ea"/>
              <a:ea typeface="+mj-ea"/>
            </a:rPr>
            <a:t>ISTP</a:t>
          </a:r>
          <a:endParaRPr lang="zh-CN" altLang="en-US" sz="2000" dirty="0">
            <a:latin typeface="+mj-ea"/>
            <a:ea typeface="+mj-ea"/>
          </a:endParaRPr>
        </a:p>
      </dgm:t>
    </dgm:pt>
    <dgm:pt modelId="{9FC51DF0-18FB-4BEB-82D3-8F085B16E3AF}" type="parTrans" cxnId="{93BBDD84-98C4-49C0-968E-FF2F13F5E2B3}">
      <dgm:prSet/>
      <dgm:spPr/>
      <dgm:t>
        <a:bodyPr/>
        <a:lstStyle/>
        <a:p>
          <a:endParaRPr lang="zh-CN" altLang="en-US" sz="2000">
            <a:latin typeface="+mj-ea"/>
            <a:ea typeface="+mj-ea"/>
          </a:endParaRPr>
        </a:p>
      </dgm:t>
    </dgm:pt>
    <dgm:pt modelId="{EAC83F1A-C425-444E-958B-567FF9EB80AD}" type="sibTrans" cxnId="{93BBDD84-98C4-49C0-968E-FF2F13F5E2B3}">
      <dgm:prSet/>
      <dgm:spPr/>
      <dgm:t>
        <a:bodyPr/>
        <a:lstStyle/>
        <a:p>
          <a:endParaRPr lang="zh-CN" altLang="en-US" sz="2000">
            <a:latin typeface="+mj-ea"/>
            <a:ea typeface="+mj-ea"/>
          </a:endParaRPr>
        </a:p>
      </dgm:t>
    </dgm:pt>
    <dgm:pt modelId="{A56434FB-2BA6-48C2-A3A5-233602CC109F}">
      <dgm:prSet custT="1"/>
      <dgm:spPr/>
      <dgm:t>
        <a:bodyPr/>
        <a:lstStyle/>
        <a:p>
          <a:r>
            <a:rPr lang="zh-CN" altLang="en-US" sz="2000" dirty="0" smtClean="0">
              <a:latin typeface="+mj-ea"/>
              <a:ea typeface="+mj-ea"/>
            </a:rPr>
            <a:t>内向、感觉、思考、知觉型</a:t>
          </a:r>
          <a:endParaRPr lang="zh-CN" altLang="en-US" sz="2000" dirty="0">
            <a:latin typeface="+mj-ea"/>
            <a:ea typeface="+mj-ea"/>
          </a:endParaRPr>
        </a:p>
      </dgm:t>
    </dgm:pt>
    <dgm:pt modelId="{48F8EEDE-72A3-41D0-AA1B-6D20A729DEAF}" type="parTrans" cxnId="{8905B193-CF35-4770-8047-8EB1BF01B890}">
      <dgm:prSet/>
      <dgm:spPr/>
      <dgm:t>
        <a:bodyPr/>
        <a:lstStyle/>
        <a:p>
          <a:endParaRPr lang="zh-CN" altLang="en-US" sz="2000">
            <a:latin typeface="+mj-ea"/>
            <a:ea typeface="+mj-ea"/>
          </a:endParaRPr>
        </a:p>
      </dgm:t>
    </dgm:pt>
    <dgm:pt modelId="{5EA9B842-7522-4EE7-ACC2-4700F9A37597}" type="sibTrans" cxnId="{8905B193-CF35-4770-8047-8EB1BF01B890}">
      <dgm:prSet/>
      <dgm:spPr/>
      <dgm:t>
        <a:bodyPr/>
        <a:lstStyle/>
        <a:p>
          <a:endParaRPr lang="zh-CN" altLang="en-US" sz="2000">
            <a:latin typeface="+mj-ea"/>
            <a:ea typeface="+mj-ea"/>
          </a:endParaRPr>
        </a:p>
      </dgm:t>
    </dgm:pt>
    <dgm:pt modelId="{8D867D05-C717-4410-ACB7-831150155A34}">
      <dgm:prSet custT="1"/>
      <dgm:spPr/>
      <dgm:t>
        <a:bodyPr/>
        <a:lstStyle/>
        <a:p>
          <a:r>
            <a:rPr lang="en-US" altLang="zh-CN" sz="2000" dirty="0" smtClean="0">
              <a:latin typeface="+mj-ea"/>
              <a:ea typeface="+mj-ea"/>
            </a:rPr>
            <a:t>ISFP</a:t>
          </a:r>
          <a:endParaRPr lang="zh-CN" altLang="en-US" sz="2000" dirty="0">
            <a:latin typeface="+mj-ea"/>
            <a:ea typeface="+mj-ea"/>
          </a:endParaRPr>
        </a:p>
      </dgm:t>
    </dgm:pt>
    <dgm:pt modelId="{909B1D86-0AB7-4140-A039-EF0F9D5AACA4}" type="parTrans" cxnId="{AB238DCC-4004-488B-A130-BCB071646C3C}">
      <dgm:prSet/>
      <dgm:spPr/>
      <dgm:t>
        <a:bodyPr/>
        <a:lstStyle/>
        <a:p>
          <a:endParaRPr lang="zh-CN" altLang="en-US" sz="2000">
            <a:latin typeface="+mj-ea"/>
            <a:ea typeface="+mj-ea"/>
          </a:endParaRPr>
        </a:p>
      </dgm:t>
    </dgm:pt>
    <dgm:pt modelId="{19764012-4F4A-45F7-88C8-03F4DE78DE63}" type="sibTrans" cxnId="{AB238DCC-4004-488B-A130-BCB071646C3C}">
      <dgm:prSet/>
      <dgm:spPr/>
      <dgm:t>
        <a:bodyPr/>
        <a:lstStyle/>
        <a:p>
          <a:endParaRPr lang="zh-CN" altLang="en-US" sz="2000">
            <a:latin typeface="+mj-ea"/>
            <a:ea typeface="+mj-ea"/>
          </a:endParaRPr>
        </a:p>
      </dgm:t>
    </dgm:pt>
    <dgm:pt modelId="{7A3D3677-32BD-4A47-935D-3E643E52CF03}">
      <dgm:prSet custT="1"/>
      <dgm:spPr/>
      <dgm:t>
        <a:bodyPr/>
        <a:lstStyle/>
        <a:p>
          <a:r>
            <a:rPr lang="zh-CN" altLang="en-US" sz="2000" dirty="0" smtClean="0">
              <a:latin typeface="+mj-ea"/>
              <a:ea typeface="+mj-ea"/>
            </a:rPr>
            <a:t>内向、感觉、情感、知觉型</a:t>
          </a:r>
          <a:endParaRPr lang="zh-CN" altLang="en-US" sz="2000" dirty="0">
            <a:latin typeface="+mj-ea"/>
            <a:ea typeface="+mj-ea"/>
          </a:endParaRPr>
        </a:p>
      </dgm:t>
    </dgm:pt>
    <dgm:pt modelId="{B18D430D-47D2-4AA9-AF24-72D9026C887E}" type="parTrans" cxnId="{54552C4A-0A6B-458B-A3A2-470E31F464B3}">
      <dgm:prSet/>
      <dgm:spPr/>
      <dgm:t>
        <a:bodyPr/>
        <a:lstStyle/>
        <a:p>
          <a:endParaRPr lang="zh-CN" altLang="en-US" sz="2000">
            <a:latin typeface="+mj-ea"/>
            <a:ea typeface="+mj-ea"/>
          </a:endParaRPr>
        </a:p>
      </dgm:t>
    </dgm:pt>
    <dgm:pt modelId="{EDB80FC7-F3BF-4BEE-94E9-3377AFCB0D4E}" type="sibTrans" cxnId="{54552C4A-0A6B-458B-A3A2-470E31F464B3}">
      <dgm:prSet/>
      <dgm:spPr/>
      <dgm:t>
        <a:bodyPr/>
        <a:lstStyle/>
        <a:p>
          <a:endParaRPr lang="zh-CN" altLang="en-US" sz="2000">
            <a:latin typeface="+mj-ea"/>
            <a:ea typeface="+mj-ea"/>
          </a:endParaRPr>
        </a:p>
      </dgm:t>
    </dgm:pt>
    <dgm:pt modelId="{CC8BA31A-3F4B-4663-B5DA-980C50ECC3BE}">
      <dgm:prSet custT="1"/>
      <dgm:spPr/>
      <dgm:t>
        <a:bodyPr/>
        <a:lstStyle/>
        <a:p>
          <a:r>
            <a:rPr lang="en-US" altLang="zh-CN" sz="2000" dirty="0" smtClean="0">
              <a:latin typeface="+mj-ea"/>
              <a:ea typeface="+mj-ea"/>
            </a:rPr>
            <a:t>INFP</a:t>
          </a:r>
          <a:endParaRPr lang="zh-CN" altLang="en-US" sz="2000" dirty="0">
            <a:latin typeface="+mj-ea"/>
            <a:ea typeface="+mj-ea"/>
          </a:endParaRPr>
        </a:p>
      </dgm:t>
    </dgm:pt>
    <dgm:pt modelId="{450B3A73-125D-400E-8E0A-606ABC300FCD}" type="parTrans" cxnId="{F9B00C3E-42FB-43CA-A475-4A33C513C08C}">
      <dgm:prSet/>
      <dgm:spPr/>
      <dgm:t>
        <a:bodyPr/>
        <a:lstStyle/>
        <a:p>
          <a:endParaRPr lang="zh-CN" altLang="en-US" sz="2000">
            <a:latin typeface="+mj-ea"/>
            <a:ea typeface="+mj-ea"/>
          </a:endParaRPr>
        </a:p>
      </dgm:t>
    </dgm:pt>
    <dgm:pt modelId="{865249A5-76C0-4583-858C-9F76A1B4DBCB}" type="sibTrans" cxnId="{F9B00C3E-42FB-43CA-A475-4A33C513C08C}">
      <dgm:prSet/>
      <dgm:spPr/>
      <dgm:t>
        <a:bodyPr/>
        <a:lstStyle/>
        <a:p>
          <a:endParaRPr lang="zh-CN" altLang="en-US" sz="2000">
            <a:latin typeface="+mj-ea"/>
            <a:ea typeface="+mj-ea"/>
          </a:endParaRPr>
        </a:p>
      </dgm:t>
    </dgm:pt>
    <dgm:pt modelId="{EA782F13-EEBB-48FC-B53D-A1D2B52B617B}">
      <dgm:prSet custT="1"/>
      <dgm:spPr/>
      <dgm:t>
        <a:bodyPr/>
        <a:lstStyle/>
        <a:p>
          <a:r>
            <a:rPr lang="zh-CN" altLang="en-US" sz="2000" dirty="0" smtClean="0">
              <a:latin typeface="+mj-ea"/>
              <a:ea typeface="+mj-ea"/>
            </a:rPr>
            <a:t>内向、直觉、情感、知觉型</a:t>
          </a:r>
          <a:endParaRPr lang="zh-CN" altLang="en-US" sz="2000" dirty="0">
            <a:latin typeface="+mj-ea"/>
            <a:ea typeface="+mj-ea"/>
          </a:endParaRPr>
        </a:p>
      </dgm:t>
    </dgm:pt>
    <dgm:pt modelId="{645E25E2-662E-4E00-9C8A-188E324A6B5E}" type="parTrans" cxnId="{E188810D-A92F-4D53-9E5A-0E15A874770C}">
      <dgm:prSet/>
      <dgm:spPr/>
      <dgm:t>
        <a:bodyPr/>
        <a:lstStyle/>
        <a:p>
          <a:endParaRPr lang="zh-CN" altLang="en-US" sz="2000">
            <a:latin typeface="+mj-ea"/>
            <a:ea typeface="+mj-ea"/>
          </a:endParaRPr>
        </a:p>
      </dgm:t>
    </dgm:pt>
    <dgm:pt modelId="{73C1AE36-ED30-4787-BE87-026E3D3E7C55}" type="sibTrans" cxnId="{E188810D-A92F-4D53-9E5A-0E15A874770C}">
      <dgm:prSet/>
      <dgm:spPr/>
      <dgm:t>
        <a:bodyPr/>
        <a:lstStyle/>
        <a:p>
          <a:endParaRPr lang="zh-CN" altLang="en-US" sz="2000">
            <a:latin typeface="+mj-ea"/>
            <a:ea typeface="+mj-ea"/>
          </a:endParaRPr>
        </a:p>
      </dgm:t>
    </dgm:pt>
    <dgm:pt modelId="{57A7E10B-DF48-46D8-863D-7ACDA6D3FB94}">
      <dgm:prSet custT="1"/>
      <dgm:spPr/>
      <dgm:t>
        <a:bodyPr/>
        <a:lstStyle/>
        <a:p>
          <a:r>
            <a:rPr lang="en-US" altLang="zh-CN" sz="2000" dirty="0" smtClean="0">
              <a:latin typeface="+mj-ea"/>
              <a:ea typeface="+mj-ea"/>
            </a:rPr>
            <a:t>INTP</a:t>
          </a:r>
          <a:endParaRPr lang="zh-CN" altLang="en-US" sz="2000" dirty="0">
            <a:latin typeface="+mj-ea"/>
            <a:ea typeface="+mj-ea"/>
          </a:endParaRPr>
        </a:p>
      </dgm:t>
    </dgm:pt>
    <dgm:pt modelId="{C788B8BA-AE2C-412D-B396-F5EAD782A533}" type="parTrans" cxnId="{C49C952E-D0DC-431A-ABE1-8126B3D7E2AD}">
      <dgm:prSet/>
      <dgm:spPr/>
      <dgm:t>
        <a:bodyPr/>
        <a:lstStyle/>
        <a:p>
          <a:endParaRPr lang="zh-CN" altLang="en-US" sz="2000">
            <a:latin typeface="+mj-ea"/>
            <a:ea typeface="+mj-ea"/>
          </a:endParaRPr>
        </a:p>
      </dgm:t>
    </dgm:pt>
    <dgm:pt modelId="{03792EC2-D0B1-46D6-9164-77197123CC38}" type="sibTrans" cxnId="{C49C952E-D0DC-431A-ABE1-8126B3D7E2AD}">
      <dgm:prSet/>
      <dgm:spPr/>
      <dgm:t>
        <a:bodyPr/>
        <a:lstStyle/>
        <a:p>
          <a:endParaRPr lang="zh-CN" altLang="en-US" sz="2000">
            <a:latin typeface="+mj-ea"/>
            <a:ea typeface="+mj-ea"/>
          </a:endParaRPr>
        </a:p>
      </dgm:t>
    </dgm:pt>
    <dgm:pt modelId="{DF5A598B-218D-408D-8FBB-A1FBBAC02506}" type="pres">
      <dgm:prSet presAssocID="{AA5AC080-1962-4CE0-AEFD-1317BE2C78AE}" presName="Name0" presStyleCnt="0">
        <dgm:presLayoutVars>
          <dgm:dir/>
          <dgm:animLvl val="lvl"/>
          <dgm:resizeHandles val="exact"/>
        </dgm:presLayoutVars>
      </dgm:prSet>
      <dgm:spPr/>
      <dgm:t>
        <a:bodyPr/>
        <a:lstStyle/>
        <a:p>
          <a:endParaRPr lang="zh-CN" altLang="en-US"/>
        </a:p>
      </dgm:t>
    </dgm:pt>
    <dgm:pt modelId="{4831904F-90C5-44EF-BB34-C86A207E13D8}" type="pres">
      <dgm:prSet presAssocID="{28FB7725-ACCB-4731-AE44-4C08706F5A42}" presName="linNode" presStyleCnt="0"/>
      <dgm:spPr/>
      <dgm:t>
        <a:bodyPr/>
        <a:lstStyle/>
        <a:p>
          <a:endParaRPr lang="zh-CN" altLang="en-US"/>
        </a:p>
      </dgm:t>
    </dgm:pt>
    <dgm:pt modelId="{E54ACBDE-6815-4FAF-AB13-C90437572D89}" type="pres">
      <dgm:prSet presAssocID="{28FB7725-ACCB-4731-AE44-4C08706F5A42}" presName="parentText" presStyleLbl="node1" presStyleIdx="0" presStyleCnt="8" custScaleX="49283" custScaleY="67860">
        <dgm:presLayoutVars>
          <dgm:chMax val="1"/>
          <dgm:bulletEnabled val="1"/>
        </dgm:presLayoutVars>
      </dgm:prSet>
      <dgm:spPr>
        <a:prstGeom prst="rect">
          <a:avLst/>
        </a:prstGeom>
      </dgm:spPr>
      <dgm:t>
        <a:bodyPr/>
        <a:lstStyle/>
        <a:p>
          <a:endParaRPr lang="zh-CN" altLang="en-US"/>
        </a:p>
      </dgm:t>
    </dgm:pt>
    <dgm:pt modelId="{5779C6C4-8BF1-4D58-B042-829226F7FFB3}" type="pres">
      <dgm:prSet presAssocID="{28FB7725-ACCB-4731-AE44-4C08706F5A42}" presName="descendantText" presStyleLbl="alignAccFollowNode1" presStyleIdx="0" presStyleCnt="8" custScaleY="53931">
        <dgm:presLayoutVars>
          <dgm:bulletEnabled val="1"/>
        </dgm:presLayoutVars>
      </dgm:prSet>
      <dgm:spPr>
        <a:prstGeom prst="snip1Rect">
          <a:avLst/>
        </a:prstGeom>
      </dgm:spPr>
      <dgm:t>
        <a:bodyPr/>
        <a:lstStyle/>
        <a:p>
          <a:endParaRPr lang="zh-CN" altLang="en-US"/>
        </a:p>
      </dgm:t>
    </dgm:pt>
    <dgm:pt modelId="{D68B610B-EAEB-432B-8D92-DD0A09E163D1}" type="pres">
      <dgm:prSet presAssocID="{F5A21115-9D2A-4489-BA90-78D8E16FCC70}" presName="sp" presStyleCnt="0"/>
      <dgm:spPr/>
      <dgm:t>
        <a:bodyPr/>
        <a:lstStyle/>
        <a:p>
          <a:endParaRPr lang="zh-CN" altLang="en-US"/>
        </a:p>
      </dgm:t>
    </dgm:pt>
    <dgm:pt modelId="{DD98EFAB-602D-42A5-8769-B54706F49055}" type="pres">
      <dgm:prSet presAssocID="{D1A0259F-4233-4001-A46E-75618EA8A960}" presName="linNode" presStyleCnt="0"/>
      <dgm:spPr/>
      <dgm:t>
        <a:bodyPr/>
        <a:lstStyle/>
        <a:p>
          <a:endParaRPr lang="zh-CN" altLang="en-US"/>
        </a:p>
      </dgm:t>
    </dgm:pt>
    <dgm:pt modelId="{C1A9EC1C-5E33-4DA8-B153-59ECEB455B41}" type="pres">
      <dgm:prSet presAssocID="{D1A0259F-4233-4001-A46E-75618EA8A960}" presName="parentText" presStyleLbl="node1" presStyleIdx="1" presStyleCnt="8" custScaleX="49283" custScaleY="67860">
        <dgm:presLayoutVars>
          <dgm:chMax val="1"/>
          <dgm:bulletEnabled val="1"/>
        </dgm:presLayoutVars>
      </dgm:prSet>
      <dgm:spPr>
        <a:prstGeom prst="rect">
          <a:avLst/>
        </a:prstGeom>
      </dgm:spPr>
      <dgm:t>
        <a:bodyPr/>
        <a:lstStyle/>
        <a:p>
          <a:endParaRPr lang="zh-CN" altLang="en-US"/>
        </a:p>
      </dgm:t>
    </dgm:pt>
    <dgm:pt modelId="{F4956431-B1C9-4841-818B-A60F01A3E1AA}" type="pres">
      <dgm:prSet presAssocID="{D1A0259F-4233-4001-A46E-75618EA8A960}" presName="descendantText" presStyleLbl="alignAccFollowNode1" presStyleIdx="1" presStyleCnt="8" custScaleY="53931">
        <dgm:presLayoutVars>
          <dgm:bulletEnabled val="1"/>
        </dgm:presLayoutVars>
      </dgm:prSet>
      <dgm:spPr>
        <a:prstGeom prst="snip1Rect">
          <a:avLst/>
        </a:prstGeom>
      </dgm:spPr>
      <dgm:t>
        <a:bodyPr/>
        <a:lstStyle/>
        <a:p>
          <a:endParaRPr lang="zh-CN" altLang="en-US"/>
        </a:p>
      </dgm:t>
    </dgm:pt>
    <dgm:pt modelId="{D2D7AE72-179A-4F83-9D5A-CD80FAE6E38D}" type="pres">
      <dgm:prSet presAssocID="{D596114C-24DB-4CF7-9CD2-7FBA741729C6}" presName="sp" presStyleCnt="0"/>
      <dgm:spPr/>
      <dgm:t>
        <a:bodyPr/>
        <a:lstStyle/>
        <a:p>
          <a:endParaRPr lang="zh-CN" altLang="en-US"/>
        </a:p>
      </dgm:t>
    </dgm:pt>
    <dgm:pt modelId="{F5D10BDA-96DF-4F75-BA34-FEFF36A5DACD}" type="pres">
      <dgm:prSet presAssocID="{F1B85401-61D0-4D8E-9422-623C1C8E6DD9}" presName="linNode" presStyleCnt="0"/>
      <dgm:spPr/>
      <dgm:t>
        <a:bodyPr/>
        <a:lstStyle/>
        <a:p>
          <a:endParaRPr lang="zh-CN" altLang="en-US"/>
        </a:p>
      </dgm:t>
    </dgm:pt>
    <dgm:pt modelId="{DA8D19AE-02B3-49E7-82B2-56C639AC6875}" type="pres">
      <dgm:prSet presAssocID="{F1B85401-61D0-4D8E-9422-623C1C8E6DD9}" presName="parentText" presStyleLbl="node1" presStyleIdx="2" presStyleCnt="8" custScaleX="49283" custScaleY="67860">
        <dgm:presLayoutVars>
          <dgm:chMax val="1"/>
          <dgm:bulletEnabled val="1"/>
        </dgm:presLayoutVars>
      </dgm:prSet>
      <dgm:spPr>
        <a:prstGeom prst="rect">
          <a:avLst/>
        </a:prstGeom>
      </dgm:spPr>
      <dgm:t>
        <a:bodyPr/>
        <a:lstStyle/>
        <a:p>
          <a:endParaRPr lang="zh-CN" altLang="en-US"/>
        </a:p>
      </dgm:t>
    </dgm:pt>
    <dgm:pt modelId="{4D36F27C-CD15-4D2B-8161-31A6372BF57A}" type="pres">
      <dgm:prSet presAssocID="{F1B85401-61D0-4D8E-9422-623C1C8E6DD9}" presName="descendantText" presStyleLbl="alignAccFollowNode1" presStyleIdx="2" presStyleCnt="8" custScaleY="53931">
        <dgm:presLayoutVars>
          <dgm:bulletEnabled val="1"/>
        </dgm:presLayoutVars>
      </dgm:prSet>
      <dgm:spPr>
        <a:prstGeom prst="snip1Rect">
          <a:avLst/>
        </a:prstGeom>
      </dgm:spPr>
      <dgm:t>
        <a:bodyPr/>
        <a:lstStyle/>
        <a:p>
          <a:endParaRPr lang="zh-CN" altLang="en-US"/>
        </a:p>
      </dgm:t>
    </dgm:pt>
    <dgm:pt modelId="{77A21132-9160-4FC0-9AB0-26DC669A30F0}" type="pres">
      <dgm:prSet presAssocID="{3E919085-C49A-4C49-8E3F-A2537352CE52}" presName="sp" presStyleCnt="0"/>
      <dgm:spPr/>
      <dgm:t>
        <a:bodyPr/>
        <a:lstStyle/>
        <a:p>
          <a:endParaRPr lang="zh-CN" altLang="en-US"/>
        </a:p>
      </dgm:t>
    </dgm:pt>
    <dgm:pt modelId="{7861851D-2444-4E8E-BDD4-5BC0E10350B4}" type="pres">
      <dgm:prSet presAssocID="{305D5207-9E7D-4A4E-ABD0-943D7111EE71}" presName="linNode" presStyleCnt="0"/>
      <dgm:spPr/>
      <dgm:t>
        <a:bodyPr/>
        <a:lstStyle/>
        <a:p>
          <a:endParaRPr lang="zh-CN" altLang="en-US"/>
        </a:p>
      </dgm:t>
    </dgm:pt>
    <dgm:pt modelId="{08DF0270-C789-486C-87DC-0272729200D5}" type="pres">
      <dgm:prSet presAssocID="{305D5207-9E7D-4A4E-ABD0-943D7111EE71}" presName="parentText" presStyleLbl="node1" presStyleIdx="3" presStyleCnt="8" custScaleX="49283" custScaleY="67860">
        <dgm:presLayoutVars>
          <dgm:chMax val="1"/>
          <dgm:bulletEnabled val="1"/>
        </dgm:presLayoutVars>
      </dgm:prSet>
      <dgm:spPr>
        <a:prstGeom prst="rect">
          <a:avLst/>
        </a:prstGeom>
      </dgm:spPr>
      <dgm:t>
        <a:bodyPr/>
        <a:lstStyle/>
        <a:p>
          <a:endParaRPr lang="zh-CN" altLang="en-US"/>
        </a:p>
      </dgm:t>
    </dgm:pt>
    <dgm:pt modelId="{8D630C2D-A6F4-462C-A12D-F2A833C7D2E4}" type="pres">
      <dgm:prSet presAssocID="{305D5207-9E7D-4A4E-ABD0-943D7111EE71}" presName="descendantText" presStyleLbl="alignAccFollowNode1" presStyleIdx="3" presStyleCnt="8" custScaleY="53931">
        <dgm:presLayoutVars>
          <dgm:bulletEnabled val="1"/>
        </dgm:presLayoutVars>
      </dgm:prSet>
      <dgm:spPr>
        <a:prstGeom prst="snip1Rect">
          <a:avLst/>
        </a:prstGeom>
      </dgm:spPr>
      <dgm:t>
        <a:bodyPr/>
        <a:lstStyle/>
        <a:p>
          <a:endParaRPr lang="zh-CN" altLang="en-US"/>
        </a:p>
      </dgm:t>
    </dgm:pt>
    <dgm:pt modelId="{DAE1E1C7-69A4-47FC-9312-5469AC9EC32A}" type="pres">
      <dgm:prSet presAssocID="{F068A5AF-564C-4B88-9C81-7413ADCED21F}" presName="sp" presStyleCnt="0"/>
      <dgm:spPr/>
      <dgm:t>
        <a:bodyPr/>
        <a:lstStyle/>
        <a:p>
          <a:endParaRPr lang="zh-CN" altLang="en-US"/>
        </a:p>
      </dgm:t>
    </dgm:pt>
    <dgm:pt modelId="{071C9E31-8A37-42B4-886A-909522AD6356}" type="pres">
      <dgm:prSet presAssocID="{4BC8E4B2-1BF6-452B-A0E4-56FAF8AE171B}" presName="linNode" presStyleCnt="0"/>
      <dgm:spPr/>
      <dgm:t>
        <a:bodyPr/>
        <a:lstStyle/>
        <a:p>
          <a:endParaRPr lang="zh-CN" altLang="en-US"/>
        </a:p>
      </dgm:t>
    </dgm:pt>
    <dgm:pt modelId="{1994E167-85AE-4687-B631-3ABD126FE861}" type="pres">
      <dgm:prSet presAssocID="{4BC8E4B2-1BF6-452B-A0E4-56FAF8AE171B}" presName="parentText" presStyleLbl="node1" presStyleIdx="4" presStyleCnt="8" custScaleX="49283" custScaleY="67860">
        <dgm:presLayoutVars>
          <dgm:chMax val="1"/>
          <dgm:bulletEnabled val="1"/>
        </dgm:presLayoutVars>
      </dgm:prSet>
      <dgm:spPr>
        <a:prstGeom prst="rect">
          <a:avLst/>
        </a:prstGeom>
      </dgm:spPr>
      <dgm:t>
        <a:bodyPr/>
        <a:lstStyle/>
        <a:p>
          <a:endParaRPr lang="zh-CN" altLang="en-US"/>
        </a:p>
      </dgm:t>
    </dgm:pt>
    <dgm:pt modelId="{B66C8E5B-964B-496C-8896-BF86FC588754}" type="pres">
      <dgm:prSet presAssocID="{4BC8E4B2-1BF6-452B-A0E4-56FAF8AE171B}" presName="descendantText" presStyleLbl="alignAccFollowNode1" presStyleIdx="4" presStyleCnt="8" custScaleY="53931">
        <dgm:presLayoutVars>
          <dgm:bulletEnabled val="1"/>
        </dgm:presLayoutVars>
      </dgm:prSet>
      <dgm:spPr>
        <a:prstGeom prst="snip1Rect">
          <a:avLst/>
        </a:prstGeom>
      </dgm:spPr>
      <dgm:t>
        <a:bodyPr/>
        <a:lstStyle/>
        <a:p>
          <a:endParaRPr lang="zh-CN" altLang="en-US"/>
        </a:p>
      </dgm:t>
    </dgm:pt>
    <dgm:pt modelId="{34E78C33-3F99-4258-B95A-8C9D3FC1E083}" type="pres">
      <dgm:prSet presAssocID="{EAC83F1A-C425-444E-958B-567FF9EB80AD}" presName="sp" presStyleCnt="0"/>
      <dgm:spPr/>
      <dgm:t>
        <a:bodyPr/>
        <a:lstStyle/>
        <a:p>
          <a:endParaRPr lang="zh-CN" altLang="en-US"/>
        </a:p>
      </dgm:t>
    </dgm:pt>
    <dgm:pt modelId="{D3704AE2-AA77-48D2-BAD9-CF507731952B}" type="pres">
      <dgm:prSet presAssocID="{8D867D05-C717-4410-ACB7-831150155A34}" presName="linNode" presStyleCnt="0"/>
      <dgm:spPr/>
      <dgm:t>
        <a:bodyPr/>
        <a:lstStyle/>
        <a:p>
          <a:endParaRPr lang="zh-CN" altLang="en-US"/>
        </a:p>
      </dgm:t>
    </dgm:pt>
    <dgm:pt modelId="{11D79678-A7B6-4AB2-8EF4-8D7062E99AA7}" type="pres">
      <dgm:prSet presAssocID="{8D867D05-C717-4410-ACB7-831150155A34}" presName="parentText" presStyleLbl="node1" presStyleIdx="5" presStyleCnt="8" custScaleX="49283" custScaleY="67860">
        <dgm:presLayoutVars>
          <dgm:chMax val="1"/>
          <dgm:bulletEnabled val="1"/>
        </dgm:presLayoutVars>
      </dgm:prSet>
      <dgm:spPr>
        <a:prstGeom prst="rect">
          <a:avLst/>
        </a:prstGeom>
      </dgm:spPr>
      <dgm:t>
        <a:bodyPr/>
        <a:lstStyle/>
        <a:p>
          <a:endParaRPr lang="zh-CN" altLang="en-US"/>
        </a:p>
      </dgm:t>
    </dgm:pt>
    <dgm:pt modelId="{CB96A0F0-043C-4074-9447-29A03AB45D9F}" type="pres">
      <dgm:prSet presAssocID="{8D867D05-C717-4410-ACB7-831150155A34}" presName="descendantText" presStyleLbl="alignAccFollowNode1" presStyleIdx="5" presStyleCnt="8" custScaleY="53931">
        <dgm:presLayoutVars>
          <dgm:bulletEnabled val="1"/>
        </dgm:presLayoutVars>
      </dgm:prSet>
      <dgm:spPr>
        <a:prstGeom prst="snip1Rect">
          <a:avLst/>
        </a:prstGeom>
      </dgm:spPr>
      <dgm:t>
        <a:bodyPr/>
        <a:lstStyle/>
        <a:p>
          <a:endParaRPr lang="zh-CN" altLang="en-US"/>
        </a:p>
      </dgm:t>
    </dgm:pt>
    <dgm:pt modelId="{29165C6E-68BF-41F8-92B9-13570279308B}" type="pres">
      <dgm:prSet presAssocID="{19764012-4F4A-45F7-88C8-03F4DE78DE63}" presName="sp" presStyleCnt="0"/>
      <dgm:spPr/>
      <dgm:t>
        <a:bodyPr/>
        <a:lstStyle/>
        <a:p>
          <a:endParaRPr lang="zh-CN" altLang="en-US"/>
        </a:p>
      </dgm:t>
    </dgm:pt>
    <dgm:pt modelId="{91EAC885-E5F7-45FC-89B4-EB39AB1A4C42}" type="pres">
      <dgm:prSet presAssocID="{CC8BA31A-3F4B-4663-B5DA-980C50ECC3BE}" presName="linNode" presStyleCnt="0"/>
      <dgm:spPr/>
      <dgm:t>
        <a:bodyPr/>
        <a:lstStyle/>
        <a:p>
          <a:endParaRPr lang="zh-CN" altLang="en-US"/>
        </a:p>
      </dgm:t>
    </dgm:pt>
    <dgm:pt modelId="{47D524C6-CEF5-476F-9794-A419269375A9}" type="pres">
      <dgm:prSet presAssocID="{CC8BA31A-3F4B-4663-B5DA-980C50ECC3BE}" presName="parentText" presStyleLbl="node1" presStyleIdx="6" presStyleCnt="8" custScaleX="49283" custScaleY="67860">
        <dgm:presLayoutVars>
          <dgm:chMax val="1"/>
          <dgm:bulletEnabled val="1"/>
        </dgm:presLayoutVars>
      </dgm:prSet>
      <dgm:spPr>
        <a:prstGeom prst="rect">
          <a:avLst/>
        </a:prstGeom>
      </dgm:spPr>
      <dgm:t>
        <a:bodyPr/>
        <a:lstStyle/>
        <a:p>
          <a:endParaRPr lang="zh-CN" altLang="en-US"/>
        </a:p>
      </dgm:t>
    </dgm:pt>
    <dgm:pt modelId="{DB38ACDB-4006-4D07-8935-A9F27E40D1CC}" type="pres">
      <dgm:prSet presAssocID="{CC8BA31A-3F4B-4663-B5DA-980C50ECC3BE}" presName="descendantText" presStyleLbl="alignAccFollowNode1" presStyleIdx="6" presStyleCnt="8" custScaleY="53931">
        <dgm:presLayoutVars>
          <dgm:bulletEnabled val="1"/>
        </dgm:presLayoutVars>
      </dgm:prSet>
      <dgm:spPr>
        <a:prstGeom prst="snip1Rect">
          <a:avLst/>
        </a:prstGeom>
      </dgm:spPr>
      <dgm:t>
        <a:bodyPr/>
        <a:lstStyle/>
        <a:p>
          <a:endParaRPr lang="zh-CN" altLang="en-US"/>
        </a:p>
      </dgm:t>
    </dgm:pt>
    <dgm:pt modelId="{DB8D426D-E1BB-4F73-9FE7-75D70FEC73E3}" type="pres">
      <dgm:prSet presAssocID="{865249A5-76C0-4583-858C-9F76A1B4DBCB}" presName="sp" presStyleCnt="0"/>
      <dgm:spPr/>
      <dgm:t>
        <a:bodyPr/>
        <a:lstStyle/>
        <a:p>
          <a:endParaRPr lang="zh-CN" altLang="en-US"/>
        </a:p>
      </dgm:t>
    </dgm:pt>
    <dgm:pt modelId="{7B66DA67-1EE3-48C6-A5FF-AC63CEEAEBE9}" type="pres">
      <dgm:prSet presAssocID="{57A7E10B-DF48-46D8-863D-7ACDA6D3FB94}" presName="linNode" presStyleCnt="0"/>
      <dgm:spPr/>
      <dgm:t>
        <a:bodyPr/>
        <a:lstStyle/>
        <a:p>
          <a:endParaRPr lang="zh-CN" altLang="en-US"/>
        </a:p>
      </dgm:t>
    </dgm:pt>
    <dgm:pt modelId="{D45CA98D-E562-43D2-B995-34772786D5CF}" type="pres">
      <dgm:prSet presAssocID="{57A7E10B-DF48-46D8-863D-7ACDA6D3FB94}" presName="parentText" presStyleLbl="node1" presStyleIdx="7" presStyleCnt="8" custScaleX="49283" custScaleY="67860">
        <dgm:presLayoutVars>
          <dgm:chMax val="1"/>
          <dgm:bulletEnabled val="1"/>
        </dgm:presLayoutVars>
      </dgm:prSet>
      <dgm:spPr>
        <a:prstGeom prst="rect">
          <a:avLst/>
        </a:prstGeom>
      </dgm:spPr>
      <dgm:t>
        <a:bodyPr/>
        <a:lstStyle/>
        <a:p>
          <a:endParaRPr lang="zh-CN" altLang="en-US"/>
        </a:p>
      </dgm:t>
    </dgm:pt>
    <dgm:pt modelId="{DD938B58-C497-43FC-A7AC-8EFE13C7667C}" type="pres">
      <dgm:prSet presAssocID="{57A7E10B-DF48-46D8-863D-7ACDA6D3FB94}" presName="descendantText" presStyleLbl="alignAccFollowNode1" presStyleIdx="7" presStyleCnt="8" custScaleY="53931">
        <dgm:presLayoutVars>
          <dgm:bulletEnabled val="1"/>
        </dgm:presLayoutVars>
      </dgm:prSet>
      <dgm:spPr>
        <a:prstGeom prst="snip1Rect">
          <a:avLst/>
        </a:prstGeom>
      </dgm:spPr>
      <dgm:t>
        <a:bodyPr/>
        <a:lstStyle/>
        <a:p>
          <a:endParaRPr lang="zh-CN" altLang="en-US"/>
        </a:p>
      </dgm:t>
    </dgm:pt>
  </dgm:ptLst>
  <dgm:cxnLst>
    <dgm:cxn modelId="{66020D7E-83E6-47E9-92E3-5FB7D8A26D8C}" type="presOf" srcId="{EA782F13-EEBB-48FC-B53D-A1D2B52B617B}" destId="{DB38ACDB-4006-4D07-8935-A9F27E40D1CC}" srcOrd="0" destOrd="0" presId="urn:microsoft.com/office/officeart/2005/8/layout/vList5"/>
    <dgm:cxn modelId="{FE253731-CE30-4A65-9078-7A48076100EB}" srcId="{AA5AC080-1962-4CE0-AEFD-1317BE2C78AE}" destId="{305D5207-9E7D-4A4E-ABD0-943D7111EE71}" srcOrd="3" destOrd="0" parTransId="{E342C846-DBF1-4815-AEF4-5CFE4797142E}" sibTransId="{F068A5AF-564C-4B88-9C81-7413ADCED21F}"/>
    <dgm:cxn modelId="{83669F22-59D0-4571-8D82-7928E94827CF}" type="presOf" srcId="{305D5207-9E7D-4A4E-ABD0-943D7111EE71}" destId="{08DF0270-C789-486C-87DC-0272729200D5}" srcOrd="0" destOrd="0" presId="urn:microsoft.com/office/officeart/2005/8/layout/vList5"/>
    <dgm:cxn modelId="{CEE625C2-B3E8-4B7A-9611-2F4DD092CB45}" type="presOf" srcId="{B23E4F09-AF50-418B-B603-82B83BCBA74F}" destId="{8D630C2D-A6F4-462C-A12D-F2A833C7D2E4}" srcOrd="0" destOrd="0" presId="urn:microsoft.com/office/officeart/2005/8/layout/vList5"/>
    <dgm:cxn modelId="{916CE948-A0A5-41CF-97C4-826DBA8530C7}" srcId="{305D5207-9E7D-4A4E-ABD0-943D7111EE71}" destId="{B23E4F09-AF50-418B-B603-82B83BCBA74F}" srcOrd="0" destOrd="0" parTransId="{9344F912-C573-47C9-A6F5-4D749B0CD120}" sibTransId="{5C564DC0-17BC-42A6-9DA5-F247337B5B64}"/>
    <dgm:cxn modelId="{55827681-E77D-4C5F-8C0C-DD2BBE8CD8E7}" srcId="{AA5AC080-1962-4CE0-AEFD-1317BE2C78AE}" destId="{28FB7725-ACCB-4731-AE44-4C08706F5A42}" srcOrd="0" destOrd="0" parTransId="{3BD09C5C-48FA-4D7E-A861-BABB1364AD10}" sibTransId="{F5A21115-9D2A-4489-BA90-78D8E16FCC70}"/>
    <dgm:cxn modelId="{EAE45DDE-D414-4BCC-BF91-4559E544BA32}" srcId="{28FB7725-ACCB-4731-AE44-4C08706F5A42}" destId="{BF6EF377-4472-4784-B676-442CD3A615E6}" srcOrd="0" destOrd="0" parTransId="{E3785FCA-8278-4706-8FCE-0A79809BA2E0}" sibTransId="{8F107BB1-2380-4047-802D-21F96B793DB1}"/>
    <dgm:cxn modelId="{DA77A12D-8DE9-4732-9CC4-810815E4A6A6}" type="presOf" srcId="{28FB7725-ACCB-4731-AE44-4C08706F5A42}" destId="{E54ACBDE-6815-4FAF-AB13-C90437572D89}" srcOrd="0" destOrd="0" presId="urn:microsoft.com/office/officeart/2005/8/layout/vList5"/>
    <dgm:cxn modelId="{175E4388-0C32-48DC-AF54-7C62A47EEC1D}" type="presOf" srcId="{E41A7941-B770-4032-9C09-3F635DD22279}" destId="{F4956431-B1C9-4841-818B-A60F01A3E1AA}" srcOrd="0" destOrd="0" presId="urn:microsoft.com/office/officeart/2005/8/layout/vList5"/>
    <dgm:cxn modelId="{E43B2DA1-A1F4-4313-A717-41EAA26082D9}" type="presOf" srcId="{BF6EF377-4472-4784-B676-442CD3A615E6}" destId="{5779C6C4-8BF1-4D58-B042-829226F7FFB3}" srcOrd="0" destOrd="0" presId="urn:microsoft.com/office/officeart/2005/8/layout/vList5"/>
    <dgm:cxn modelId="{BA59B851-A8B8-4B58-9D78-AE5E522F6BBE}" type="presOf" srcId="{57A7E10B-DF48-46D8-863D-7ACDA6D3FB94}" destId="{D45CA98D-E562-43D2-B995-34772786D5CF}" srcOrd="0" destOrd="0" presId="urn:microsoft.com/office/officeart/2005/8/layout/vList5"/>
    <dgm:cxn modelId="{4C37FD31-5008-40C8-B98B-4183E85B0024}" type="presOf" srcId="{EA692443-5DB7-4D4D-8FF1-7837D5BFF0F2}" destId="{4D36F27C-CD15-4D2B-8161-31A6372BF57A}" srcOrd="0" destOrd="0" presId="urn:microsoft.com/office/officeart/2005/8/layout/vList5"/>
    <dgm:cxn modelId="{C352AD7F-5319-48CD-8B3B-16BE5526059C}" type="presOf" srcId="{AA5AC080-1962-4CE0-AEFD-1317BE2C78AE}" destId="{DF5A598B-218D-408D-8FBB-A1FBBAC02506}" srcOrd="0" destOrd="0" presId="urn:microsoft.com/office/officeart/2005/8/layout/vList5"/>
    <dgm:cxn modelId="{69F7A555-EB80-4B30-BFC0-86C741C16075}" type="presOf" srcId="{7A3D3677-32BD-4A47-935D-3E643E52CF03}" destId="{CB96A0F0-043C-4074-9447-29A03AB45D9F}" srcOrd="0" destOrd="0" presId="urn:microsoft.com/office/officeart/2005/8/layout/vList5"/>
    <dgm:cxn modelId="{8905B193-CF35-4770-8047-8EB1BF01B890}" srcId="{4BC8E4B2-1BF6-452B-A0E4-56FAF8AE171B}" destId="{A56434FB-2BA6-48C2-A3A5-233602CC109F}" srcOrd="0" destOrd="0" parTransId="{48F8EEDE-72A3-41D0-AA1B-6D20A729DEAF}" sibTransId="{5EA9B842-7522-4EE7-ACC2-4700F9A37597}"/>
    <dgm:cxn modelId="{AF45F1FE-5D6D-4A60-BA75-375E4B396B77}" type="presOf" srcId="{D1A0259F-4233-4001-A46E-75618EA8A960}" destId="{C1A9EC1C-5E33-4DA8-B153-59ECEB455B41}" srcOrd="0" destOrd="0" presId="urn:microsoft.com/office/officeart/2005/8/layout/vList5"/>
    <dgm:cxn modelId="{AB238DCC-4004-488B-A130-BCB071646C3C}" srcId="{AA5AC080-1962-4CE0-AEFD-1317BE2C78AE}" destId="{8D867D05-C717-4410-ACB7-831150155A34}" srcOrd="5" destOrd="0" parTransId="{909B1D86-0AB7-4140-A039-EF0F9D5AACA4}" sibTransId="{19764012-4F4A-45F7-88C8-03F4DE78DE63}"/>
    <dgm:cxn modelId="{3BFCAB07-D14B-40FE-A82D-D08CA7D87DDD}" srcId="{D1A0259F-4233-4001-A46E-75618EA8A960}" destId="{E41A7941-B770-4032-9C09-3F635DD22279}" srcOrd="0" destOrd="0" parTransId="{C7394691-8F28-4099-A4AE-78A06B3AEAF8}" sibTransId="{E3878224-5B58-4F1A-82A3-E419CCF72EE9}"/>
    <dgm:cxn modelId="{4441C6EB-B3CD-4EFA-84E8-1918952BC215}" type="presOf" srcId="{CC8BA31A-3F4B-4663-B5DA-980C50ECC3BE}" destId="{47D524C6-CEF5-476F-9794-A419269375A9}" srcOrd="0" destOrd="0" presId="urn:microsoft.com/office/officeart/2005/8/layout/vList5"/>
    <dgm:cxn modelId="{C49C952E-D0DC-431A-ABE1-8126B3D7E2AD}" srcId="{AA5AC080-1962-4CE0-AEFD-1317BE2C78AE}" destId="{57A7E10B-DF48-46D8-863D-7ACDA6D3FB94}" srcOrd="7" destOrd="0" parTransId="{C788B8BA-AE2C-412D-B396-F5EAD782A533}" sibTransId="{03792EC2-D0B1-46D6-9164-77197123CC38}"/>
    <dgm:cxn modelId="{3B9DC024-0487-40F1-B38B-3EB8BA60F156}" srcId="{F1B85401-61D0-4D8E-9422-623C1C8E6DD9}" destId="{EA692443-5DB7-4D4D-8FF1-7837D5BFF0F2}" srcOrd="0" destOrd="0" parTransId="{C20F09F3-23CF-4266-87E0-6E94E882FE93}" sibTransId="{E014F493-61B3-4166-9780-13B6F963D58F}"/>
    <dgm:cxn modelId="{7C11BC7D-8CB8-4E82-8BC2-FC8E8A54A177}" srcId="{57A7E10B-DF48-46D8-863D-7ACDA6D3FB94}" destId="{08DFAB46-23C3-48F7-81B1-2A3A093DB614}" srcOrd="0" destOrd="0" parTransId="{A8DBC6DD-6037-4EBB-99B0-681F1E0B6D1A}" sibTransId="{B306835D-A49B-40D0-8A90-57AE233EC65F}"/>
    <dgm:cxn modelId="{F359B270-7404-4C61-9F2E-74173C3B92FA}" type="presOf" srcId="{4BC8E4B2-1BF6-452B-A0E4-56FAF8AE171B}" destId="{1994E167-85AE-4687-B631-3ABD126FE861}" srcOrd="0" destOrd="0" presId="urn:microsoft.com/office/officeart/2005/8/layout/vList5"/>
    <dgm:cxn modelId="{93BBDD84-98C4-49C0-968E-FF2F13F5E2B3}" srcId="{AA5AC080-1962-4CE0-AEFD-1317BE2C78AE}" destId="{4BC8E4B2-1BF6-452B-A0E4-56FAF8AE171B}" srcOrd="4" destOrd="0" parTransId="{9FC51DF0-18FB-4BEB-82D3-8F085B16E3AF}" sibTransId="{EAC83F1A-C425-444E-958B-567FF9EB80AD}"/>
    <dgm:cxn modelId="{F8C38B33-83BC-4CFA-B98C-7E16A58CFF6D}" srcId="{AA5AC080-1962-4CE0-AEFD-1317BE2C78AE}" destId="{D1A0259F-4233-4001-A46E-75618EA8A960}" srcOrd="1" destOrd="0" parTransId="{2FD08935-5E35-4A3A-9C25-37EE72FD60E2}" sibTransId="{D596114C-24DB-4CF7-9CD2-7FBA741729C6}"/>
    <dgm:cxn modelId="{DD8D4A1F-F6D7-4519-B0A2-88CFE8E48E99}" srcId="{AA5AC080-1962-4CE0-AEFD-1317BE2C78AE}" destId="{F1B85401-61D0-4D8E-9422-623C1C8E6DD9}" srcOrd="2" destOrd="0" parTransId="{4E78B21D-D347-4FC8-814F-2DE7413B3157}" sibTransId="{3E919085-C49A-4C49-8E3F-A2537352CE52}"/>
    <dgm:cxn modelId="{E6C5A9A1-B028-4F34-851A-60EA1BF8A5AC}" type="presOf" srcId="{A56434FB-2BA6-48C2-A3A5-233602CC109F}" destId="{B66C8E5B-964B-496C-8896-BF86FC588754}" srcOrd="0" destOrd="0" presId="urn:microsoft.com/office/officeart/2005/8/layout/vList5"/>
    <dgm:cxn modelId="{E188810D-A92F-4D53-9E5A-0E15A874770C}" srcId="{CC8BA31A-3F4B-4663-B5DA-980C50ECC3BE}" destId="{EA782F13-EEBB-48FC-B53D-A1D2B52B617B}" srcOrd="0" destOrd="0" parTransId="{645E25E2-662E-4E00-9C8A-188E324A6B5E}" sibTransId="{73C1AE36-ED30-4787-BE87-026E3D3E7C55}"/>
    <dgm:cxn modelId="{54552C4A-0A6B-458B-A3A2-470E31F464B3}" srcId="{8D867D05-C717-4410-ACB7-831150155A34}" destId="{7A3D3677-32BD-4A47-935D-3E643E52CF03}" srcOrd="0" destOrd="0" parTransId="{B18D430D-47D2-4AA9-AF24-72D9026C887E}" sibTransId="{EDB80FC7-F3BF-4BEE-94E9-3377AFCB0D4E}"/>
    <dgm:cxn modelId="{7F15D132-350B-460A-9ABB-516EDF20DF81}" type="presOf" srcId="{F1B85401-61D0-4D8E-9422-623C1C8E6DD9}" destId="{DA8D19AE-02B3-49E7-82B2-56C639AC6875}" srcOrd="0" destOrd="0" presId="urn:microsoft.com/office/officeart/2005/8/layout/vList5"/>
    <dgm:cxn modelId="{576AE035-35D8-4C5C-8707-09FA3469A2F7}" type="presOf" srcId="{08DFAB46-23C3-48F7-81B1-2A3A093DB614}" destId="{DD938B58-C497-43FC-A7AC-8EFE13C7667C}" srcOrd="0" destOrd="0" presId="urn:microsoft.com/office/officeart/2005/8/layout/vList5"/>
    <dgm:cxn modelId="{616F5A6D-B4DC-41C4-B038-A2257787F045}" type="presOf" srcId="{8D867D05-C717-4410-ACB7-831150155A34}" destId="{11D79678-A7B6-4AB2-8EF4-8D7062E99AA7}" srcOrd="0" destOrd="0" presId="urn:microsoft.com/office/officeart/2005/8/layout/vList5"/>
    <dgm:cxn modelId="{F9B00C3E-42FB-43CA-A475-4A33C513C08C}" srcId="{AA5AC080-1962-4CE0-AEFD-1317BE2C78AE}" destId="{CC8BA31A-3F4B-4663-B5DA-980C50ECC3BE}" srcOrd="6" destOrd="0" parTransId="{450B3A73-125D-400E-8E0A-606ABC300FCD}" sibTransId="{865249A5-76C0-4583-858C-9F76A1B4DBCB}"/>
    <dgm:cxn modelId="{ADBE4C18-DC2B-4715-B38E-695A09687C7B}" type="presParOf" srcId="{DF5A598B-218D-408D-8FBB-A1FBBAC02506}" destId="{4831904F-90C5-44EF-BB34-C86A207E13D8}" srcOrd="0" destOrd="0" presId="urn:microsoft.com/office/officeart/2005/8/layout/vList5"/>
    <dgm:cxn modelId="{9CF6F1F3-2994-4354-BBB1-4762A17AAD15}" type="presParOf" srcId="{4831904F-90C5-44EF-BB34-C86A207E13D8}" destId="{E54ACBDE-6815-4FAF-AB13-C90437572D89}" srcOrd="0" destOrd="0" presId="urn:microsoft.com/office/officeart/2005/8/layout/vList5"/>
    <dgm:cxn modelId="{9821844F-4FCB-4709-BAB5-6F6302D28B9B}" type="presParOf" srcId="{4831904F-90C5-44EF-BB34-C86A207E13D8}" destId="{5779C6C4-8BF1-4D58-B042-829226F7FFB3}" srcOrd="1" destOrd="0" presId="urn:microsoft.com/office/officeart/2005/8/layout/vList5"/>
    <dgm:cxn modelId="{4CE594D0-66A1-4626-904E-442BFDA2E12E}" type="presParOf" srcId="{DF5A598B-218D-408D-8FBB-A1FBBAC02506}" destId="{D68B610B-EAEB-432B-8D92-DD0A09E163D1}" srcOrd="1" destOrd="0" presId="urn:microsoft.com/office/officeart/2005/8/layout/vList5"/>
    <dgm:cxn modelId="{C04187E1-791D-4070-B5D5-A4F9596FE8C5}" type="presParOf" srcId="{DF5A598B-218D-408D-8FBB-A1FBBAC02506}" destId="{DD98EFAB-602D-42A5-8769-B54706F49055}" srcOrd="2" destOrd="0" presId="urn:microsoft.com/office/officeart/2005/8/layout/vList5"/>
    <dgm:cxn modelId="{2440CA08-CC82-435E-9178-3414C9051D72}" type="presParOf" srcId="{DD98EFAB-602D-42A5-8769-B54706F49055}" destId="{C1A9EC1C-5E33-4DA8-B153-59ECEB455B41}" srcOrd="0" destOrd="0" presId="urn:microsoft.com/office/officeart/2005/8/layout/vList5"/>
    <dgm:cxn modelId="{247E9754-CCAA-42B6-BD92-68FFF4E4A6A4}" type="presParOf" srcId="{DD98EFAB-602D-42A5-8769-B54706F49055}" destId="{F4956431-B1C9-4841-818B-A60F01A3E1AA}" srcOrd="1" destOrd="0" presId="urn:microsoft.com/office/officeart/2005/8/layout/vList5"/>
    <dgm:cxn modelId="{EC869219-6F75-447B-AB09-EAC586005BB7}" type="presParOf" srcId="{DF5A598B-218D-408D-8FBB-A1FBBAC02506}" destId="{D2D7AE72-179A-4F83-9D5A-CD80FAE6E38D}" srcOrd="3" destOrd="0" presId="urn:microsoft.com/office/officeart/2005/8/layout/vList5"/>
    <dgm:cxn modelId="{E91AAEC0-2F10-42EC-A422-B04300E6D297}" type="presParOf" srcId="{DF5A598B-218D-408D-8FBB-A1FBBAC02506}" destId="{F5D10BDA-96DF-4F75-BA34-FEFF36A5DACD}" srcOrd="4" destOrd="0" presId="urn:microsoft.com/office/officeart/2005/8/layout/vList5"/>
    <dgm:cxn modelId="{BFF9EDA9-20A1-4434-A6B0-8BBB6E39FBC3}" type="presParOf" srcId="{F5D10BDA-96DF-4F75-BA34-FEFF36A5DACD}" destId="{DA8D19AE-02B3-49E7-82B2-56C639AC6875}" srcOrd="0" destOrd="0" presId="urn:microsoft.com/office/officeart/2005/8/layout/vList5"/>
    <dgm:cxn modelId="{E2B9E3BB-1EEB-4F1B-9A3B-62113AB96B2C}" type="presParOf" srcId="{F5D10BDA-96DF-4F75-BA34-FEFF36A5DACD}" destId="{4D36F27C-CD15-4D2B-8161-31A6372BF57A}" srcOrd="1" destOrd="0" presId="urn:microsoft.com/office/officeart/2005/8/layout/vList5"/>
    <dgm:cxn modelId="{48D4D198-B9DD-4343-A0E6-1809772CE831}" type="presParOf" srcId="{DF5A598B-218D-408D-8FBB-A1FBBAC02506}" destId="{77A21132-9160-4FC0-9AB0-26DC669A30F0}" srcOrd="5" destOrd="0" presId="urn:microsoft.com/office/officeart/2005/8/layout/vList5"/>
    <dgm:cxn modelId="{542B6F60-8680-4AEE-BE9B-3753F2DA4FFF}" type="presParOf" srcId="{DF5A598B-218D-408D-8FBB-A1FBBAC02506}" destId="{7861851D-2444-4E8E-BDD4-5BC0E10350B4}" srcOrd="6" destOrd="0" presId="urn:microsoft.com/office/officeart/2005/8/layout/vList5"/>
    <dgm:cxn modelId="{C27928FD-D235-4562-B243-1154DF7BD798}" type="presParOf" srcId="{7861851D-2444-4E8E-BDD4-5BC0E10350B4}" destId="{08DF0270-C789-486C-87DC-0272729200D5}" srcOrd="0" destOrd="0" presId="urn:microsoft.com/office/officeart/2005/8/layout/vList5"/>
    <dgm:cxn modelId="{81F4BEBD-6B90-4293-80BF-5BBA232F0073}" type="presParOf" srcId="{7861851D-2444-4E8E-BDD4-5BC0E10350B4}" destId="{8D630C2D-A6F4-462C-A12D-F2A833C7D2E4}" srcOrd="1" destOrd="0" presId="urn:microsoft.com/office/officeart/2005/8/layout/vList5"/>
    <dgm:cxn modelId="{9530E021-0427-4276-A39D-A09EDC9B75E8}" type="presParOf" srcId="{DF5A598B-218D-408D-8FBB-A1FBBAC02506}" destId="{DAE1E1C7-69A4-47FC-9312-5469AC9EC32A}" srcOrd="7" destOrd="0" presId="urn:microsoft.com/office/officeart/2005/8/layout/vList5"/>
    <dgm:cxn modelId="{33287797-EB70-4B89-A4B0-317134952D0E}" type="presParOf" srcId="{DF5A598B-218D-408D-8FBB-A1FBBAC02506}" destId="{071C9E31-8A37-42B4-886A-909522AD6356}" srcOrd="8" destOrd="0" presId="urn:microsoft.com/office/officeart/2005/8/layout/vList5"/>
    <dgm:cxn modelId="{7CC53035-BC9B-4EF6-8B9C-B108D7230959}" type="presParOf" srcId="{071C9E31-8A37-42B4-886A-909522AD6356}" destId="{1994E167-85AE-4687-B631-3ABD126FE861}" srcOrd="0" destOrd="0" presId="urn:microsoft.com/office/officeart/2005/8/layout/vList5"/>
    <dgm:cxn modelId="{13774D0F-9B04-42BA-B8B1-25C67910FC3C}" type="presParOf" srcId="{071C9E31-8A37-42B4-886A-909522AD6356}" destId="{B66C8E5B-964B-496C-8896-BF86FC588754}" srcOrd="1" destOrd="0" presId="urn:microsoft.com/office/officeart/2005/8/layout/vList5"/>
    <dgm:cxn modelId="{57C6B7F4-2819-4803-9F51-7749E7FC88E3}" type="presParOf" srcId="{DF5A598B-218D-408D-8FBB-A1FBBAC02506}" destId="{34E78C33-3F99-4258-B95A-8C9D3FC1E083}" srcOrd="9" destOrd="0" presId="urn:microsoft.com/office/officeart/2005/8/layout/vList5"/>
    <dgm:cxn modelId="{B1BEF9EB-3CE6-4420-89D3-48BF3CAECEFB}" type="presParOf" srcId="{DF5A598B-218D-408D-8FBB-A1FBBAC02506}" destId="{D3704AE2-AA77-48D2-BAD9-CF507731952B}" srcOrd="10" destOrd="0" presId="urn:microsoft.com/office/officeart/2005/8/layout/vList5"/>
    <dgm:cxn modelId="{39D146C8-A01B-47CD-8B43-EFC8A3C0A174}" type="presParOf" srcId="{D3704AE2-AA77-48D2-BAD9-CF507731952B}" destId="{11D79678-A7B6-4AB2-8EF4-8D7062E99AA7}" srcOrd="0" destOrd="0" presId="urn:microsoft.com/office/officeart/2005/8/layout/vList5"/>
    <dgm:cxn modelId="{20AF371C-0F96-4245-86AB-9A9166E12D14}" type="presParOf" srcId="{D3704AE2-AA77-48D2-BAD9-CF507731952B}" destId="{CB96A0F0-043C-4074-9447-29A03AB45D9F}" srcOrd="1" destOrd="0" presId="urn:microsoft.com/office/officeart/2005/8/layout/vList5"/>
    <dgm:cxn modelId="{0E1B9064-B9E0-4F0C-8D5A-CDC244230DBC}" type="presParOf" srcId="{DF5A598B-218D-408D-8FBB-A1FBBAC02506}" destId="{29165C6E-68BF-41F8-92B9-13570279308B}" srcOrd="11" destOrd="0" presId="urn:microsoft.com/office/officeart/2005/8/layout/vList5"/>
    <dgm:cxn modelId="{0A8EA4C0-E9AF-4BEC-973F-7D1114170D7D}" type="presParOf" srcId="{DF5A598B-218D-408D-8FBB-A1FBBAC02506}" destId="{91EAC885-E5F7-45FC-89B4-EB39AB1A4C42}" srcOrd="12" destOrd="0" presId="urn:microsoft.com/office/officeart/2005/8/layout/vList5"/>
    <dgm:cxn modelId="{075FA271-55A8-4E78-85B5-57F757A836F7}" type="presParOf" srcId="{91EAC885-E5F7-45FC-89B4-EB39AB1A4C42}" destId="{47D524C6-CEF5-476F-9794-A419269375A9}" srcOrd="0" destOrd="0" presId="urn:microsoft.com/office/officeart/2005/8/layout/vList5"/>
    <dgm:cxn modelId="{54544D27-C988-4FF6-8D31-6B909A60E427}" type="presParOf" srcId="{91EAC885-E5F7-45FC-89B4-EB39AB1A4C42}" destId="{DB38ACDB-4006-4D07-8935-A9F27E40D1CC}" srcOrd="1" destOrd="0" presId="urn:microsoft.com/office/officeart/2005/8/layout/vList5"/>
    <dgm:cxn modelId="{6E7305E4-9791-4A6F-B046-059B74F2F581}" type="presParOf" srcId="{DF5A598B-218D-408D-8FBB-A1FBBAC02506}" destId="{DB8D426D-E1BB-4F73-9FE7-75D70FEC73E3}" srcOrd="13" destOrd="0" presId="urn:microsoft.com/office/officeart/2005/8/layout/vList5"/>
    <dgm:cxn modelId="{BCB8F9F8-5CF4-4FD0-83BC-F7CA5B9694A6}" type="presParOf" srcId="{DF5A598B-218D-408D-8FBB-A1FBBAC02506}" destId="{7B66DA67-1EE3-48C6-A5FF-AC63CEEAEBE9}" srcOrd="14" destOrd="0" presId="urn:microsoft.com/office/officeart/2005/8/layout/vList5"/>
    <dgm:cxn modelId="{CC662293-9F50-48DD-AD6F-4F91FA89D237}" type="presParOf" srcId="{7B66DA67-1EE3-48C6-A5FF-AC63CEEAEBE9}" destId="{D45CA98D-E562-43D2-B995-34772786D5CF}" srcOrd="0" destOrd="0" presId="urn:microsoft.com/office/officeart/2005/8/layout/vList5"/>
    <dgm:cxn modelId="{92225493-95CC-4CE6-A858-95519033645F}" type="presParOf" srcId="{7B66DA67-1EE3-48C6-A5FF-AC63CEEAEBE9}" destId="{DD938B58-C497-43FC-A7AC-8EFE13C7667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5AC080-1962-4CE0-AEFD-1317BE2C78AE}" type="doc">
      <dgm:prSet loTypeId="urn:microsoft.com/office/officeart/2005/8/layout/vList5" loCatId="list" qsTypeId="urn:microsoft.com/office/officeart/2005/8/quickstyle/simple5" qsCatId="simple" csTypeId="urn:microsoft.com/office/officeart/2005/8/colors/accent1_5" csCatId="accent1" phldr="1"/>
      <dgm:spPr/>
      <dgm:t>
        <a:bodyPr/>
        <a:lstStyle/>
        <a:p>
          <a:endParaRPr lang="zh-CN" altLang="en-US"/>
        </a:p>
      </dgm:t>
    </dgm:pt>
    <dgm:pt modelId="{28FB7725-ACCB-4731-AE44-4C08706F5A42}">
      <dgm:prSet custT="1"/>
      <dgm:spPr/>
      <dgm:t>
        <a:bodyPr/>
        <a:lstStyle/>
        <a:p>
          <a:r>
            <a:rPr lang="en-US" altLang="zh-CN" sz="2000" dirty="0" smtClean="0">
              <a:latin typeface="+mj-ea"/>
              <a:ea typeface="+mj-ea"/>
            </a:rPr>
            <a:t>ESTP</a:t>
          </a:r>
          <a:endParaRPr lang="zh-CN" altLang="en-US" sz="2000" dirty="0">
            <a:latin typeface="+mj-ea"/>
            <a:ea typeface="+mj-ea"/>
          </a:endParaRPr>
        </a:p>
      </dgm:t>
    </dgm:pt>
    <dgm:pt modelId="{3BD09C5C-48FA-4D7E-A861-BABB1364AD10}" type="parTrans" cxnId="{55827681-E77D-4C5F-8C0C-DD2BBE8CD8E7}">
      <dgm:prSet/>
      <dgm:spPr/>
      <dgm:t>
        <a:bodyPr/>
        <a:lstStyle/>
        <a:p>
          <a:endParaRPr lang="zh-CN" altLang="en-US" sz="2000">
            <a:latin typeface="+mj-ea"/>
            <a:ea typeface="+mj-ea"/>
          </a:endParaRPr>
        </a:p>
      </dgm:t>
    </dgm:pt>
    <dgm:pt modelId="{F5A21115-9D2A-4489-BA90-78D8E16FCC70}" type="sibTrans" cxnId="{55827681-E77D-4C5F-8C0C-DD2BBE8CD8E7}">
      <dgm:prSet/>
      <dgm:spPr/>
      <dgm:t>
        <a:bodyPr/>
        <a:lstStyle/>
        <a:p>
          <a:endParaRPr lang="zh-CN" altLang="en-US" sz="2000">
            <a:latin typeface="+mj-ea"/>
            <a:ea typeface="+mj-ea"/>
          </a:endParaRPr>
        </a:p>
      </dgm:t>
    </dgm:pt>
    <dgm:pt modelId="{BF6EF377-4472-4784-B676-442CD3A615E6}">
      <dgm:prSet custT="1"/>
      <dgm:spPr/>
      <dgm:t>
        <a:bodyPr/>
        <a:lstStyle/>
        <a:p>
          <a:r>
            <a:rPr lang="zh-CN" altLang="en-US" sz="2000" dirty="0" smtClean="0">
              <a:latin typeface="+mj-ea"/>
              <a:ea typeface="+mj-ea"/>
            </a:rPr>
            <a:t>外向、感觉、思考、知觉型</a:t>
          </a:r>
          <a:endParaRPr lang="zh-CN" altLang="en-US" sz="2000" dirty="0">
            <a:latin typeface="+mj-ea"/>
            <a:ea typeface="+mj-ea"/>
          </a:endParaRPr>
        </a:p>
      </dgm:t>
    </dgm:pt>
    <dgm:pt modelId="{E3785FCA-8278-4706-8FCE-0A79809BA2E0}" type="parTrans" cxnId="{EAE45DDE-D414-4BCC-BF91-4559E544BA32}">
      <dgm:prSet/>
      <dgm:spPr/>
      <dgm:t>
        <a:bodyPr/>
        <a:lstStyle/>
        <a:p>
          <a:endParaRPr lang="zh-CN" altLang="en-US" sz="2000">
            <a:latin typeface="+mj-ea"/>
            <a:ea typeface="+mj-ea"/>
          </a:endParaRPr>
        </a:p>
      </dgm:t>
    </dgm:pt>
    <dgm:pt modelId="{8F107BB1-2380-4047-802D-21F96B793DB1}" type="sibTrans" cxnId="{EAE45DDE-D414-4BCC-BF91-4559E544BA32}">
      <dgm:prSet/>
      <dgm:spPr/>
      <dgm:t>
        <a:bodyPr/>
        <a:lstStyle/>
        <a:p>
          <a:endParaRPr lang="zh-CN" altLang="en-US" sz="2000">
            <a:latin typeface="+mj-ea"/>
            <a:ea typeface="+mj-ea"/>
          </a:endParaRPr>
        </a:p>
      </dgm:t>
    </dgm:pt>
    <dgm:pt modelId="{D1A0259F-4233-4001-A46E-75618EA8A960}">
      <dgm:prSet custT="1"/>
      <dgm:spPr/>
      <dgm:t>
        <a:bodyPr/>
        <a:lstStyle/>
        <a:p>
          <a:r>
            <a:rPr lang="en-US" altLang="zh-CN" sz="2000" dirty="0" smtClean="0">
              <a:latin typeface="+mj-ea"/>
              <a:ea typeface="+mj-ea"/>
            </a:rPr>
            <a:t>ESFP</a:t>
          </a:r>
          <a:endParaRPr lang="zh-CN" altLang="en-US" sz="2000" dirty="0">
            <a:latin typeface="+mj-ea"/>
            <a:ea typeface="+mj-ea"/>
          </a:endParaRPr>
        </a:p>
      </dgm:t>
    </dgm:pt>
    <dgm:pt modelId="{2FD08935-5E35-4A3A-9C25-37EE72FD60E2}" type="parTrans" cxnId="{F8C38B33-83BC-4CFA-B98C-7E16A58CFF6D}">
      <dgm:prSet/>
      <dgm:spPr/>
      <dgm:t>
        <a:bodyPr/>
        <a:lstStyle/>
        <a:p>
          <a:endParaRPr lang="zh-CN" altLang="en-US" sz="2000">
            <a:latin typeface="+mj-ea"/>
            <a:ea typeface="+mj-ea"/>
          </a:endParaRPr>
        </a:p>
      </dgm:t>
    </dgm:pt>
    <dgm:pt modelId="{D596114C-24DB-4CF7-9CD2-7FBA741729C6}" type="sibTrans" cxnId="{F8C38B33-83BC-4CFA-B98C-7E16A58CFF6D}">
      <dgm:prSet/>
      <dgm:spPr/>
      <dgm:t>
        <a:bodyPr/>
        <a:lstStyle/>
        <a:p>
          <a:endParaRPr lang="zh-CN" altLang="en-US" sz="2000">
            <a:latin typeface="+mj-ea"/>
            <a:ea typeface="+mj-ea"/>
          </a:endParaRPr>
        </a:p>
      </dgm:t>
    </dgm:pt>
    <dgm:pt modelId="{E41A7941-B770-4032-9C09-3F635DD22279}">
      <dgm:prSet custT="1"/>
      <dgm:spPr/>
      <dgm:t>
        <a:bodyPr/>
        <a:lstStyle/>
        <a:p>
          <a:r>
            <a:rPr lang="zh-CN" altLang="en-US" sz="2000" dirty="0" smtClean="0">
              <a:latin typeface="+mj-ea"/>
              <a:ea typeface="+mj-ea"/>
            </a:rPr>
            <a:t>外向、感觉、情感、知觉型</a:t>
          </a:r>
          <a:endParaRPr lang="zh-CN" altLang="en-US" sz="2000" dirty="0">
            <a:latin typeface="+mj-ea"/>
            <a:ea typeface="+mj-ea"/>
          </a:endParaRPr>
        </a:p>
      </dgm:t>
    </dgm:pt>
    <dgm:pt modelId="{C7394691-8F28-4099-A4AE-78A06B3AEAF8}" type="parTrans" cxnId="{3BFCAB07-D14B-40FE-A82D-D08CA7D87DDD}">
      <dgm:prSet/>
      <dgm:spPr/>
      <dgm:t>
        <a:bodyPr/>
        <a:lstStyle/>
        <a:p>
          <a:endParaRPr lang="zh-CN" altLang="en-US" sz="2000">
            <a:latin typeface="+mj-ea"/>
            <a:ea typeface="+mj-ea"/>
          </a:endParaRPr>
        </a:p>
      </dgm:t>
    </dgm:pt>
    <dgm:pt modelId="{E3878224-5B58-4F1A-82A3-E419CCF72EE9}" type="sibTrans" cxnId="{3BFCAB07-D14B-40FE-A82D-D08CA7D87DDD}">
      <dgm:prSet/>
      <dgm:spPr/>
      <dgm:t>
        <a:bodyPr/>
        <a:lstStyle/>
        <a:p>
          <a:endParaRPr lang="zh-CN" altLang="en-US" sz="2000">
            <a:latin typeface="+mj-ea"/>
            <a:ea typeface="+mj-ea"/>
          </a:endParaRPr>
        </a:p>
      </dgm:t>
    </dgm:pt>
    <dgm:pt modelId="{F1B85401-61D0-4D8E-9422-623C1C8E6DD9}">
      <dgm:prSet custT="1"/>
      <dgm:spPr/>
      <dgm:t>
        <a:bodyPr/>
        <a:lstStyle/>
        <a:p>
          <a:r>
            <a:rPr lang="en-US" altLang="zh-CN" sz="2000" dirty="0" smtClean="0">
              <a:latin typeface="+mj-ea"/>
              <a:ea typeface="+mj-ea"/>
            </a:rPr>
            <a:t>ENFP</a:t>
          </a:r>
          <a:endParaRPr lang="zh-CN" altLang="en-US" sz="2000" dirty="0">
            <a:latin typeface="+mj-ea"/>
            <a:ea typeface="+mj-ea"/>
          </a:endParaRPr>
        </a:p>
      </dgm:t>
    </dgm:pt>
    <dgm:pt modelId="{4E78B21D-D347-4FC8-814F-2DE7413B3157}" type="parTrans" cxnId="{DD8D4A1F-F6D7-4519-B0A2-88CFE8E48E99}">
      <dgm:prSet/>
      <dgm:spPr/>
      <dgm:t>
        <a:bodyPr/>
        <a:lstStyle/>
        <a:p>
          <a:endParaRPr lang="zh-CN" altLang="en-US" sz="2000">
            <a:latin typeface="+mj-ea"/>
            <a:ea typeface="+mj-ea"/>
          </a:endParaRPr>
        </a:p>
      </dgm:t>
    </dgm:pt>
    <dgm:pt modelId="{3E919085-C49A-4C49-8E3F-A2537352CE52}" type="sibTrans" cxnId="{DD8D4A1F-F6D7-4519-B0A2-88CFE8E48E99}">
      <dgm:prSet/>
      <dgm:spPr/>
      <dgm:t>
        <a:bodyPr/>
        <a:lstStyle/>
        <a:p>
          <a:endParaRPr lang="zh-CN" altLang="en-US" sz="2000">
            <a:latin typeface="+mj-ea"/>
            <a:ea typeface="+mj-ea"/>
          </a:endParaRPr>
        </a:p>
      </dgm:t>
    </dgm:pt>
    <dgm:pt modelId="{EA692443-5DB7-4D4D-8FF1-7837D5BFF0F2}">
      <dgm:prSet custT="1"/>
      <dgm:spPr/>
      <dgm:t>
        <a:bodyPr/>
        <a:lstStyle/>
        <a:p>
          <a:r>
            <a:rPr lang="zh-CN" altLang="en-US" sz="2000" dirty="0" smtClean="0">
              <a:latin typeface="+mj-ea"/>
              <a:ea typeface="+mj-ea"/>
            </a:rPr>
            <a:t>外向、直觉、情感、知觉型</a:t>
          </a:r>
          <a:endParaRPr lang="zh-CN" altLang="en-US" sz="2000" dirty="0">
            <a:latin typeface="+mj-ea"/>
            <a:ea typeface="+mj-ea"/>
          </a:endParaRPr>
        </a:p>
      </dgm:t>
    </dgm:pt>
    <dgm:pt modelId="{C20F09F3-23CF-4266-87E0-6E94E882FE93}" type="parTrans" cxnId="{3B9DC024-0487-40F1-B38B-3EB8BA60F156}">
      <dgm:prSet/>
      <dgm:spPr/>
      <dgm:t>
        <a:bodyPr/>
        <a:lstStyle/>
        <a:p>
          <a:endParaRPr lang="zh-CN" altLang="en-US" sz="2000">
            <a:latin typeface="+mj-ea"/>
            <a:ea typeface="+mj-ea"/>
          </a:endParaRPr>
        </a:p>
      </dgm:t>
    </dgm:pt>
    <dgm:pt modelId="{E014F493-61B3-4166-9780-13B6F963D58F}" type="sibTrans" cxnId="{3B9DC024-0487-40F1-B38B-3EB8BA60F156}">
      <dgm:prSet/>
      <dgm:spPr/>
      <dgm:t>
        <a:bodyPr/>
        <a:lstStyle/>
        <a:p>
          <a:endParaRPr lang="zh-CN" altLang="en-US" sz="2000">
            <a:latin typeface="+mj-ea"/>
            <a:ea typeface="+mj-ea"/>
          </a:endParaRPr>
        </a:p>
      </dgm:t>
    </dgm:pt>
    <dgm:pt modelId="{305D5207-9E7D-4A4E-ABD0-943D7111EE71}">
      <dgm:prSet custT="1"/>
      <dgm:spPr/>
      <dgm:t>
        <a:bodyPr/>
        <a:lstStyle/>
        <a:p>
          <a:r>
            <a:rPr lang="en-US" altLang="zh-CN" sz="2000" dirty="0" smtClean="0">
              <a:latin typeface="+mj-ea"/>
              <a:ea typeface="+mj-ea"/>
            </a:rPr>
            <a:t>ENTP</a:t>
          </a:r>
          <a:endParaRPr lang="zh-CN" altLang="en-US" sz="2000" dirty="0">
            <a:latin typeface="+mj-ea"/>
            <a:ea typeface="+mj-ea"/>
          </a:endParaRPr>
        </a:p>
      </dgm:t>
    </dgm:pt>
    <dgm:pt modelId="{E342C846-DBF1-4815-AEF4-5CFE4797142E}" type="parTrans" cxnId="{FE253731-CE30-4A65-9078-7A48076100EB}">
      <dgm:prSet/>
      <dgm:spPr/>
      <dgm:t>
        <a:bodyPr/>
        <a:lstStyle/>
        <a:p>
          <a:endParaRPr lang="zh-CN" altLang="en-US" sz="2000">
            <a:latin typeface="+mj-ea"/>
            <a:ea typeface="+mj-ea"/>
          </a:endParaRPr>
        </a:p>
      </dgm:t>
    </dgm:pt>
    <dgm:pt modelId="{F068A5AF-564C-4B88-9C81-7413ADCED21F}" type="sibTrans" cxnId="{FE253731-CE30-4A65-9078-7A48076100EB}">
      <dgm:prSet/>
      <dgm:spPr/>
      <dgm:t>
        <a:bodyPr/>
        <a:lstStyle/>
        <a:p>
          <a:endParaRPr lang="zh-CN" altLang="en-US" sz="2000">
            <a:latin typeface="+mj-ea"/>
            <a:ea typeface="+mj-ea"/>
          </a:endParaRPr>
        </a:p>
      </dgm:t>
    </dgm:pt>
    <dgm:pt modelId="{B23E4F09-AF50-418B-B603-82B83BCBA74F}">
      <dgm:prSet custT="1"/>
      <dgm:spPr/>
      <dgm:t>
        <a:bodyPr/>
        <a:lstStyle/>
        <a:p>
          <a:r>
            <a:rPr lang="zh-CN" altLang="en-US" sz="2000" dirty="0" smtClean="0">
              <a:latin typeface="+mj-ea"/>
              <a:ea typeface="+mj-ea"/>
            </a:rPr>
            <a:t>外向、直觉、思考、知觉型</a:t>
          </a:r>
          <a:endParaRPr lang="zh-CN" altLang="en-US" sz="2000" dirty="0">
            <a:latin typeface="+mj-ea"/>
            <a:ea typeface="+mj-ea"/>
          </a:endParaRPr>
        </a:p>
      </dgm:t>
    </dgm:pt>
    <dgm:pt modelId="{9344F912-C573-47C9-A6F5-4D749B0CD120}" type="parTrans" cxnId="{916CE948-A0A5-41CF-97C4-826DBA8530C7}">
      <dgm:prSet/>
      <dgm:spPr/>
      <dgm:t>
        <a:bodyPr/>
        <a:lstStyle/>
        <a:p>
          <a:endParaRPr lang="zh-CN" altLang="en-US" sz="2000">
            <a:latin typeface="+mj-ea"/>
            <a:ea typeface="+mj-ea"/>
          </a:endParaRPr>
        </a:p>
      </dgm:t>
    </dgm:pt>
    <dgm:pt modelId="{5C564DC0-17BC-42A6-9DA5-F247337B5B64}" type="sibTrans" cxnId="{916CE948-A0A5-41CF-97C4-826DBA8530C7}">
      <dgm:prSet/>
      <dgm:spPr/>
      <dgm:t>
        <a:bodyPr/>
        <a:lstStyle/>
        <a:p>
          <a:endParaRPr lang="zh-CN" altLang="en-US" sz="2000">
            <a:latin typeface="+mj-ea"/>
            <a:ea typeface="+mj-ea"/>
          </a:endParaRPr>
        </a:p>
      </dgm:t>
    </dgm:pt>
    <dgm:pt modelId="{4BC8E4B2-1BF6-452B-A0E4-56FAF8AE171B}">
      <dgm:prSet custT="1"/>
      <dgm:spPr/>
      <dgm:t>
        <a:bodyPr/>
        <a:lstStyle/>
        <a:p>
          <a:r>
            <a:rPr lang="en-US" altLang="zh-CN" sz="2000" dirty="0" smtClean="0">
              <a:latin typeface="+mj-ea"/>
              <a:ea typeface="+mj-ea"/>
            </a:rPr>
            <a:t>ESTJ</a:t>
          </a:r>
          <a:endParaRPr lang="zh-CN" altLang="en-US" sz="2000" dirty="0">
            <a:latin typeface="+mj-ea"/>
            <a:ea typeface="+mj-ea"/>
          </a:endParaRPr>
        </a:p>
      </dgm:t>
    </dgm:pt>
    <dgm:pt modelId="{9FC51DF0-18FB-4BEB-82D3-8F085B16E3AF}" type="parTrans" cxnId="{93BBDD84-98C4-49C0-968E-FF2F13F5E2B3}">
      <dgm:prSet/>
      <dgm:spPr/>
      <dgm:t>
        <a:bodyPr/>
        <a:lstStyle/>
        <a:p>
          <a:endParaRPr lang="zh-CN" altLang="en-US" sz="2000">
            <a:latin typeface="+mj-ea"/>
            <a:ea typeface="+mj-ea"/>
          </a:endParaRPr>
        </a:p>
      </dgm:t>
    </dgm:pt>
    <dgm:pt modelId="{EAC83F1A-C425-444E-958B-567FF9EB80AD}" type="sibTrans" cxnId="{93BBDD84-98C4-49C0-968E-FF2F13F5E2B3}">
      <dgm:prSet/>
      <dgm:spPr/>
      <dgm:t>
        <a:bodyPr/>
        <a:lstStyle/>
        <a:p>
          <a:endParaRPr lang="zh-CN" altLang="en-US" sz="2000">
            <a:latin typeface="+mj-ea"/>
            <a:ea typeface="+mj-ea"/>
          </a:endParaRPr>
        </a:p>
      </dgm:t>
    </dgm:pt>
    <dgm:pt modelId="{A56434FB-2BA6-48C2-A3A5-233602CC109F}">
      <dgm:prSet custT="1"/>
      <dgm:spPr/>
      <dgm:t>
        <a:bodyPr/>
        <a:lstStyle/>
        <a:p>
          <a:r>
            <a:rPr lang="zh-CN" altLang="en-US" sz="2000" dirty="0" smtClean="0">
              <a:latin typeface="+mj-ea"/>
              <a:ea typeface="+mj-ea"/>
            </a:rPr>
            <a:t>外向、感觉、思考、判断型</a:t>
          </a:r>
          <a:endParaRPr lang="zh-CN" altLang="en-US" sz="2000" dirty="0">
            <a:latin typeface="+mj-ea"/>
            <a:ea typeface="+mj-ea"/>
          </a:endParaRPr>
        </a:p>
      </dgm:t>
    </dgm:pt>
    <dgm:pt modelId="{48F8EEDE-72A3-41D0-AA1B-6D20A729DEAF}" type="parTrans" cxnId="{8905B193-CF35-4770-8047-8EB1BF01B890}">
      <dgm:prSet/>
      <dgm:spPr/>
      <dgm:t>
        <a:bodyPr/>
        <a:lstStyle/>
        <a:p>
          <a:endParaRPr lang="zh-CN" altLang="en-US" sz="2000">
            <a:latin typeface="+mj-ea"/>
            <a:ea typeface="+mj-ea"/>
          </a:endParaRPr>
        </a:p>
      </dgm:t>
    </dgm:pt>
    <dgm:pt modelId="{5EA9B842-7522-4EE7-ACC2-4700F9A37597}" type="sibTrans" cxnId="{8905B193-CF35-4770-8047-8EB1BF01B890}">
      <dgm:prSet/>
      <dgm:spPr/>
      <dgm:t>
        <a:bodyPr/>
        <a:lstStyle/>
        <a:p>
          <a:endParaRPr lang="zh-CN" altLang="en-US" sz="2000">
            <a:latin typeface="+mj-ea"/>
            <a:ea typeface="+mj-ea"/>
          </a:endParaRPr>
        </a:p>
      </dgm:t>
    </dgm:pt>
    <dgm:pt modelId="{8D867D05-C717-4410-ACB7-831150155A34}">
      <dgm:prSet custT="1"/>
      <dgm:spPr/>
      <dgm:t>
        <a:bodyPr/>
        <a:lstStyle/>
        <a:p>
          <a:r>
            <a:rPr lang="en-US" altLang="zh-CN" sz="2000" dirty="0" smtClean="0">
              <a:latin typeface="+mj-ea"/>
              <a:ea typeface="+mj-ea"/>
            </a:rPr>
            <a:t>ESFJ</a:t>
          </a:r>
          <a:endParaRPr lang="zh-CN" altLang="en-US" sz="2000" dirty="0">
            <a:latin typeface="+mj-ea"/>
            <a:ea typeface="+mj-ea"/>
          </a:endParaRPr>
        </a:p>
      </dgm:t>
    </dgm:pt>
    <dgm:pt modelId="{909B1D86-0AB7-4140-A039-EF0F9D5AACA4}" type="parTrans" cxnId="{AB238DCC-4004-488B-A130-BCB071646C3C}">
      <dgm:prSet/>
      <dgm:spPr/>
      <dgm:t>
        <a:bodyPr/>
        <a:lstStyle/>
        <a:p>
          <a:endParaRPr lang="zh-CN" altLang="en-US" sz="2000">
            <a:latin typeface="+mj-ea"/>
            <a:ea typeface="+mj-ea"/>
          </a:endParaRPr>
        </a:p>
      </dgm:t>
    </dgm:pt>
    <dgm:pt modelId="{19764012-4F4A-45F7-88C8-03F4DE78DE63}" type="sibTrans" cxnId="{AB238DCC-4004-488B-A130-BCB071646C3C}">
      <dgm:prSet/>
      <dgm:spPr/>
      <dgm:t>
        <a:bodyPr/>
        <a:lstStyle/>
        <a:p>
          <a:endParaRPr lang="zh-CN" altLang="en-US" sz="2000">
            <a:latin typeface="+mj-ea"/>
            <a:ea typeface="+mj-ea"/>
          </a:endParaRPr>
        </a:p>
      </dgm:t>
    </dgm:pt>
    <dgm:pt modelId="{7A3D3677-32BD-4A47-935D-3E643E52CF03}">
      <dgm:prSet custT="1"/>
      <dgm:spPr/>
      <dgm:t>
        <a:bodyPr/>
        <a:lstStyle/>
        <a:p>
          <a:r>
            <a:rPr lang="zh-CN" altLang="en-US" sz="2000" dirty="0" smtClean="0">
              <a:latin typeface="+mj-ea"/>
              <a:ea typeface="+mj-ea"/>
            </a:rPr>
            <a:t>外向、感觉、情感、判断型</a:t>
          </a:r>
          <a:endParaRPr lang="zh-CN" altLang="en-US" sz="2000" dirty="0">
            <a:latin typeface="+mj-ea"/>
            <a:ea typeface="+mj-ea"/>
          </a:endParaRPr>
        </a:p>
      </dgm:t>
    </dgm:pt>
    <dgm:pt modelId="{B18D430D-47D2-4AA9-AF24-72D9026C887E}" type="parTrans" cxnId="{54552C4A-0A6B-458B-A3A2-470E31F464B3}">
      <dgm:prSet/>
      <dgm:spPr/>
      <dgm:t>
        <a:bodyPr/>
        <a:lstStyle/>
        <a:p>
          <a:endParaRPr lang="zh-CN" altLang="en-US" sz="2000">
            <a:latin typeface="+mj-ea"/>
            <a:ea typeface="+mj-ea"/>
          </a:endParaRPr>
        </a:p>
      </dgm:t>
    </dgm:pt>
    <dgm:pt modelId="{EDB80FC7-F3BF-4BEE-94E9-3377AFCB0D4E}" type="sibTrans" cxnId="{54552C4A-0A6B-458B-A3A2-470E31F464B3}">
      <dgm:prSet/>
      <dgm:spPr/>
      <dgm:t>
        <a:bodyPr/>
        <a:lstStyle/>
        <a:p>
          <a:endParaRPr lang="zh-CN" altLang="en-US" sz="2000">
            <a:latin typeface="+mj-ea"/>
            <a:ea typeface="+mj-ea"/>
          </a:endParaRPr>
        </a:p>
      </dgm:t>
    </dgm:pt>
    <dgm:pt modelId="{CC8BA31A-3F4B-4663-B5DA-980C50ECC3BE}">
      <dgm:prSet custT="1"/>
      <dgm:spPr/>
      <dgm:t>
        <a:bodyPr/>
        <a:lstStyle/>
        <a:p>
          <a:r>
            <a:rPr lang="en-US" altLang="zh-CN" sz="2000" dirty="0" smtClean="0">
              <a:latin typeface="+mj-ea"/>
              <a:ea typeface="+mj-ea"/>
            </a:rPr>
            <a:t>ENFJ</a:t>
          </a:r>
          <a:endParaRPr lang="zh-CN" altLang="en-US" sz="2000" dirty="0">
            <a:latin typeface="+mj-ea"/>
            <a:ea typeface="+mj-ea"/>
          </a:endParaRPr>
        </a:p>
      </dgm:t>
    </dgm:pt>
    <dgm:pt modelId="{450B3A73-125D-400E-8E0A-606ABC300FCD}" type="parTrans" cxnId="{F9B00C3E-42FB-43CA-A475-4A33C513C08C}">
      <dgm:prSet/>
      <dgm:spPr/>
      <dgm:t>
        <a:bodyPr/>
        <a:lstStyle/>
        <a:p>
          <a:endParaRPr lang="zh-CN" altLang="en-US" sz="2000">
            <a:latin typeface="+mj-ea"/>
            <a:ea typeface="+mj-ea"/>
          </a:endParaRPr>
        </a:p>
      </dgm:t>
    </dgm:pt>
    <dgm:pt modelId="{865249A5-76C0-4583-858C-9F76A1B4DBCB}" type="sibTrans" cxnId="{F9B00C3E-42FB-43CA-A475-4A33C513C08C}">
      <dgm:prSet/>
      <dgm:spPr/>
      <dgm:t>
        <a:bodyPr/>
        <a:lstStyle/>
        <a:p>
          <a:endParaRPr lang="zh-CN" altLang="en-US" sz="2000">
            <a:latin typeface="+mj-ea"/>
            <a:ea typeface="+mj-ea"/>
          </a:endParaRPr>
        </a:p>
      </dgm:t>
    </dgm:pt>
    <dgm:pt modelId="{EA782F13-EEBB-48FC-B53D-A1D2B52B617B}">
      <dgm:prSet custT="1"/>
      <dgm:spPr/>
      <dgm:t>
        <a:bodyPr/>
        <a:lstStyle/>
        <a:p>
          <a:r>
            <a:rPr lang="zh-CN" altLang="en-US" sz="2000" dirty="0" smtClean="0">
              <a:latin typeface="+mj-ea"/>
              <a:ea typeface="+mj-ea"/>
            </a:rPr>
            <a:t>外向、直觉、情感、判断型</a:t>
          </a:r>
          <a:endParaRPr lang="zh-CN" altLang="en-US" sz="2000" dirty="0">
            <a:latin typeface="+mj-ea"/>
            <a:ea typeface="+mj-ea"/>
          </a:endParaRPr>
        </a:p>
      </dgm:t>
    </dgm:pt>
    <dgm:pt modelId="{645E25E2-662E-4E00-9C8A-188E324A6B5E}" type="parTrans" cxnId="{E188810D-A92F-4D53-9E5A-0E15A874770C}">
      <dgm:prSet/>
      <dgm:spPr/>
      <dgm:t>
        <a:bodyPr/>
        <a:lstStyle/>
        <a:p>
          <a:endParaRPr lang="zh-CN" altLang="en-US" sz="2000">
            <a:latin typeface="+mj-ea"/>
            <a:ea typeface="+mj-ea"/>
          </a:endParaRPr>
        </a:p>
      </dgm:t>
    </dgm:pt>
    <dgm:pt modelId="{73C1AE36-ED30-4787-BE87-026E3D3E7C55}" type="sibTrans" cxnId="{E188810D-A92F-4D53-9E5A-0E15A874770C}">
      <dgm:prSet/>
      <dgm:spPr/>
      <dgm:t>
        <a:bodyPr/>
        <a:lstStyle/>
        <a:p>
          <a:endParaRPr lang="zh-CN" altLang="en-US" sz="2000">
            <a:latin typeface="+mj-ea"/>
            <a:ea typeface="+mj-ea"/>
          </a:endParaRPr>
        </a:p>
      </dgm:t>
    </dgm:pt>
    <dgm:pt modelId="{08DFAB46-23C3-48F7-81B1-2A3A093DB614}">
      <dgm:prSet custT="1"/>
      <dgm:spPr/>
      <dgm:t>
        <a:bodyPr/>
        <a:lstStyle/>
        <a:p>
          <a:r>
            <a:rPr lang="zh-CN" altLang="en-US" sz="2000" dirty="0" smtClean="0">
              <a:latin typeface="+mj-ea"/>
              <a:ea typeface="+mj-ea"/>
            </a:rPr>
            <a:t>外向、直觉、思考、判断型</a:t>
          </a:r>
          <a:endParaRPr lang="zh-CN" altLang="en-US" sz="2000" dirty="0">
            <a:latin typeface="+mj-ea"/>
            <a:ea typeface="+mj-ea"/>
          </a:endParaRPr>
        </a:p>
      </dgm:t>
    </dgm:pt>
    <dgm:pt modelId="{57A7E10B-DF48-46D8-863D-7ACDA6D3FB94}">
      <dgm:prSet custT="1"/>
      <dgm:spPr/>
      <dgm:t>
        <a:bodyPr/>
        <a:lstStyle/>
        <a:p>
          <a:r>
            <a:rPr lang="en-US" altLang="zh-CN" sz="2000" dirty="0" smtClean="0">
              <a:latin typeface="+mj-ea"/>
              <a:ea typeface="+mj-ea"/>
            </a:rPr>
            <a:t>ENTJ</a:t>
          </a:r>
          <a:endParaRPr lang="zh-CN" altLang="en-US" sz="2000" dirty="0">
            <a:latin typeface="+mj-ea"/>
            <a:ea typeface="+mj-ea"/>
          </a:endParaRPr>
        </a:p>
      </dgm:t>
    </dgm:pt>
    <dgm:pt modelId="{03792EC2-D0B1-46D6-9164-77197123CC38}" type="sibTrans" cxnId="{C49C952E-D0DC-431A-ABE1-8126B3D7E2AD}">
      <dgm:prSet/>
      <dgm:spPr/>
      <dgm:t>
        <a:bodyPr/>
        <a:lstStyle/>
        <a:p>
          <a:endParaRPr lang="zh-CN" altLang="en-US" sz="2000">
            <a:latin typeface="+mj-ea"/>
            <a:ea typeface="+mj-ea"/>
          </a:endParaRPr>
        </a:p>
      </dgm:t>
    </dgm:pt>
    <dgm:pt modelId="{C788B8BA-AE2C-412D-B396-F5EAD782A533}" type="parTrans" cxnId="{C49C952E-D0DC-431A-ABE1-8126B3D7E2AD}">
      <dgm:prSet/>
      <dgm:spPr/>
      <dgm:t>
        <a:bodyPr/>
        <a:lstStyle/>
        <a:p>
          <a:endParaRPr lang="zh-CN" altLang="en-US" sz="2000">
            <a:latin typeface="+mj-ea"/>
            <a:ea typeface="+mj-ea"/>
          </a:endParaRPr>
        </a:p>
      </dgm:t>
    </dgm:pt>
    <dgm:pt modelId="{B306835D-A49B-40D0-8A90-57AE233EC65F}" type="sibTrans" cxnId="{7C11BC7D-8CB8-4E82-8BC2-FC8E8A54A177}">
      <dgm:prSet/>
      <dgm:spPr/>
      <dgm:t>
        <a:bodyPr/>
        <a:lstStyle/>
        <a:p>
          <a:endParaRPr lang="zh-CN" altLang="en-US" sz="2000">
            <a:latin typeface="+mj-ea"/>
            <a:ea typeface="+mj-ea"/>
          </a:endParaRPr>
        </a:p>
      </dgm:t>
    </dgm:pt>
    <dgm:pt modelId="{A8DBC6DD-6037-4EBB-99B0-681F1E0B6D1A}" type="parTrans" cxnId="{7C11BC7D-8CB8-4E82-8BC2-FC8E8A54A177}">
      <dgm:prSet/>
      <dgm:spPr/>
      <dgm:t>
        <a:bodyPr/>
        <a:lstStyle/>
        <a:p>
          <a:endParaRPr lang="zh-CN" altLang="en-US" sz="2000">
            <a:latin typeface="+mj-ea"/>
            <a:ea typeface="+mj-ea"/>
          </a:endParaRPr>
        </a:p>
      </dgm:t>
    </dgm:pt>
    <dgm:pt modelId="{DF5A598B-218D-408D-8FBB-A1FBBAC02506}" type="pres">
      <dgm:prSet presAssocID="{AA5AC080-1962-4CE0-AEFD-1317BE2C78AE}" presName="Name0" presStyleCnt="0">
        <dgm:presLayoutVars>
          <dgm:dir/>
          <dgm:animLvl val="lvl"/>
          <dgm:resizeHandles val="exact"/>
        </dgm:presLayoutVars>
      </dgm:prSet>
      <dgm:spPr/>
      <dgm:t>
        <a:bodyPr/>
        <a:lstStyle/>
        <a:p>
          <a:endParaRPr lang="zh-CN" altLang="en-US"/>
        </a:p>
      </dgm:t>
    </dgm:pt>
    <dgm:pt modelId="{4831904F-90C5-44EF-BB34-C86A207E13D8}" type="pres">
      <dgm:prSet presAssocID="{28FB7725-ACCB-4731-AE44-4C08706F5A42}" presName="linNode" presStyleCnt="0"/>
      <dgm:spPr/>
      <dgm:t>
        <a:bodyPr/>
        <a:lstStyle/>
        <a:p>
          <a:endParaRPr lang="zh-CN" altLang="en-US"/>
        </a:p>
      </dgm:t>
    </dgm:pt>
    <dgm:pt modelId="{E54ACBDE-6815-4FAF-AB13-C90437572D89}" type="pres">
      <dgm:prSet presAssocID="{28FB7725-ACCB-4731-AE44-4C08706F5A42}" presName="parentText" presStyleLbl="node1" presStyleIdx="0" presStyleCnt="8" custScaleX="49283" custScaleY="67860">
        <dgm:presLayoutVars>
          <dgm:chMax val="1"/>
          <dgm:bulletEnabled val="1"/>
        </dgm:presLayoutVars>
      </dgm:prSet>
      <dgm:spPr>
        <a:prstGeom prst="rect">
          <a:avLst/>
        </a:prstGeom>
      </dgm:spPr>
      <dgm:t>
        <a:bodyPr/>
        <a:lstStyle/>
        <a:p>
          <a:endParaRPr lang="zh-CN" altLang="en-US"/>
        </a:p>
      </dgm:t>
    </dgm:pt>
    <dgm:pt modelId="{5779C6C4-8BF1-4D58-B042-829226F7FFB3}" type="pres">
      <dgm:prSet presAssocID="{28FB7725-ACCB-4731-AE44-4C08706F5A42}" presName="descendantText" presStyleLbl="alignAccFollowNode1" presStyleIdx="0" presStyleCnt="8" custScaleY="53931">
        <dgm:presLayoutVars>
          <dgm:bulletEnabled val="1"/>
        </dgm:presLayoutVars>
      </dgm:prSet>
      <dgm:spPr>
        <a:prstGeom prst="snip1Rect">
          <a:avLst/>
        </a:prstGeom>
      </dgm:spPr>
      <dgm:t>
        <a:bodyPr/>
        <a:lstStyle/>
        <a:p>
          <a:endParaRPr lang="zh-CN" altLang="en-US"/>
        </a:p>
      </dgm:t>
    </dgm:pt>
    <dgm:pt modelId="{D68B610B-EAEB-432B-8D92-DD0A09E163D1}" type="pres">
      <dgm:prSet presAssocID="{F5A21115-9D2A-4489-BA90-78D8E16FCC70}" presName="sp" presStyleCnt="0"/>
      <dgm:spPr/>
      <dgm:t>
        <a:bodyPr/>
        <a:lstStyle/>
        <a:p>
          <a:endParaRPr lang="zh-CN" altLang="en-US"/>
        </a:p>
      </dgm:t>
    </dgm:pt>
    <dgm:pt modelId="{DD98EFAB-602D-42A5-8769-B54706F49055}" type="pres">
      <dgm:prSet presAssocID="{D1A0259F-4233-4001-A46E-75618EA8A960}" presName="linNode" presStyleCnt="0"/>
      <dgm:spPr/>
      <dgm:t>
        <a:bodyPr/>
        <a:lstStyle/>
        <a:p>
          <a:endParaRPr lang="zh-CN" altLang="en-US"/>
        </a:p>
      </dgm:t>
    </dgm:pt>
    <dgm:pt modelId="{C1A9EC1C-5E33-4DA8-B153-59ECEB455B41}" type="pres">
      <dgm:prSet presAssocID="{D1A0259F-4233-4001-A46E-75618EA8A960}" presName="parentText" presStyleLbl="node1" presStyleIdx="1" presStyleCnt="8" custScaleX="49283" custScaleY="67860">
        <dgm:presLayoutVars>
          <dgm:chMax val="1"/>
          <dgm:bulletEnabled val="1"/>
        </dgm:presLayoutVars>
      </dgm:prSet>
      <dgm:spPr>
        <a:prstGeom prst="rect">
          <a:avLst/>
        </a:prstGeom>
      </dgm:spPr>
      <dgm:t>
        <a:bodyPr/>
        <a:lstStyle/>
        <a:p>
          <a:endParaRPr lang="zh-CN" altLang="en-US"/>
        </a:p>
      </dgm:t>
    </dgm:pt>
    <dgm:pt modelId="{F4956431-B1C9-4841-818B-A60F01A3E1AA}" type="pres">
      <dgm:prSet presAssocID="{D1A0259F-4233-4001-A46E-75618EA8A960}" presName="descendantText" presStyleLbl="alignAccFollowNode1" presStyleIdx="1" presStyleCnt="8" custScaleY="53931">
        <dgm:presLayoutVars>
          <dgm:bulletEnabled val="1"/>
        </dgm:presLayoutVars>
      </dgm:prSet>
      <dgm:spPr>
        <a:prstGeom prst="snip1Rect">
          <a:avLst/>
        </a:prstGeom>
      </dgm:spPr>
      <dgm:t>
        <a:bodyPr/>
        <a:lstStyle/>
        <a:p>
          <a:endParaRPr lang="zh-CN" altLang="en-US"/>
        </a:p>
      </dgm:t>
    </dgm:pt>
    <dgm:pt modelId="{D2D7AE72-179A-4F83-9D5A-CD80FAE6E38D}" type="pres">
      <dgm:prSet presAssocID="{D596114C-24DB-4CF7-9CD2-7FBA741729C6}" presName="sp" presStyleCnt="0"/>
      <dgm:spPr/>
      <dgm:t>
        <a:bodyPr/>
        <a:lstStyle/>
        <a:p>
          <a:endParaRPr lang="zh-CN" altLang="en-US"/>
        </a:p>
      </dgm:t>
    </dgm:pt>
    <dgm:pt modelId="{F5D10BDA-96DF-4F75-BA34-FEFF36A5DACD}" type="pres">
      <dgm:prSet presAssocID="{F1B85401-61D0-4D8E-9422-623C1C8E6DD9}" presName="linNode" presStyleCnt="0"/>
      <dgm:spPr/>
      <dgm:t>
        <a:bodyPr/>
        <a:lstStyle/>
        <a:p>
          <a:endParaRPr lang="zh-CN" altLang="en-US"/>
        </a:p>
      </dgm:t>
    </dgm:pt>
    <dgm:pt modelId="{DA8D19AE-02B3-49E7-82B2-56C639AC6875}" type="pres">
      <dgm:prSet presAssocID="{F1B85401-61D0-4D8E-9422-623C1C8E6DD9}" presName="parentText" presStyleLbl="node1" presStyleIdx="2" presStyleCnt="8" custScaleX="49283" custScaleY="67860">
        <dgm:presLayoutVars>
          <dgm:chMax val="1"/>
          <dgm:bulletEnabled val="1"/>
        </dgm:presLayoutVars>
      </dgm:prSet>
      <dgm:spPr>
        <a:prstGeom prst="rect">
          <a:avLst/>
        </a:prstGeom>
      </dgm:spPr>
      <dgm:t>
        <a:bodyPr/>
        <a:lstStyle/>
        <a:p>
          <a:endParaRPr lang="zh-CN" altLang="en-US"/>
        </a:p>
      </dgm:t>
    </dgm:pt>
    <dgm:pt modelId="{4D36F27C-CD15-4D2B-8161-31A6372BF57A}" type="pres">
      <dgm:prSet presAssocID="{F1B85401-61D0-4D8E-9422-623C1C8E6DD9}" presName="descendantText" presStyleLbl="alignAccFollowNode1" presStyleIdx="2" presStyleCnt="8" custScaleY="53931">
        <dgm:presLayoutVars>
          <dgm:bulletEnabled val="1"/>
        </dgm:presLayoutVars>
      </dgm:prSet>
      <dgm:spPr>
        <a:prstGeom prst="snip1Rect">
          <a:avLst/>
        </a:prstGeom>
      </dgm:spPr>
      <dgm:t>
        <a:bodyPr/>
        <a:lstStyle/>
        <a:p>
          <a:endParaRPr lang="zh-CN" altLang="en-US"/>
        </a:p>
      </dgm:t>
    </dgm:pt>
    <dgm:pt modelId="{77A21132-9160-4FC0-9AB0-26DC669A30F0}" type="pres">
      <dgm:prSet presAssocID="{3E919085-C49A-4C49-8E3F-A2537352CE52}" presName="sp" presStyleCnt="0"/>
      <dgm:spPr/>
      <dgm:t>
        <a:bodyPr/>
        <a:lstStyle/>
        <a:p>
          <a:endParaRPr lang="zh-CN" altLang="en-US"/>
        </a:p>
      </dgm:t>
    </dgm:pt>
    <dgm:pt modelId="{7861851D-2444-4E8E-BDD4-5BC0E10350B4}" type="pres">
      <dgm:prSet presAssocID="{305D5207-9E7D-4A4E-ABD0-943D7111EE71}" presName="linNode" presStyleCnt="0"/>
      <dgm:spPr/>
      <dgm:t>
        <a:bodyPr/>
        <a:lstStyle/>
        <a:p>
          <a:endParaRPr lang="zh-CN" altLang="en-US"/>
        </a:p>
      </dgm:t>
    </dgm:pt>
    <dgm:pt modelId="{08DF0270-C789-486C-87DC-0272729200D5}" type="pres">
      <dgm:prSet presAssocID="{305D5207-9E7D-4A4E-ABD0-943D7111EE71}" presName="parentText" presStyleLbl="node1" presStyleIdx="3" presStyleCnt="8" custScaleX="49283" custScaleY="67860">
        <dgm:presLayoutVars>
          <dgm:chMax val="1"/>
          <dgm:bulletEnabled val="1"/>
        </dgm:presLayoutVars>
      </dgm:prSet>
      <dgm:spPr>
        <a:prstGeom prst="rect">
          <a:avLst/>
        </a:prstGeom>
      </dgm:spPr>
      <dgm:t>
        <a:bodyPr/>
        <a:lstStyle/>
        <a:p>
          <a:endParaRPr lang="zh-CN" altLang="en-US"/>
        </a:p>
      </dgm:t>
    </dgm:pt>
    <dgm:pt modelId="{8D630C2D-A6F4-462C-A12D-F2A833C7D2E4}" type="pres">
      <dgm:prSet presAssocID="{305D5207-9E7D-4A4E-ABD0-943D7111EE71}" presName="descendantText" presStyleLbl="alignAccFollowNode1" presStyleIdx="3" presStyleCnt="8" custScaleY="53931">
        <dgm:presLayoutVars>
          <dgm:bulletEnabled val="1"/>
        </dgm:presLayoutVars>
      </dgm:prSet>
      <dgm:spPr>
        <a:prstGeom prst="snip1Rect">
          <a:avLst/>
        </a:prstGeom>
      </dgm:spPr>
      <dgm:t>
        <a:bodyPr/>
        <a:lstStyle/>
        <a:p>
          <a:endParaRPr lang="zh-CN" altLang="en-US"/>
        </a:p>
      </dgm:t>
    </dgm:pt>
    <dgm:pt modelId="{DAE1E1C7-69A4-47FC-9312-5469AC9EC32A}" type="pres">
      <dgm:prSet presAssocID="{F068A5AF-564C-4B88-9C81-7413ADCED21F}" presName="sp" presStyleCnt="0"/>
      <dgm:spPr/>
      <dgm:t>
        <a:bodyPr/>
        <a:lstStyle/>
        <a:p>
          <a:endParaRPr lang="zh-CN" altLang="en-US"/>
        </a:p>
      </dgm:t>
    </dgm:pt>
    <dgm:pt modelId="{071C9E31-8A37-42B4-886A-909522AD6356}" type="pres">
      <dgm:prSet presAssocID="{4BC8E4B2-1BF6-452B-A0E4-56FAF8AE171B}" presName="linNode" presStyleCnt="0"/>
      <dgm:spPr/>
      <dgm:t>
        <a:bodyPr/>
        <a:lstStyle/>
        <a:p>
          <a:endParaRPr lang="zh-CN" altLang="en-US"/>
        </a:p>
      </dgm:t>
    </dgm:pt>
    <dgm:pt modelId="{1994E167-85AE-4687-B631-3ABD126FE861}" type="pres">
      <dgm:prSet presAssocID="{4BC8E4B2-1BF6-452B-A0E4-56FAF8AE171B}" presName="parentText" presStyleLbl="node1" presStyleIdx="4" presStyleCnt="8" custScaleX="49283" custScaleY="67860">
        <dgm:presLayoutVars>
          <dgm:chMax val="1"/>
          <dgm:bulletEnabled val="1"/>
        </dgm:presLayoutVars>
      </dgm:prSet>
      <dgm:spPr>
        <a:prstGeom prst="rect">
          <a:avLst/>
        </a:prstGeom>
      </dgm:spPr>
      <dgm:t>
        <a:bodyPr/>
        <a:lstStyle/>
        <a:p>
          <a:endParaRPr lang="zh-CN" altLang="en-US"/>
        </a:p>
      </dgm:t>
    </dgm:pt>
    <dgm:pt modelId="{B66C8E5B-964B-496C-8896-BF86FC588754}" type="pres">
      <dgm:prSet presAssocID="{4BC8E4B2-1BF6-452B-A0E4-56FAF8AE171B}" presName="descendantText" presStyleLbl="alignAccFollowNode1" presStyleIdx="4" presStyleCnt="8" custScaleY="53931">
        <dgm:presLayoutVars>
          <dgm:bulletEnabled val="1"/>
        </dgm:presLayoutVars>
      </dgm:prSet>
      <dgm:spPr>
        <a:prstGeom prst="snip1Rect">
          <a:avLst/>
        </a:prstGeom>
      </dgm:spPr>
      <dgm:t>
        <a:bodyPr/>
        <a:lstStyle/>
        <a:p>
          <a:endParaRPr lang="zh-CN" altLang="en-US"/>
        </a:p>
      </dgm:t>
    </dgm:pt>
    <dgm:pt modelId="{34E78C33-3F99-4258-B95A-8C9D3FC1E083}" type="pres">
      <dgm:prSet presAssocID="{EAC83F1A-C425-444E-958B-567FF9EB80AD}" presName="sp" presStyleCnt="0"/>
      <dgm:spPr/>
      <dgm:t>
        <a:bodyPr/>
        <a:lstStyle/>
        <a:p>
          <a:endParaRPr lang="zh-CN" altLang="en-US"/>
        </a:p>
      </dgm:t>
    </dgm:pt>
    <dgm:pt modelId="{D3704AE2-AA77-48D2-BAD9-CF507731952B}" type="pres">
      <dgm:prSet presAssocID="{8D867D05-C717-4410-ACB7-831150155A34}" presName="linNode" presStyleCnt="0"/>
      <dgm:spPr/>
      <dgm:t>
        <a:bodyPr/>
        <a:lstStyle/>
        <a:p>
          <a:endParaRPr lang="zh-CN" altLang="en-US"/>
        </a:p>
      </dgm:t>
    </dgm:pt>
    <dgm:pt modelId="{11D79678-A7B6-4AB2-8EF4-8D7062E99AA7}" type="pres">
      <dgm:prSet presAssocID="{8D867D05-C717-4410-ACB7-831150155A34}" presName="parentText" presStyleLbl="node1" presStyleIdx="5" presStyleCnt="8" custScaleX="49283" custScaleY="67860">
        <dgm:presLayoutVars>
          <dgm:chMax val="1"/>
          <dgm:bulletEnabled val="1"/>
        </dgm:presLayoutVars>
      </dgm:prSet>
      <dgm:spPr>
        <a:prstGeom prst="rect">
          <a:avLst/>
        </a:prstGeom>
      </dgm:spPr>
      <dgm:t>
        <a:bodyPr/>
        <a:lstStyle/>
        <a:p>
          <a:endParaRPr lang="zh-CN" altLang="en-US"/>
        </a:p>
      </dgm:t>
    </dgm:pt>
    <dgm:pt modelId="{CB96A0F0-043C-4074-9447-29A03AB45D9F}" type="pres">
      <dgm:prSet presAssocID="{8D867D05-C717-4410-ACB7-831150155A34}" presName="descendantText" presStyleLbl="alignAccFollowNode1" presStyleIdx="5" presStyleCnt="8" custScaleY="53931">
        <dgm:presLayoutVars>
          <dgm:bulletEnabled val="1"/>
        </dgm:presLayoutVars>
      </dgm:prSet>
      <dgm:spPr>
        <a:prstGeom prst="snip1Rect">
          <a:avLst/>
        </a:prstGeom>
      </dgm:spPr>
      <dgm:t>
        <a:bodyPr/>
        <a:lstStyle/>
        <a:p>
          <a:endParaRPr lang="zh-CN" altLang="en-US"/>
        </a:p>
      </dgm:t>
    </dgm:pt>
    <dgm:pt modelId="{29165C6E-68BF-41F8-92B9-13570279308B}" type="pres">
      <dgm:prSet presAssocID="{19764012-4F4A-45F7-88C8-03F4DE78DE63}" presName="sp" presStyleCnt="0"/>
      <dgm:spPr/>
      <dgm:t>
        <a:bodyPr/>
        <a:lstStyle/>
        <a:p>
          <a:endParaRPr lang="zh-CN" altLang="en-US"/>
        </a:p>
      </dgm:t>
    </dgm:pt>
    <dgm:pt modelId="{91EAC885-E5F7-45FC-89B4-EB39AB1A4C42}" type="pres">
      <dgm:prSet presAssocID="{CC8BA31A-3F4B-4663-B5DA-980C50ECC3BE}" presName="linNode" presStyleCnt="0"/>
      <dgm:spPr/>
      <dgm:t>
        <a:bodyPr/>
        <a:lstStyle/>
        <a:p>
          <a:endParaRPr lang="zh-CN" altLang="en-US"/>
        </a:p>
      </dgm:t>
    </dgm:pt>
    <dgm:pt modelId="{47D524C6-CEF5-476F-9794-A419269375A9}" type="pres">
      <dgm:prSet presAssocID="{CC8BA31A-3F4B-4663-B5DA-980C50ECC3BE}" presName="parentText" presStyleLbl="node1" presStyleIdx="6" presStyleCnt="8" custScaleX="49283" custScaleY="67860">
        <dgm:presLayoutVars>
          <dgm:chMax val="1"/>
          <dgm:bulletEnabled val="1"/>
        </dgm:presLayoutVars>
      </dgm:prSet>
      <dgm:spPr>
        <a:prstGeom prst="rect">
          <a:avLst/>
        </a:prstGeom>
      </dgm:spPr>
      <dgm:t>
        <a:bodyPr/>
        <a:lstStyle/>
        <a:p>
          <a:endParaRPr lang="zh-CN" altLang="en-US"/>
        </a:p>
      </dgm:t>
    </dgm:pt>
    <dgm:pt modelId="{DB38ACDB-4006-4D07-8935-A9F27E40D1CC}" type="pres">
      <dgm:prSet presAssocID="{CC8BA31A-3F4B-4663-B5DA-980C50ECC3BE}" presName="descendantText" presStyleLbl="alignAccFollowNode1" presStyleIdx="6" presStyleCnt="8" custScaleY="53931">
        <dgm:presLayoutVars>
          <dgm:bulletEnabled val="1"/>
        </dgm:presLayoutVars>
      </dgm:prSet>
      <dgm:spPr>
        <a:prstGeom prst="snip1Rect">
          <a:avLst/>
        </a:prstGeom>
      </dgm:spPr>
      <dgm:t>
        <a:bodyPr/>
        <a:lstStyle/>
        <a:p>
          <a:endParaRPr lang="zh-CN" altLang="en-US"/>
        </a:p>
      </dgm:t>
    </dgm:pt>
    <dgm:pt modelId="{DB8D426D-E1BB-4F73-9FE7-75D70FEC73E3}" type="pres">
      <dgm:prSet presAssocID="{865249A5-76C0-4583-858C-9F76A1B4DBCB}" presName="sp" presStyleCnt="0"/>
      <dgm:spPr/>
      <dgm:t>
        <a:bodyPr/>
        <a:lstStyle/>
        <a:p>
          <a:endParaRPr lang="zh-CN" altLang="en-US"/>
        </a:p>
      </dgm:t>
    </dgm:pt>
    <dgm:pt modelId="{7B66DA67-1EE3-48C6-A5FF-AC63CEEAEBE9}" type="pres">
      <dgm:prSet presAssocID="{57A7E10B-DF48-46D8-863D-7ACDA6D3FB94}" presName="linNode" presStyleCnt="0"/>
      <dgm:spPr/>
      <dgm:t>
        <a:bodyPr/>
        <a:lstStyle/>
        <a:p>
          <a:endParaRPr lang="zh-CN" altLang="en-US"/>
        </a:p>
      </dgm:t>
    </dgm:pt>
    <dgm:pt modelId="{D45CA98D-E562-43D2-B995-34772786D5CF}" type="pres">
      <dgm:prSet presAssocID="{57A7E10B-DF48-46D8-863D-7ACDA6D3FB94}" presName="parentText" presStyleLbl="node1" presStyleIdx="7" presStyleCnt="8" custScaleX="49283" custScaleY="67860">
        <dgm:presLayoutVars>
          <dgm:chMax val="1"/>
          <dgm:bulletEnabled val="1"/>
        </dgm:presLayoutVars>
      </dgm:prSet>
      <dgm:spPr>
        <a:prstGeom prst="rect">
          <a:avLst/>
        </a:prstGeom>
      </dgm:spPr>
      <dgm:t>
        <a:bodyPr/>
        <a:lstStyle/>
        <a:p>
          <a:endParaRPr lang="zh-CN" altLang="en-US"/>
        </a:p>
      </dgm:t>
    </dgm:pt>
    <dgm:pt modelId="{DD938B58-C497-43FC-A7AC-8EFE13C7667C}" type="pres">
      <dgm:prSet presAssocID="{57A7E10B-DF48-46D8-863D-7ACDA6D3FB94}" presName="descendantText" presStyleLbl="alignAccFollowNode1" presStyleIdx="7" presStyleCnt="8" custScaleY="53931">
        <dgm:presLayoutVars>
          <dgm:bulletEnabled val="1"/>
        </dgm:presLayoutVars>
      </dgm:prSet>
      <dgm:spPr>
        <a:prstGeom prst="snip1Rect">
          <a:avLst/>
        </a:prstGeom>
      </dgm:spPr>
      <dgm:t>
        <a:bodyPr/>
        <a:lstStyle/>
        <a:p>
          <a:endParaRPr lang="zh-CN" altLang="en-US"/>
        </a:p>
      </dgm:t>
    </dgm:pt>
  </dgm:ptLst>
  <dgm:cxnLst>
    <dgm:cxn modelId="{FE253731-CE30-4A65-9078-7A48076100EB}" srcId="{AA5AC080-1962-4CE0-AEFD-1317BE2C78AE}" destId="{305D5207-9E7D-4A4E-ABD0-943D7111EE71}" srcOrd="3" destOrd="0" parTransId="{E342C846-DBF1-4815-AEF4-5CFE4797142E}" sibTransId="{F068A5AF-564C-4B88-9C81-7413ADCED21F}"/>
    <dgm:cxn modelId="{DFF348D9-B10B-4BE8-9418-D69FFFC6B5AA}" type="presOf" srcId="{28FB7725-ACCB-4731-AE44-4C08706F5A42}" destId="{E54ACBDE-6815-4FAF-AB13-C90437572D89}" srcOrd="0" destOrd="0" presId="urn:microsoft.com/office/officeart/2005/8/layout/vList5"/>
    <dgm:cxn modelId="{05972BBB-901E-40C3-BC22-21906868D014}" type="presOf" srcId="{D1A0259F-4233-4001-A46E-75618EA8A960}" destId="{C1A9EC1C-5E33-4DA8-B153-59ECEB455B41}" srcOrd="0" destOrd="0" presId="urn:microsoft.com/office/officeart/2005/8/layout/vList5"/>
    <dgm:cxn modelId="{916CE948-A0A5-41CF-97C4-826DBA8530C7}" srcId="{305D5207-9E7D-4A4E-ABD0-943D7111EE71}" destId="{B23E4F09-AF50-418B-B603-82B83BCBA74F}" srcOrd="0" destOrd="0" parTransId="{9344F912-C573-47C9-A6F5-4D749B0CD120}" sibTransId="{5C564DC0-17BC-42A6-9DA5-F247337B5B64}"/>
    <dgm:cxn modelId="{55827681-E77D-4C5F-8C0C-DD2BBE8CD8E7}" srcId="{AA5AC080-1962-4CE0-AEFD-1317BE2C78AE}" destId="{28FB7725-ACCB-4731-AE44-4C08706F5A42}" srcOrd="0" destOrd="0" parTransId="{3BD09C5C-48FA-4D7E-A861-BABB1364AD10}" sibTransId="{F5A21115-9D2A-4489-BA90-78D8E16FCC70}"/>
    <dgm:cxn modelId="{EAE45DDE-D414-4BCC-BF91-4559E544BA32}" srcId="{28FB7725-ACCB-4731-AE44-4C08706F5A42}" destId="{BF6EF377-4472-4784-B676-442CD3A615E6}" srcOrd="0" destOrd="0" parTransId="{E3785FCA-8278-4706-8FCE-0A79809BA2E0}" sibTransId="{8F107BB1-2380-4047-802D-21F96B793DB1}"/>
    <dgm:cxn modelId="{320FC63E-B425-47D3-A381-52C94D9A5579}" type="presOf" srcId="{EA782F13-EEBB-48FC-B53D-A1D2B52B617B}" destId="{DB38ACDB-4006-4D07-8935-A9F27E40D1CC}" srcOrd="0" destOrd="0" presId="urn:microsoft.com/office/officeart/2005/8/layout/vList5"/>
    <dgm:cxn modelId="{48473FA7-012F-40AC-8185-EAFE8F053387}" type="presOf" srcId="{F1B85401-61D0-4D8E-9422-623C1C8E6DD9}" destId="{DA8D19AE-02B3-49E7-82B2-56C639AC6875}" srcOrd="0" destOrd="0" presId="urn:microsoft.com/office/officeart/2005/8/layout/vList5"/>
    <dgm:cxn modelId="{8905B193-CF35-4770-8047-8EB1BF01B890}" srcId="{4BC8E4B2-1BF6-452B-A0E4-56FAF8AE171B}" destId="{A56434FB-2BA6-48C2-A3A5-233602CC109F}" srcOrd="0" destOrd="0" parTransId="{48F8EEDE-72A3-41D0-AA1B-6D20A729DEAF}" sibTransId="{5EA9B842-7522-4EE7-ACC2-4700F9A37597}"/>
    <dgm:cxn modelId="{AB238DCC-4004-488B-A130-BCB071646C3C}" srcId="{AA5AC080-1962-4CE0-AEFD-1317BE2C78AE}" destId="{8D867D05-C717-4410-ACB7-831150155A34}" srcOrd="5" destOrd="0" parTransId="{909B1D86-0AB7-4140-A039-EF0F9D5AACA4}" sibTransId="{19764012-4F4A-45F7-88C8-03F4DE78DE63}"/>
    <dgm:cxn modelId="{BCF40526-C5D9-4CA0-910F-823376E00924}" type="presOf" srcId="{AA5AC080-1962-4CE0-AEFD-1317BE2C78AE}" destId="{DF5A598B-218D-408D-8FBB-A1FBBAC02506}" srcOrd="0" destOrd="0" presId="urn:microsoft.com/office/officeart/2005/8/layout/vList5"/>
    <dgm:cxn modelId="{89239D46-723A-4080-90E5-B30FFCCAAAEC}" type="presOf" srcId="{4BC8E4B2-1BF6-452B-A0E4-56FAF8AE171B}" destId="{1994E167-85AE-4687-B631-3ABD126FE861}" srcOrd="0" destOrd="0" presId="urn:microsoft.com/office/officeart/2005/8/layout/vList5"/>
    <dgm:cxn modelId="{EFEC961D-D500-426C-8DA6-534EEEC34D55}" type="presOf" srcId="{EA692443-5DB7-4D4D-8FF1-7837D5BFF0F2}" destId="{4D36F27C-CD15-4D2B-8161-31A6372BF57A}" srcOrd="0" destOrd="0" presId="urn:microsoft.com/office/officeart/2005/8/layout/vList5"/>
    <dgm:cxn modelId="{DBEA7F38-1656-4120-B896-65769ABBFEFE}" type="presOf" srcId="{08DFAB46-23C3-48F7-81B1-2A3A093DB614}" destId="{DD938B58-C497-43FC-A7AC-8EFE13C7667C}" srcOrd="0" destOrd="0" presId="urn:microsoft.com/office/officeart/2005/8/layout/vList5"/>
    <dgm:cxn modelId="{BF5AB2CC-AB4D-44AC-8F81-8D0C7220BDF0}" type="presOf" srcId="{BF6EF377-4472-4784-B676-442CD3A615E6}" destId="{5779C6C4-8BF1-4D58-B042-829226F7FFB3}" srcOrd="0" destOrd="0" presId="urn:microsoft.com/office/officeart/2005/8/layout/vList5"/>
    <dgm:cxn modelId="{3BFCAB07-D14B-40FE-A82D-D08CA7D87DDD}" srcId="{D1A0259F-4233-4001-A46E-75618EA8A960}" destId="{E41A7941-B770-4032-9C09-3F635DD22279}" srcOrd="0" destOrd="0" parTransId="{C7394691-8F28-4099-A4AE-78A06B3AEAF8}" sibTransId="{E3878224-5B58-4F1A-82A3-E419CCF72EE9}"/>
    <dgm:cxn modelId="{086E9050-FEA8-4858-B5FA-096DB2453DAC}" type="presOf" srcId="{B23E4F09-AF50-418B-B603-82B83BCBA74F}" destId="{8D630C2D-A6F4-462C-A12D-F2A833C7D2E4}" srcOrd="0" destOrd="0" presId="urn:microsoft.com/office/officeart/2005/8/layout/vList5"/>
    <dgm:cxn modelId="{AF1BC7CF-125A-4853-BFBC-45B0BF7CC8B5}" type="presOf" srcId="{A56434FB-2BA6-48C2-A3A5-233602CC109F}" destId="{B66C8E5B-964B-496C-8896-BF86FC588754}" srcOrd="0" destOrd="0" presId="urn:microsoft.com/office/officeart/2005/8/layout/vList5"/>
    <dgm:cxn modelId="{C49C952E-D0DC-431A-ABE1-8126B3D7E2AD}" srcId="{AA5AC080-1962-4CE0-AEFD-1317BE2C78AE}" destId="{57A7E10B-DF48-46D8-863D-7ACDA6D3FB94}" srcOrd="7" destOrd="0" parTransId="{C788B8BA-AE2C-412D-B396-F5EAD782A533}" sibTransId="{03792EC2-D0B1-46D6-9164-77197123CC38}"/>
    <dgm:cxn modelId="{A440E62C-80B8-4686-BC06-8FB0C846D6BA}" type="presOf" srcId="{57A7E10B-DF48-46D8-863D-7ACDA6D3FB94}" destId="{D45CA98D-E562-43D2-B995-34772786D5CF}" srcOrd="0" destOrd="0" presId="urn:microsoft.com/office/officeart/2005/8/layout/vList5"/>
    <dgm:cxn modelId="{3B9DC024-0487-40F1-B38B-3EB8BA60F156}" srcId="{F1B85401-61D0-4D8E-9422-623C1C8E6DD9}" destId="{EA692443-5DB7-4D4D-8FF1-7837D5BFF0F2}" srcOrd="0" destOrd="0" parTransId="{C20F09F3-23CF-4266-87E0-6E94E882FE93}" sibTransId="{E014F493-61B3-4166-9780-13B6F963D58F}"/>
    <dgm:cxn modelId="{52B8DB58-D79B-4001-A274-A97AAA005F74}" type="presOf" srcId="{305D5207-9E7D-4A4E-ABD0-943D7111EE71}" destId="{08DF0270-C789-486C-87DC-0272729200D5}" srcOrd="0" destOrd="0" presId="urn:microsoft.com/office/officeart/2005/8/layout/vList5"/>
    <dgm:cxn modelId="{7C11BC7D-8CB8-4E82-8BC2-FC8E8A54A177}" srcId="{57A7E10B-DF48-46D8-863D-7ACDA6D3FB94}" destId="{08DFAB46-23C3-48F7-81B1-2A3A093DB614}" srcOrd="0" destOrd="0" parTransId="{A8DBC6DD-6037-4EBB-99B0-681F1E0B6D1A}" sibTransId="{B306835D-A49B-40D0-8A90-57AE233EC65F}"/>
    <dgm:cxn modelId="{EA88BC88-7FFC-42CB-A1C5-1BB570E57DCB}" type="presOf" srcId="{7A3D3677-32BD-4A47-935D-3E643E52CF03}" destId="{CB96A0F0-043C-4074-9447-29A03AB45D9F}" srcOrd="0" destOrd="0" presId="urn:microsoft.com/office/officeart/2005/8/layout/vList5"/>
    <dgm:cxn modelId="{93BBDD84-98C4-49C0-968E-FF2F13F5E2B3}" srcId="{AA5AC080-1962-4CE0-AEFD-1317BE2C78AE}" destId="{4BC8E4B2-1BF6-452B-A0E4-56FAF8AE171B}" srcOrd="4" destOrd="0" parTransId="{9FC51DF0-18FB-4BEB-82D3-8F085B16E3AF}" sibTransId="{EAC83F1A-C425-444E-958B-567FF9EB80AD}"/>
    <dgm:cxn modelId="{6FF19880-F855-4892-9B1E-31FF174FF4FA}" type="presOf" srcId="{E41A7941-B770-4032-9C09-3F635DD22279}" destId="{F4956431-B1C9-4841-818B-A60F01A3E1AA}" srcOrd="0" destOrd="0" presId="urn:microsoft.com/office/officeart/2005/8/layout/vList5"/>
    <dgm:cxn modelId="{F8C38B33-83BC-4CFA-B98C-7E16A58CFF6D}" srcId="{AA5AC080-1962-4CE0-AEFD-1317BE2C78AE}" destId="{D1A0259F-4233-4001-A46E-75618EA8A960}" srcOrd="1" destOrd="0" parTransId="{2FD08935-5E35-4A3A-9C25-37EE72FD60E2}" sibTransId="{D596114C-24DB-4CF7-9CD2-7FBA741729C6}"/>
    <dgm:cxn modelId="{B79C531C-FF6D-4967-BF2F-FD1C8C55C906}" type="presOf" srcId="{CC8BA31A-3F4B-4663-B5DA-980C50ECC3BE}" destId="{47D524C6-CEF5-476F-9794-A419269375A9}" srcOrd="0" destOrd="0" presId="urn:microsoft.com/office/officeart/2005/8/layout/vList5"/>
    <dgm:cxn modelId="{DD8D4A1F-F6D7-4519-B0A2-88CFE8E48E99}" srcId="{AA5AC080-1962-4CE0-AEFD-1317BE2C78AE}" destId="{F1B85401-61D0-4D8E-9422-623C1C8E6DD9}" srcOrd="2" destOrd="0" parTransId="{4E78B21D-D347-4FC8-814F-2DE7413B3157}" sibTransId="{3E919085-C49A-4C49-8E3F-A2537352CE52}"/>
    <dgm:cxn modelId="{E188810D-A92F-4D53-9E5A-0E15A874770C}" srcId="{CC8BA31A-3F4B-4663-B5DA-980C50ECC3BE}" destId="{EA782F13-EEBB-48FC-B53D-A1D2B52B617B}" srcOrd="0" destOrd="0" parTransId="{645E25E2-662E-4E00-9C8A-188E324A6B5E}" sibTransId="{73C1AE36-ED30-4787-BE87-026E3D3E7C55}"/>
    <dgm:cxn modelId="{DD5768BF-AB55-4F02-B899-4227CCB0FAFE}" type="presOf" srcId="{8D867D05-C717-4410-ACB7-831150155A34}" destId="{11D79678-A7B6-4AB2-8EF4-8D7062E99AA7}" srcOrd="0" destOrd="0" presId="urn:microsoft.com/office/officeart/2005/8/layout/vList5"/>
    <dgm:cxn modelId="{54552C4A-0A6B-458B-A3A2-470E31F464B3}" srcId="{8D867D05-C717-4410-ACB7-831150155A34}" destId="{7A3D3677-32BD-4A47-935D-3E643E52CF03}" srcOrd="0" destOrd="0" parTransId="{B18D430D-47D2-4AA9-AF24-72D9026C887E}" sibTransId="{EDB80FC7-F3BF-4BEE-94E9-3377AFCB0D4E}"/>
    <dgm:cxn modelId="{F9B00C3E-42FB-43CA-A475-4A33C513C08C}" srcId="{AA5AC080-1962-4CE0-AEFD-1317BE2C78AE}" destId="{CC8BA31A-3F4B-4663-B5DA-980C50ECC3BE}" srcOrd="6" destOrd="0" parTransId="{450B3A73-125D-400E-8E0A-606ABC300FCD}" sibTransId="{865249A5-76C0-4583-858C-9F76A1B4DBCB}"/>
    <dgm:cxn modelId="{CA74408B-594E-4E4B-9D11-B9C988B06743}" type="presParOf" srcId="{DF5A598B-218D-408D-8FBB-A1FBBAC02506}" destId="{4831904F-90C5-44EF-BB34-C86A207E13D8}" srcOrd="0" destOrd="0" presId="urn:microsoft.com/office/officeart/2005/8/layout/vList5"/>
    <dgm:cxn modelId="{4EF57DC2-121E-43D9-A2D0-935FFE4416A6}" type="presParOf" srcId="{4831904F-90C5-44EF-BB34-C86A207E13D8}" destId="{E54ACBDE-6815-4FAF-AB13-C90437572D89}" srcOrd="0" destOrd="0" presId="urn:microsoft.com/office/officeart/2005/8/layout/vList5"/>
    <dgm:cxn modelId="{CFE61601-A2B6-468A-AFB2-85C9CEA1C273}" type="presParOf" srcId="{4831904F-90C5-44EF-BB34-C86A207E13D8}" destId="{5779C6C4-8BF1-4D58-B042-829226F7FFB3}" srcOrd="1" destOrd="0" presId="urn:microsoft.com/office/officeart/2005/8/layout/vList5"/>
    <dgm:cxn modelId="{260DD59C-5481-4057-AC14-E8A488B83703}" type="presParOf" srcId="{DF5A598B-218D-408D-8FBB-A1FBBAC02506}" destId="{D68B610B-EAEB-432B-8D92-DD0A09E163D1}" srcOrd="1" destOrd="0" presId="urn:microsoft.com/office/officeart/2005/8/layout/vList5"/>
    <dgm:cxn modelId="{D2A832AD-549A-4D0A-B367-F8BF33865069}" type="presParOf" srcId="{DF5A598B-218D-408D-8FBB-A1FBBAC02506}" destId="{DD98EFAB-602D-42A5-8769-B54706F49055}" srcOrd="2" destOrd="0" presId="urn:microsoft.com/office/officeart/2005/8/layout/vList5"/>
    <dgm:cxn modelId="{05E606B3-837C-4E11-95E0-D1B60E6D4B7B}" type="presParOf" srcId="{DD98EFAB-602D-42A5-8769-B54706F49055}" destId="{C1A9EC1C-5E33-4DA8-B153-59ECEB455B41}" srcOrd="0" destOrd="0" presId="urn:microsoft.com/office/officeart/2005/8/layout/vList5"/>
    <dgm:cxn modelId="{1FF2ED51-A647-43E2-AE47-5F95C415118B}" type="presParOf" srcId="{DD98EFAB-602D-42A5-8769-B54706F49055}" destId="{F4956431-B1C9-4841-818B-A60F01A3E1AA}" srcOrd="1" destOrd="0" presId="urn:microsoft.com/office/officeart/2005/8/layout/vList5"/>
    <dgm:cxn modelId="{E3B9ED03-B0A1-4F3F-9E2A-F023E44052D6}" type="presParOf" srcId="{DF5A598B-218D-408D-8FBB-A1FBBAC02506}" destId="{D2D7AE72-179A-4F83-9D5A-CD80FAE6E38D}" srcOrd="3" destOrd="0" presId="urn:microsoft.com/office/officeart/2005/8/layout/vList5"/>
    <dgm:cxn modelId="{9AA4CBF9-49DC-49A1-A8A1-2B60A4FA62A0}" type="presParOf" srcId="{DF5A598B-218D-408D-8FBB-A1FBBAC02506}" destId="{F5D10BDA-96DF-4F75-BA34-FEFF36A5DACD}" srcOrd="4" destOrd="0" presId="urn:microsoft.com/office/officeart/2005/8/layout/vList5"/>
    <dgm:cxn modelId="{46886B22-930C-4BF6-B0F3-E89D19A5D20B}" type="presParOf" srcId="{F5D10BDA-96DF-4F75-BA34-FEFF36A5DACD}" destId="{DA8D19AE-02B3-49E7-82B2-56C639AC6875}" srcOrd="0" destOrd="0" presId="urn:microsoft.com/office/officeart/2005/8/layout/vList5"/>
    <dgm:cxn modelId="{BAA837B9-8A3F-4C2F-9404-523C8EC4426D}" type="presParOf" srcId="{F5D10BDA-96DF-4F75-BA34-FEFF36A5DACD}" destId="{4D36F27C-CD15-4D2B-8161-31A6372BF57A}" srcOrd="1" destOrd="0" presId="urn:microsoft.com/office/officeart/2005/8/layout/vList5"/>
    <dgm:cxn modelId="{3525A65A-1FC2-4C0F-96B7-B6D04DDD4B0F}" type="presParOf" srcId="{DF5A598B-218D-408D-8FBB-A1FBBAC02506}" destId="{77A21132-9160-4FC0-9AB0-26DC669A30F0}" srcOrd="5" destOrd="0" presId="urn:microsoft.com/office/officeart/2005/8/layout/vList5"/>
    <dgm:cxn modelId="{C9F68BCE-1D94-4C5C-8EF3-F64F63CAF945}" type="presParOf" srcId="{DF5A598B-218D-408D-8FBB-A1FBBAC02506}" destId="{7861851D-2444-4E8E-BDD4-5BC0E10350B4}" srcOrd="6" destOrd="0" presId="urn:microsoft.com/office/officeart/2005/8/layout/vList5"/>
    <dgm:cxn modelId="{DDBEF888-054D-4A2D-90D1-0D4FCC4596A7}" type="presParOf" srcId="{7861851D-2444-4E8E-BDD4-5BC0E10350B4}" destId="{08DF0270-C789-486C-87DC-0272729200D5}" srcOrd="0" destOrd="0" presId="urn:microsoft.com/office/officeart/2005/8/layout/vList5"/>
    <dgm:cxn modelId="{EFEC9074-666F-4705-A605-F6595503B8BD}" type="presParOf" srcId="{7861851D-2444-4E8E-BDD4-5BC0E10350B4}" destId="{8D630C2D-A6F4-462C-A12D-F2A833C7D2E4}" srcOrd="1" destOrd="0" presId="urn:microsoft.com/office/officeart/2005/8/layout/vList5"/>
    <dgm:cxn modelId="{6AD3BB3A-CA84-4882-BDB5-2780F5188A8F}" type="presParOf" srcId="{DF5A598B-218D-408D-8FBB-A1FBBAC02506}" destId="{DAE1E1C7-69A4-47FC-9312-5469AC9EC32A}" srcOrd="7" destOrd="0" presId="urn:microsoft.com/office/officeart/2005/8/layout/vList5"/>
    <dgm:cxn modelId="{1783A4B7-08FC-4F79-86E9-C3255EBDC76A}" type="presParOf" srcId="{DF5A598B-218D-408D-8FBB-A1FBBAC02506}" destId="{071C9E31-8A37-42B4-886A-909522AD6356}" srcOrd="8" destOrd="0" presId="urn:microsoft.com/office/officeart/2005/8/layout/vList5"/>
    <dgm:cxn modelId="{8C431832-F891-4EA3-9788-B51D01981BA4}" type="presParOf" srcId="{071C9E31-8A37-42B4-886A-909522AD6356}" destId="{1994E167-85AE-4687-B631-3ABD126FE861}" srcOrd="0" destOrd="0" presId="urn:microsoft.com/office/officeart/2005/8/layout/vList5"/>
    <dgm:cxn modelId="{2CA07F23-702F-4E75-B84B-3B5AAA8EC9EF}" type="presParOf" srcId="{071C9E31-8A37-42B4-886A-909522AD6356}" destId="{B66C8E5B-964B-496C-8896-BF86FC588754}" srcOrd="1" destOrd="0" presId="urn:microsoft.com/office/officeart/2005/8/layout/vList5"/>
    <dgm:cxn modelId="{66917953-9525-4060-99D1-44CF8B96669D}" type="presParOf" srcId="{DF5A598B-218D-408D-8FBB-A1FBBAC02506}" destId="{34E78C33-3F99-4258-B95A-8C9D3FC1E083}" srcOrd="9" destOrd="0" presId="urn:microsoft.com/office/officeart/2005/8/layout/vList5"/>
    <dgm:cxn modelId="{B12CC2BE-DEB6-4DCC-8DA4-AB03398B5D68}" type="presParOf" srcId="{DF5A598B-218D-408D-8FBB-A1FBBAC02506}" destId="{D3704AE2-AA77-48D2-BAD9-CF507731952B}" srcOrd="10" destOrd="0" presId="urn:microsoft.com/office/officeart/2005/8/layout/vList5"/>
    <dgm:cxn modelId="{9E41E403-8603-4889-9829-41CB4795F3BF}" type="presParOf" srcId="{D3704AE2-AA77-48D2-BAD9-CF507731952B}" destId="{11D79678-A7B6-4AB2-8EF4-8D7062E99AA7}" srcOrd="0" destOrd="0" presId="urn:microsoft.com/office/officeart/2005/8/layout/vList5"/>
    <dgm:cxn modelId="{DF755D6C-1D1B-4C87-A614-11992F910C6F}" type="presParOf" srcId="{D3704AE2-AA77-48D2-BAD9-CF507731952B}" destId="{CB96A0F0-043C-4074-9447-29A03AB45D9F}" srcOrd="1" destOrd="0" presId="urn:microsoft.com/office/officeart/2005/8/layout/vList5"/>
    <dgm:cxn modelId="{2AB34FE8-84F6-466B-A4F9-68719E3725CE}" type="presParOf" srcId="{DF5A598B-218D-408D-8FBB-A1FBBAC02506}" destId="{29165C6E-68BF-41F8-92B9-13570279308B}" srcOrd="11" destOrd="0" presId="urn:microsoft.com/office/officeart/2005/8/layout/vList5"/>
    <dgm:cxn modelId="{7F7D6D15-E222-4716-8464-3819D2A312F2}" type="presParOf" srcId="{DF5A598B-218D-408D-8FBB-A1FBBAC02506}" destId="{91EAC885-E5F7-45FC-89B4-EB39AB1A4C42}" srcOrd="12" destOrd="0" presId="urn:microsoft.com/office/officeart/2005/8/layout/vList5"/>
    <dgm:cxn modelId="{87074C30-34B9-480D-AAA3-4697CDABD0FE}" type="presParOf" srcId="{91EAC885-E5F7-45FC-89B4-EB39AB1A4C42}" destId="{47D524C6-CEF5-476F-9794-A419269375A9}" srcOrd="0" destOrd="0" presId="urn:microsoft.com/office/officeart/2005/8/layout/vList5"/>
    <dgm:cxn modelId="{B41EFCA6-2298-42BE-8B26-CF583B453995}" type="presParOf" srcId="{91EAC885-E5F7-45FC-89B4-EB39AB1A4C42}" destId="{DB38ACDB-4006-4D07-8935-A9F27E40D1CC}" srcOrd="1" destOrd="0" presId="urn:microsoft.com/office/officeart/2005/8/layout/vList5"/>
    <dgm:cxn modelId="{3580C743-847C-4A23-92E9-8A020990A0B1}" type="presParOf" srcId="{DF5A598B-218D-408D-8FBB-A1FBBAC02506}" destId="{DB8D426D-E1BB-4F73-9FE7-75D70FEC73E3}" srcOrd="13" destOrd="0" presId="urn:microsoft.com/office/officeart/2005/8/layout/vList5"/>
    <dgm:cxn modelId="{06036D16-DFA8-44A6-B5B2-F94EC6C9B58E}" type="presParOf" srcId="{DF5A598B-218D-408D-8FBB-A1FBBAC02506}" destId="{7B66DA67-1EE3-48C6-A5FF-AC63CEEAEBE9}" srcOrd="14" destOrd="0" presId="urn:microsoft.com/office/officeart/2005/8/layout/vList5"/>
    <dgm:cxn modelId="{2A8CEDE5-5641-4CB2-87D5-EFC4C4A111C0}" type="presParOf" srcId="{7B66DA67-1EE3-48C6-A5FF-AC63CEEAEBE9}" destId="{D45CA98D-E562-43D2-B995-34772786D5CF}" srcOrd="0" destOrd="0" presId="urn:microsoft.com/office/officeart/2005/8/layout/vList5"/>
    <dgm:cxn modelId="{9E2A1CFE-13F4-49A5-9C9B-4DD76E33D1B4}" type="presParOf" srcId="{7B66DA67-1EE3-48C6-A5FF-AC63CEEAEBE9}" destId="{DD938B58-C497-43FC-A7AC-8EFE13C7667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61F0C6-12C2-461A-87BE-37D6A2E7FC2F}" type="doc">
      <dgm:prSet loTypeId="urn:microsoft.com/office/officeart/2005/8/layout/matrix1" loCatId="matrix" qsTypeId="urn:microsoft.com/office/officeart/2005/8/quickstyle/simple5" qsCatId="simple" csTypeId="urn:microsoft.com/office/officeart/2005/8/colors/accent1_4" csCatId="accent1" phldr="1"/>
      <dgm:spPr/>
      <dgm:t>
        <a:bodyPr/>
        <a:lstStyle/>
        <a:p>
          <a:endParaRPr lang="zh-CN" altLang="en-US"/>
        </a:p>
      </dgm:t>
    </dgm:pt>
    <dgm:pt modelId="{F21E1F65-F254-4947-98A3-65326BDA9025}">
      <dgm:prSet phldrT="[文本]"/>
      <dgm:spPr/>
      <dgm:t>
        <a:bodyPr/>
        <a:lstStyle/>
        <a:p>
          <a:r>
            <a:rPr lang="zh-CN" altLang="en-US" dirty="0" smtClean="0">
              <a:latin typeface="+mj-ea"/>
              <a:ea typeface="+mj-ea"/>
            </a:rPr>
            <a:t>我的</a:t>
          </a:r>
          <a:r>
            <a:rPr lang="en-US" altLang="zh-CN" dirty="0" smtClean="0">
              <a:latin typeface="+mj-ea"/>
              <a:ea typeface="+mj-ea"/>
            </a:rPr>
            <a:t>MBTI</a:t>
          </a:r>
          <a:r>
            <a:rPr lang="zh-CN" altLang="en-US" dirty="0" smtClean="0">
              <a:latin typeface="+mj-ea"/>
              <a:ea typeface="+mj-ea"/>
            </a:rPr>
            <a:t>代码：</a:t>
          </a:r>
          <a:endParaRPr lang="zh-CN" altLang="en-US" dirty="0">
            <a:latin typeface="+mj-ea"/>
            <a:ea typeface="+mj-ea"/>
          </a:endParaRPr>
        </a:p>
      </dgm:t>
    </dgm:pt>
    <dgm:pt modelId="{1E631A82-4E67-4438-88AD-F08D75A14213}" type="parTrans" cxnId="{CAE2C603-61A2-41B9-BC02-BA435DA55489}">
      <dgm:prSet/>
      <dgm:spPr/>
      <dgm:t>
        <a:bodyPr/>
        <a:lstStyle/>
        <a:p>
          <a:endParaRPr lang="zh-CN" altLang="en-US">
            <a:latin typeface="+mj-ea"/>
            <a:ea typeface="+mj-ea"/>
          </a:endParaRPr>
        </a:p>
      </dgm:t>
    </dgm:pt>
    <dgm:pt modelId="{EB919AE9-F1D4-4B8F-B45A-BE7CB0B91048}" type="sibTrans" cxnId="{CAE2C603-61A2-41B9-BC02-BA435DA55489}">
      <dgm:prSet/>
      <dgm:spPr/>
      <dgm:t>
        <a:bodyPr/>
        <a:lstStyle/>
        <a:p>
          <a:endParaRPr lang="zh-CN" altLang="en-US">
            <a:latin typeface="+mj-ea"/>
            <a:ea typeface="+mj-ea"/>
          </a:endParaRPr>
        </a:p>
      </dgm:t>
    </dgm:pt>
    <dgm:pt modelId="{73A6E020-2A34-451D-8FFC-B85CBD9E82D7}">
      <dgm:prSet phldrT="[文本]"/>
      <dgm:spPr/>
      <dgm:t>
        <a:bodyPr/>
        <a:lstStyle/>
        <a:p>
          <a:r>
            <a:rPr lang="zh-CN" altLang="en-US" dirty="0" smtClean="0">
              <a:latin typeface="+mj-ea"/>
              <a:ea typeface="+mj-ea"/>
            </a:rPr>
            <a:t>我的性格特点：</a:t>
          </a:r>
          <a:endParaRPr lang="zh-CN" altLang="en-US" dirty="0">
            <a:latin typeface="+mj-ea"/>
            <a:ea typeface="+mj-ea"/>
          </a:endParaRPr>
        </a:p>
      </dgm:t>
    </dgm:pt>
    <dgm:pt modelId="{CFADF44D-5B48-40DC-9137-DA4E3E23F6CE}" type="parTrans" cxnId="{879C6F94-6777-48CE-B1A1-4C3EC04E07E2}">
      <dgm:prSet/>
      <dgm:spPr/>
      <dgm:t>
        <a:bodyPr/>
        <a:lstStyle/>
        <a:p>
          <a:endParaRPr lang="zh-CN" altLang="en-US">
            <a:latin typeface="+mj-ea"/>
            <a:ea typeface="+mj-ea"/>
          </a:endParaRPr>
        </a:p>
      </dgm:t>
    </dgm:pt>
    <dgm:pt modelId="{B23988A8-D6C5-4FDD-B24F-20D3F523744B}" type="sibTrans" cxnId="{879C6F94-6777-48CE-B1A1-4C3EC04E07E2}">
      <dgm:prSet/>
      <dgm:spPr/>
      <dgm:t>
        <a:bodyPr/>
        <a:lstStyle/>
        <a:p>
          <a:endParaRPr lang="zh-CN" altLang="en-US">
            <a:latin typeface="+mj-ea"/>
            <a:ea typeface="+mj-ea"/>
          </a:endParaRPr>
        </a:p>
      </dgm:t>
    </dgm:pt>
    <dgm:pt modelId="{0D80F119-F97F-4AB0-A29F-6983EBB3FA3A}">
      <dgm:prSet phldrT="[文本]"/>
      <dgm:spPr>
        <a:solidFill>
          <a:schemeClr val="accent1">
            <a:lumMod val="50000"/>
          </a:schemeClr>
        </a:solidFill>
      </dgm:spPr>
      <dgm:t>
        <a:bodyPr/>
        <a:lstStyle/>
        <a:p>
          <a:r>
            <a:rPr lang="zh-CN" altLang="en-US" dirty="0" smtClean="0">
              <a:latin typeface="+mj-ea"/>
              <a:ea typeface="+mj-ea"/>
            </a:rPr>
            <a:t>我的性格优势：</a:t>
          </a:r>
          <a:endParaRPr lang="zh-CN" altLang="en-US" dirty="0">
            <a:latin typeface="+mj-ea"/>
            <a:ea typeface="+mj-ea"/>
          </a:endParaRPr>
        </a:p>
      </dgm:t>
    </dgm:pt>
    <dgm:pt modelId="{84418567-FD1E-4237-ACBA-5D0C339EF239}" type="parTrans" cxnId="{6625F342-CBCE-4F47-A461-44867A386D1B}">
      <dgm:prSet/>
      <dgm:spPr/>
      <dgm:t>
        <a:bodyPr/>
        <a:lstStyle/>
        <a:p>
          <a:endParaRPr lang="zh-CN" altLang="en-US">
            <a:latin typeface="+mj-ea"/>
            <a:ea typeface="+mj-ea"/>
          </a:endParaRPr>
        </a:p>
      </dgm:t>
    </dgm:pt>
    <dgm:pt modelId="{4D5793EA-86D8-42E6-B47D-AEAA883C469D}" type="sibTrans" cxnId="{6625F342-CBCE-4F47-A461-44867A386D1B}">
      <dgm:prSet/>
      <dgm:spPr/>
      <dgm:t>
        <a:bodyPr/>
        <a:lstStyle/>
        <a:p>
          <a:endParaRPr lang="zh-CN" altLang="en-US">
            <a:latin typeface="+mj-ea"/>
            <a:ea typeface="+mj-ea"/>
          </a:endParaRPr>
        </a:p>
      </dgm:t>
    </dgm:pt>
    <dgm:pt modelId="{9EC35247-C749-4CBD-B3DA-D59A7403D976}">
      <dgm:prSet phldrT="[文本]"/>
      <dgm:spPr/>
      <dgm:t>
        <a:bodyPr/>
        <a:lstStyle/>
        <a:p>
          <a:r>
            <a:rPr lang="zh-CN" altLang="en-US" dirty="0" smtClean="0">
              <a:latin typeface="+mj-ea"/>
              <a:ea typeface="+mj-ea"/>
            </a:rPr>
            <a:t>如何扬长避短：</a:t>
          </a:r>
          <a:endParaRPr lang="zh-CN" altLang="en-US" dirty="0">
            <a:latin typeface="+mj-ea"/>
            <a:ea typeface="+mj-ea"/>
          </a:endParaRPr>
        </a:p>
      </dgm:t>
    </dgm:pt>
    <dgm:pt modelId="{8CA4449F-A102-4544-AFE6-B821CB094370}" type="parTrans" cxnId="{D44EB25C-BCC2-4E86-93D5-3BF296F97A63}">
      <dgm:prSet/>
      <dgm:spPr/>
      <dgm:t>
        <a:bodyPr/>
        <a:lstStyle/>
        <a:p>
          <a:endParaRPr lang="zh-CN" altLang="en-US">
            <a:latin typeface="+mj-ea"/>
            <a:ea typeface="+mj-ea"/>
          </a:endParaRPr>
        </a:p>
      </dgm:t>
    </dgm:pt>
    <dgm:pt modelId="{2A6ECFC1-D47C-41E6-AC82-29E88A67072D}" type="sibTrans" cxnId="{D44EB25C-BCC2-4E86-93D5-3BF296F97A63}">
      <dgm:prSet/>
      <dgm:spPr/>
      <dgm:t>
        <a:bodyPr/>
        <a:lstStyle/>
        <a:p>
          <a:endParaRPr lang="zh-CN" altLang="en-US">
            <a:latin typeface="+mj-ea"/>
            <a:ea typeface="+mj-ea"/>
          </a:endParaRPr>
        </a:p>
      </dgm:t>
    </dgm:pt>
    <dgm:pt modelId="{6B5F9A4B-81D4-405E-A733-3FDE5AFA7595}">
      <dgm:prSet phldrT="[文本]"/>
      <dgm:spPr>
        <a:solidFill>
          <a:srgbClr val="89AECD"/>
        </a:solidFill>
      </dgm:spPr>
      <dgm:t>
        <a:bodyPr/>
        <a:lstStyle/>
        <a:p>
          <a:r>
            <a:rPr lang="zh-CN" altLang="en-US" dirty="0" smtClean="0">
              <a:latin typeface="+mj-ea"/>
              <a:ea typeface="+mj-ea"/>
            </a:rPr>
            <a:t>我的性格劣势：</a:t>
          </a:r>
          <a:endParaRPr lang="zh-CN" altLang="en-US" dirty="0">
            <a:latin typeface="+mj-ea"/>
            <a:ea typeface="+mj-ea"/>
          </a:endParaRPr>
        </a:p>
      </dgm:t>
    </dgm:pt>
    <dgm:pt modelId="{5C90BEBB-08DF-4860-ABD3-7710033F70F7}" type="parTrans" cxnId="{F4823094-DD17-4006-84FF-C821BE297526}">
      <dgm:prSet/>
      <dgm:spPr/>
      <dgm:t>
        <a:bodyPr/>
        <a:lstStyle/>
        <a:p>
          <a:endParaRPr lang="zh-CN" altLang="en-US">
            <a:latin typeface="+mj-ea"/>
            <a:ea typeface="+mj-ea"/>
          </a:endParaRPr>
        </a:p>
      </dgm:t>
    </dgm:pt>
    <dgm:pt modelId="{AD3F1AB7-91BC-4164-8D2A-2752C0CF72A9}" type="sibTrans" cxnId="{F4823094-DD17-4006-84FF-C821BE297526}">
      <dgm:prSet/>
      <dgm:spPr/>
      <dgm:t>
        <a:bodyPr/>
        <a:lstStyle/>
        <a:p>
          <a:endParaRPr lang="zh-CN" altLang="en-US">
            <a:latin typeface="+mj-ea"/>
            <a:ea typeface="+mj-ea"/>
          </a:endParaRPr>
        </a:p>
      </dgm:t>
    </dgm:pt>
    <dgm:pt modelId="{F327ADAB-61DD-40F7-B106-4CBA482F929C}" type="pres">
      <dgm:prSet presAssocID="{C661F0C6-12C2-461A-87BE-37D6A2E7FC2F}" presName="diagram" presStyleCnt="0">
        <dgm:presLayoutVars>
          <dgm:chMax val="1"/>
          <dgm:dir/>
          <dgm:animLvl val="ctr"/>
          <dgm:resizeHandles val="exact"/>
        </dgm:presLayoutVars>
      </dgm:prSet>
      <dgm:spPr/>
      <dgm:t>
        <a:bodyPr/>
        <a:lstStyle/>
        <a:p>
          <a:endParaRPr lang="zh-CN" altLang="en-US"/>
        </a:p>
      </dgm:t>
    </dgm:pt>
    <dgm:pt modelId="{DED9092F-0A0E-47B4-8CF5-435BB57CB095}" type="pres">
      <dgm:prSet presAssocID="{C661F0C6-12C2-461A-87BE-37D6A2E7FC2F}" presName="matrix" presStyleCnt="0"/>
      <dgm:spPr/>
    </dgm:pt>
    <dgm:pt modelId="{8D01630E-4F15-4036-B190-8EFCD23320B0}" type="pres">
      <dgm:prSet presAssocID="{C661F0C6-12C2-461A-87BE-37D6A2E7FC2F}" presName="tile1" presStyleLbl="node1" presStyleIdx="0" presStyleCnt="4"/>
      <dgm:spPr/>
      <dgm:t>
        <a:bodyPr/>
        <a:lstStyle/>
        <a:p>
          <a:endParaRPr lang="zh-CN" altLang="en-US"/>
        </a:p>
      </dgm:t>
    </dgm:pt>
    <dgm:pt modelId="{062F5D2B-FD4B-4690-A8C4-44D097BEDA25}" type="pres">
      <dgm:prSet presAssocID="{C661F0C6-12C2-461A-87BE-37D6A2E7FC2F}" presName="tile1text" presStyleLbl="node1" presStyleIdx="0" presStyleCnt="4">
        <dgm:presLayoutVars>
          <dgm:chMax val="0"/>
          <dgm:chPref val="0"/>
          <dgm:bulletEnabled val="1"/>
        </dgm:presLayoutVars>
      </dgm:prSet>
      <dgm:spPr/>
      <dgm:t>
        <a:bodyPr/>
        <a:lstStyle/>
        <a:p>
          <a:endParaRPr lang="zh-CN" altLang="en-US"/>
        </a:p>
      </dgm:t>
    </dgm:pt>
    <dgm:pt modelId="{536EEB41-A757-4123-ABC0-617BC4FA4E5B}" type="pres">
      <dgm:prSet presAssocID="{C661F0C6-12C2-461A-87BE-37D6A2E7FC2F}" presName="tile2" presStyleLbl="node1" presStyleIdx="1" presStyleCnt="4"/>
      <dgm:spPr/>
      <dgm:t>
        <a:bodyPr/>
        <a:lstStyle/>
        <a:p>
          <a:endParaRPr lang="zh-CN" altLang="en-US"/>
        </a:p>
      </dgm:t>
    </dgm:pt>
    <dgm:pt modelId="{1EFF7BB9-E489-4F0B-9992-512A026773E5}" type="pres">
      <dgm:prSet presAssocID="{C661F0C6-12C2-461A-87BE-37D6A2E7FC2F}" presName="tile2text" presStyleLbl="node1" presStyleIdx="1" presStyleCnt="4">
        <dgm:presLayoutVars>
          <dgm:chMax val="0"/>
          <dgm:chPref val="0"/>
          <dgm:bulletEnabled val="1"/>
        </dgm:presLayoutVars>
      </dgm:prSet>
      <dgm:spPr/>
      <dgm:t>
        <a:bodyPr/>
        <a:lstStyle/>
        <a:p>
          <a:endParaRPr lang="zh-CN" altLang="en-US"/>
        </a:p>
      </dgm:t>
    </dgm:pt>
    <dgm:pt modelId="{C08C4EB8-7D06-4884-8077-059B1C074FA9}" type="pres">
      <dgm:prSet presAssocID="{C661F0C6-12C2-461A-87BE-37D6A2E7FC2F}" presName="tile3" presStyleLbl="node1" presStyleIdx="2" presStyleCnt="4"/>
      <dgm:spPr/>
      <dgm:t>
        <a:bodyPr/>
        <a:lstStyle/>
        <a:p>
          <a:endParaRPr lang="zh-CN" altLang="en-US"/>
        </a:p>
      </dgm:t>
    </dgm:pt>
    <dgm:pt modelId="{C4AD3B68-0B46-4DDF-BF08-D502A1A6D473}" type="pres">
      <dgm:prSet presAssocID="{C661F0C6-12C2-461A-87BE-37D6A2E7FC2F}" presName="tile3text" presStyleLbl="node1" presStyleIdx="2" presStyleCnt="4">
        <dgm:presLayoutVars>
          <dgm:chMax val="0"/>
          <dgm:chPref val="0"/>
          <dgm:bulletEnabled val="1"/>
        </dgm:presLayoutVars>
      </dgm:prSet>
      <dgm:spPr/>
      <dgm:t>
        <a:bodyPr/>
        <a:lstStyle/>
        <a:p>
          <a:endParaRPr lang="zh-CN" altLang="en-US"/>
        </a:p>
      </dgm:t>
    </dgm:pt>
    <dgm:pt modelId="{7190A451-F06B-4330-AB9C-8191CC09F4AF}" type="pres">
      <dgm:prSet presAssocID="{C661F0C6-12C2-461A-87BE-37D6A2E7FC2F}" presName="tile4" presStyleLbl="node1" presStyleIdx="3" presStyleCnt="4"/>
      <dgm:spPr/>
      <dgm:t>
        <a:bodyPr/>
        <a:lstStyle/>
        <a:p>
          <a:endParaRPr lang="zh-CN" altLang="en-US"/>
        </a:p>
      </dgm:t>
    </dgm:pt>
    <dgm:pt modelId="{7F584578-A1B3-4080-8CAB-D2A09D087E28}" type="pres">
      <dgm:prSet presAssocID="{C661F0C6-12C2-461A-87BE-37D6A2E7FC2F}" presName="tile4text" presStyleLbl="node1" presStyleIdx="3" presStyleCnt="4">
        <dgm:presLayoutVars>
          <dgm:chMax val="0"/>
          <dgm:chPref val="0"/>
          <dgm:bulletEnabled val="1"/>
        </dgm:presLayoutVars>
      </dgm:prSet>
      <dgm:spPr/>
      <dgm:t>
        <a:bodyPr/>
        <a:lstStyle/>
        <a:p>
          <a:endParaRPr lang="zh-CN" altLang="en-US"/>
        </a:p>
      </dgm:t>
    </dgm:pt>
    <dgm:pt modelId="{309E21A4-FE68-4C06-B281-55B4E0FBFA36}" type="pres">
      <dgm:prSet presAssocID="{C661F0C6-12C2-461A-87BE-37D6A2E7FC2F}" presName="centerTile" presStyleLbl="fgShp" presStyleIdx="0" presStyleCnt="1">
        <dgm:presLayoutVars>
          <dgm:chMax val="0"/>
          <dgm:chPref val="0"/>
        </dgm:presLayoutVars>
      </dgm:prSet>
      <dgm:spPr/>
      <dgm:t>
        <a:bodyPr/>
        <a:lstStyle/>
        <a:p>
          <a:endParaRPr lang="zh-CN" altLang="en-US"/>
        </a:p>
      </dgm:t>
    </dgm:pt>
  </dgm:ptLst>
  <dgm:cxnLst>
    <dgm:cxn modelId="{B8B4E12B-F87C-414E-A7F8-88E5C5902E9A}" type="presOf" srcId="{9EC35247-C749-4CBD-B3DA-D59A7403D976}" destId="{7F584578-A1B3-4080-8CAB-D2A09D087E28}" srcOrd="1" destOrd="0" presId="urn:microsoft.com/office/officeart/2005/8/layout/matrix1"/>
    <dgm:cxn modelId="{7D4CEF6A-25AD-447B-AF01-06335DBB0478}" type="presOf" srcId="{C661F0C6-12C2-461A-87BE-37D6A2E7FC2F}" destId="{F327ADAB-61DD-40F7-B106-4CBA482F929C}" srcOrd="0" destOrd="0" presId="urn:microsoft.com/office/officeart/2005/8/layout/matrix1"/>
    <dgm:cxn modelId="{22475982-0B49-4744-8CBA-FF17E7D20CF6}" type="presOf" srcId="{6B5F9A4B-81D4-405E-A733-3FDE5AFA7595}" destId="{C08C4EB8-7D06-4884-8077-059B1C074FA9}" srcOrd="0" destOrd="0" presId="urn:microsoft.com/office/officeart/2005/8/layout/matrix1"/>
    <dgm:cxn modelId="{BF250C25-07F4-4DC7-BC0B-64D8088BB940}" type="presOf" srcId="{6B5F9A4B-81D4-405E-A733-3FDE5AFA7595}" destId="{C4AD3B68-0B46-4DDF-BF08-D502A1A6D473}" srcOrd="1" destOrd="0" presId="urn:microsoft.com/office/officeart/2005/8/layout/matrix1"/>
    <dgm:cxn modelId="{403B6F24-016B-41F5-B55D-43BB75D528E2}" type="presOf" srcId="{F21E1F65-F254-4947-98A3-65326BDA9025}" destId="{309E21A4-FE68-4C06-B281-55B4E0FBFA36}" srcOrd="0" destOrd="0" presId="urn:microsoft.com/office/officeart/2005/8/layout/matrix1"/>
    <dgm:cxn modelId="{AA7B61D6-99F7-4B48-BBFE-A88A5ACD094C}" type="presOf" srcId="{9EC35247-C749-4CBD-B3DA-D59A7403D976}" destId="{7190A451-F06B-4330-AB9C-8191CC09F4AF}" srcOrd="0" destOrd="0" presId="urn:microsoft.com/office/officeart/2005/8/layout/matrix1"/>
    <dgm:cxn modelId="{CAE2C603-61A2-41B9-BC02-BA435DA55489}" srcId="{C661F0C6-12C2-461A-87BE-37D6A2E7FC2F}" destId="{F21E1F65-F254-4947-98A3-65326BDA9025}" srcOrd="0" destOrd="0" parTransId="{1E631A82-4E67-4438-88AD-F08D75A14213}" sibTransId="{EB919AE9-F1D4-4B8F-B45A-BE7CB0B91048}"/>
    <dgm:cxn modelId="{C64098B8-339A-47F1-8E83-C853AFCC44E4}" type="presOf" srcId="{73A6E020-2A34-451D-8FFC-B85CBD9E82D7}" destId="{062F5D2B-FD4B-4690-A8C4-44D097BEDA25}" srcOrd="1" destOrd="0" presId="urn:microsoft.com/office/officeart/2005/8/layout/matrix1"/>
    <dgm:cxn modelId="{100A4241-6FA7-48D0-A8BA-3ED5B5282A56}" type="presOf" srcId="{73A6E020-2A34-451D-8FFC-B85CBD9E82D7}" destId="{8D01630E-4F15-4036-B190-8EFCD23320B0}" srcOrd="0" destOrd="0" presId="urn:microsoft.com/office/officeart/2005/8/layout/matrix1"/>
    <dgm:cxn modelId="{79EF6698-DB21-4914-AD70-C244E786F0BF}" type="presOf" srcId="{0D80F119-F97F-4AB0-A29F-6983EBB3FA3A}" destId="{536EEB41-A757-4123-ABC0-617BC4FA4E5B}" srcOrd="0" destOrd="0" presId="urn:microsoft.com/office/officeart/2005/8/layout/matrix1"/>
    <dgm:cxn modelId="{879C6F94-6777-48CE-B1A1-4C3EC04E07E2}" srcId="{F21E1F65-F254-4947-98A3-65326BDA9025}" destId="{73A6E020-2A34-451D-8FFC-B85CBD9E82D7}" srcOrd="0" destOrd="0" parTransId="{CFADF44D-5B48-40DC-9137-DA4E3E23F6CE}" sibTransId="{B23988A8-D6C5-4FDD-B24F-20D3F523744B}"/>
    <dgm:cxn modelId="{D44EB25C-BCC2-4E86-93D5-3BF296F97A63}" srcId="{F21E1F65-F254-4947-98A3-65326BDA9025}" destId="{9EC35247-C749-4CBD-B3DA-D59A7403D976}" srcOrd="3" destOrd="0" parTransId="{8CA4449F-A102-4544-AFE6-B821CB094370}" sibTransId="{2A6ECFC1-D47C-41E6-AC82-29E88A67072D}"/>
    <dgm:cxn modelId="{6625F342-CBCE-4F47-A461-44867A386D1B}" srcId="{F21E1F65-F254-4947-98A3-65326BDA9025}" destId="{0D80F119-F97F-4AB0-A29F-6983EBB3FA3A}" srcOrd="1" destOrd="0" parTransId="{84418567-FD1E-4237-ACBA-5D0C339EF239}" sibTransId="{4D5793EA-86D8-42E6-B47D-AEAA883C469D}"/>
    <dgm:cxn modelId="{236EEC01-783D-4CB0-A6BB-29836AC9BF31}" type="presOf" srcId="{0D80F119-F97F-4AB0-A29F-6983EBB3FA3A}" destId="{1EFF7BB9-E489-4F0B-9992-512A026773E5}" srcOrd="1" destOrd="0" presId="urn:microsoft.com/office/officeart/2005/8/layout/matrix1"/>
    <dgm:cxn modelId="{F4823094-DD17-4006-84FF-C821BE297526}" srcId="{F21E1F65-F254-4947-98A3-65326BDA9025}" destId="{6B5F9A4B-81D4-405E-A733-3FDE5AFA7595}" srcOrd="2" destOrd="0" parTransId="{5C90BEBB-08DF-4860-ABD3-7710033F70F7}" sibTransId="{AD3F1AB7-91BC-4164-8D2A-2752C0CF72A9}"/>
    <dgm:cxn modelId="{240C759E-E744-4EAF-8A7F-323660E030B0}" type="presParOf" srcId="{F327ADAB-61DD-40F7-B106-4CBA482F929C}" destId="{DED9092F-0A0E-47B4-8CF5-435BB57CB095}" srcOrd="0" destOrd="0" presId="urn:microsoft.com/office/officeart/2005/8/layout/matrix1"/>
    <dgm:cxn modelId="{936D89FA-69D6-46AF-AAF7-29989DFDFD1B}" type="presParOf" srcId="{DED9092F-0A0E-47B4-8CF5-435BB57CB095}" destId="{8D01630E-4F15-4036-B190-8EFCD23320B0}" srcOrd="0" destOrd="0" presId="urn:microsoft.com/office/officeart/2005/8/layout/matrix1"/>
    <dgm:cxn modelId="{F88ABE24-FFC8-4B13-AD24-21B61658BB5F}" type="presParOf" srcId="{DED9092F-0A0E-47B4-8CF5-435BB57CB095}" destId="{062F5D2B-FD4B-4690-A8C4-44D097BEDA25}" srcOrd="1" destOrd="0" presId="urn:microsoft.com/office/officeart/2005/8/layout/matrix1"/>
    <dgm:cxn modelId="{2392E3EA-DA59-4ACF-953D-4B8F68AAE901}" type="presParOf" srcId="{DED9092F-0A0E-47B4-8CF5-435BB57CB095}" destId="{536EEB41-A757-4123-ABC0-617BC4FA4E5B}" srcOrd="2" destOrd="0" presId="urn:microsoft.com/office/officeart/2005/8/layout/matrix1"/>
    <dgm:cxn modelId="{95A32544-7033-4F2C-B28A-CCFBD07E10DA}" type="presParOf" srcId="{DED9092F-0A0E-47B4-8CF5-435BB57CB095}" destId="{1EFF7BB9-E489-4F0B-9992-512A026773E5}" srcOrd="3" destOrd="0" presId="urn:microsoft.com/office/officeart/2005/8/layout/matrix1"/>
    <dgm:cxn modelId="{414A6B5F-40C9-41C5-9BB2-DCFD9E5DAC60}" type="presParOf" srcId="{DED9092F-0A0E-47B4-8CF5-435BB57CB095}" destId="{C08C4EB8-7D06-4884-8077-059B1C074FA9}" srcOrd="4" destOrd="0" presId="urn:microsoft.com/office/officeart/2005/8/layout/matrix1"/>
    <dgm:cxn modelId="{9142D7D2-BE23-464D-8254-EF2802DFC35F}" type="presParOf" srcId="{DED9092F-0A0E-47B4-8CF5-435BB57CB095}" destId="{C4AD3B68-0B46-4DDF-BF08-D502A1A6D473}" srcOrd="5" destOrd="0" presId="urn:microsoft.com/office/officeart/2005/8/layout/matrix1"/>
    <dgm:cxn modelId="{62B370B3-2292-4FAD-B81D-D3AC3568EE49}" type="presParOf" srcId="{DED9092F-0A0E-47B4-8CF5-435BB57CB095}" destId="{7190A451-F06B-4330-AB9C-8191CC09F4AF}" srcOrd="6" destOrd="0" presId="urn:microsoft.com/office/officeart/2005/8/layout/matrix1"/>
    <dgm:cxn modelId="{49731074-9E0E-4DD2-961F-6FCCE776F8DA}" type="presParOf" srcId="{DED9092F-0A0E-47B4-8CF5-435BB57CB095}" destId="{7F584578-A1B3-4080-8CAB-D2A09D087E28}" srcOrd="7" destOrd="0" presId="urn:microsoft.com/office/officeart/2005/8/layout/matrix1"/>
    <dgm:cxn modelId="{6AC1525D-ADDE-47EE-8300-9DEB36301729}" type="presParOf" srcId="{F327ADAB-61DD-40F7-B106-4CBA482F929C}" destId="{309E21A4-FE68-4C06-B281-55B4E0FBFA3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6E08-A798-451A-BF9F-3565F50FA2EC}">
      <dsp:nvSpPr>
        <dsp:cNvPr id="0" name=""/>
        <dsp:cNvSpPr/>
      </dsp:nvSpPr>
      <dsp:spPr>
        <a:xfrm>
          <a:off x="1414" y="817104"/>
          <a:ext cx="1626123" cy="813061"/>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mj-ea"/>
              <a:ea typeface="+mj-ea"/>
            </a:rPr>
            <a:t>能量指向</a:t>
          </a:r>
          <a:endParaRPr lang="zh-CN" altLang="en-US" sz="2000" b="0" kern="1200" dirty="0">
            <a:latin typeface="+mj-ea"/>
            <a:ea typeface="+mj-ea"/>
          </a:endParaRPr>
        </a:p>
      </dsp:txBody>
      <dsp:txXfrm>
        <a:off x="25228" y="840918"/>
        <a:ext cx="1578495" cy="765433"/>
      </dsp:txXfrm>
    </dsp:sp>
    <dsp:sp modelId="{D5035FC5-29FE-4EB4-9054-60ADE972556B}">
      <dsp:nvSpPr>
        <dsp:cNvPr id="0" name=""/>
        <dsp:cNvSpPr/>
      </dsp:nvSpPr>
      <dsp:spPr>
        <a:xfrm>
          <a:off x="164027" y="1630166"/>
          <a:ext cx="162612" cy="609796"/>
        </a:xfrm>
        <a:custGeom>
          <a:avLst/>
          <a:gdLst/>
          <a:ahLst/>
          <a:cxnLst/>
          <a:rect l="0" t="0" r="0" b="0"/>
          <a:pathLst>
            <a:path>
              <a:moveTo>
                <a:pt x="0" y="0"/>
              </a:moveTo>
              <a:lnTo>
                <a:pt x="0" y="609796"/>
              </a:lnTo>
              <a:lnTo>
                <a:pt x="162612" y="609796"/>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E16F4BB-C6B4-4552-B171-ECA2C0005EF8}">
      <dsp:nvSpPr>
        <dsp:cNvPr id="0" name=""/>
        <dsp:cNvSpPr/>
      </dsp:nvSpPr>
      <dsp:spPr>
        <a:xfrm>
          <a:off x="326639" y="1833431"/>
          <a:ext cx="1300898" cy="813061"/>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mj-ea"/>
              <a:ea typeface="+mj-ea"/>
            </a:rPr>
            <a:t>外倾型 </a:t>
          </a:r>
          <a:r>
            <a:rPr lang="en-US" altLang="zh-CN" sz="2000" b="0" kern="1200" dirty="0" smtClean="0">
              <a:latin typeface="+mj-ea"/>
              <a:ea typeface="+mj-ea"/>
            </a:rPr>
            <a:t>E</a:t>
          </a:r>
          <a:endParaRPr lang="zh-CN" altLang="en-US" sz="2000" b="0" kern="1200" dirty="0">
            <a:latin typeface="+mj-ea"/>
            <a:ea typeface="+mj-ea"/>
          </a:endParaRPr>
        </a:p>
      </dsp:txBody>
      <dsp:txXfrm>
        <a:off x="350453" y="1857245"/>
        <a:ext cx="1253270" cy="765433"/>
      </dsp:txXfrm>
    </dsp:sp>
    <dsp:sp modelId="{F42ABDA6-D9ED-44CE-9B89-11245D159FD9}">
      <dsp:nvSpPr>
        <dsp:cNvPr id="0" name=""/>
        <dsp:cNvSpPr/>
      </dsp:nvSpPr>
      <dsp:spPr>
        <a:xfrm>
          <a:off x="164027" y="1630166"/>
          <a:ext cx="162612" cy="1626123"/>
        </a:xfrm>
        <a:custGeom>
          <a:avLst/>
          <a:gdLst/>
          <a:ahLst/>
          <a:cxnLst/>
          <a:rect l="0" t="0" r="0" b="0"/>
          <a:pathLst>
            <a:path>
              <a:moveTo>
                <a:pt x="0" y="0"/>
              </a:moveTo>
              <a:lnTo>
                <a:pt x="0" y="1626123"/>
              </a:lnTo>
              <a:lnTo>
                <a:pt x="162612" y="1626123"/>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15FA82-158D-49F6-9B55-E71D63FFDD83}">
      <dsp:nvSpPr>
        <dsp:cNvPr id="0" name=""/>
        <dsp:cNvSpPr/>
      </dsp:nvSpPr>
      <dsp:spPr>
        <a:xfrm>
          <a:off x="326639" y="2849758"/>
          <a:ext cx="1300898" cy="813061"/>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32249"/>
              <a:satOff val="4354"/>
              <a:lumOff val="862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mj-ea"/>
              <a:ea typeface="+mj-ea"/>
            </a:rPr>
            <a:t>内倾型 </a:t>
          </a:r>
          <a:r>
            <a:rPr lang="en-US" altLang="zh-CN" sz="2000" b="0" kern="1200" dirty="0" smtClean="0">
              <a:latin typeface="+mj-ea"/>
              <a:ea typeface="+mj-ea"/>
            </a:rPr>
            <a:t>I</a:t>
          </a:r>
          <a:endParaRPr lang="zh-CN" altLang="en-US" sz="2000" b="0" kern="1200" dirty="0">
            <a:latin typeface="+mj-ea"/>
            <a:ea typeface="+mj-ea"/>
          </a:endParaRPr>
        </a:p>
      </dsp:txBody>
      <dsp:txXfrm>
        <a:off x="350453" y="2873572"/>
        <a:ext cx="1253270" cy="765433"/>
      </dsp:txXfrm>
    </dsp:sp>
    <dsp:sp modelId="{CEEE3295-60A3-40EF-A12F-C04FB7AFAD9A}">
      <dsp:nvSpPr>
        <dsp:cNvPr id="0" name=""/>
        <dsp:cNvSpPr/>
      </dsp:nvSpPr>
      <dsp:spPr>
        <a:xfrm>
          <a:off x="2034068" y="817104"/>
          <a:ext cx="1626123" cy="813061"/>
        </a:xfrm>
        <a:prstGeom prst="roundRect">
          <a:avLst>
            <a:gd name="adj" fmla="val 10000"/>
          </a:avLst>
        </a:prstGeom>
        <a:gradFill rotWithShape="0">
          <a:gsLst>
            <a:gs pos="0">
              <a:schemeClr val="accent1">
                <a:shade val="50000"/>
                <a:hueOff val="64498"/>
                <a:satOff val="8709"/>
                <a:lumOff val="17243"/>
                <a:alphaOff val="0"/>
                <a:satMod val="103000"/>
                <a:lumMod val="102000"/>
                <a:tint val="94000"/>
              </a:schemeClr>
            </a:gs>
            <a:gs pos="50000">
              <a:schemeClr val="accent1">
                <a:shade val="50000"/>
                <a:hueOff val="64498"/>
                <a:satOff val="8709"/>
                <a:lumOff val="17243"/>
                <a:alphaOff val="0"/>
                <a:satMod val="110000"/>
                <a:lumMod val="100000"/>
                <a:shade val="100000"/>
              </a:schemeClr>
            </a:gs>
            <a:gs pos="100000">
              <a:schemeClr val="accent1">
                <a:shade val="50000"/>
                <a:hueOff val="64498"/>
                <a:satOff val="8709"/>
                <a:lumOff val="172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mj-ea"/>
              <a:ea typeface="+mj-ea"/>
            </a:rPr>
            <a:t>接受信息</a:t>
          </a:r>
          <a:endParaRPr lang="zh-CN" altLang="en-US" sz="2000" b="0" kern="1200" dirty="0">
            <a:latin typeface="+mj-ea"/>
            <a:ea typeface="+mj-ea"/>
          </a:endParaRPr>
        </a:p>
      </dsp:txBody>
      <dsp:txXfrm>
        <a:off x="2057882" y="840918"/>
        <a:ext cx="1578495" cy="765433"/>
      </dsp:txXfrm>
    </dsp:sp>
    <dsp:sp modelId="{3C00CD2C-7649-4BC3-8255-4C563DB724A3}">
      <dsp:nvSpPr>
        <dsp:cNvPr id="0" name=""/>
        <dsp:cNvSpPr/>
      </dsp:nvSpPr>
      <dsp:spPr>
        <a:xfrm>
          <a:off x="2196680" y="1630166"/>
          <a:ext cx="162612" cy="609796"/>
        </a:xfrm>
        <a:custGeom>
          <a:avLst/>
          <a:gdLst/>
          <a:ahLst/>
          <a:cxnLst/>
          <a:rect l="0" t="0" r="0" b="0"/>
          <a:pathLst>
            <a:path>
              <a:moveTo>
                <a:pt x="0" y="0"/>
              </a:moveTo>
              <a:lnTo>
                <a:pt x="0" y="609796"/>
              </a:lnTo>
              <a:lnTo>
                <a:pt x="162612" y="609796"/>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B3D001C-8549-495F-B7E4-C80DB62D7F34}">
      <dsp:nvSpPr>
        <dsp:cNvPr id="0" name=""/>
        <dsp:cNvSpPr/>
      </dsp:nvSpPr>
      <dsp:spPr>
        <a:xfrm>
          <a:off x="2359293" y="1833431"/>
          <a:ext cx="1300898" cy="813061"/>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64498"/>
              <a:satOff val="8709"/>
              <a:lumOff val="1724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mj-ea"/>
              <a:ea typeface="+mj-ea"/>
            </a:rPr>
            <a:t>感觉型 </a:t>
          </a:r>
          <a:r>
            <a:rPr lang="en-US" altLang="zh-CN" sz="2000" b="0" kern="1200" dirty="0" smtClean="0">
              <a:latin typeface="+mj-ea"/>
              <a:ea typeface="+mj-ea"/>
            </a:rPr>
            <a:t>S</a:t>
          </a:r>
          <a:endParaRPr lang="zh-CN" altLang="en-US" sz="2000" b="0" kern="1200" dirty="0">
            <a:latin typeface="+mj-ea"/>
            <a:ea typeface="+mj-ea"/>
          </a:endParaRPr>
        </a:p>
      </dsp:txBody>
      <dsp:txXfrm>
        <a:off x="2383107" y="1857245"/>
        <a:ext cx="1253270" cy="765433"/>
      </dsp:txXfrm>
    </dsp:sp>
    <dsp:sp modelId="{9F0DCE61-3C1F-4427-8FDC-3DD0E21339B4}">
      <dsp:nvSpPr>
        <dsp:cNvPr id="0" name=""/>
        <dsp:cNvSpPr/>
      </dsp:nvSpPr>
      <dsp:spPr>
        <a:xfrm>
          <a:off x="2196680" y="1630166"/>
          <a:ext cx="162612" cy="1626123"/>
        </a:xfrm>
        <a:custGeom>
          <a:avLst/>
          <a:gdLst/>
          <a:ahLst/>
          <a:cxnLst/>
          <a:rect l="0" t="0" r="0" b="0"/>
          <a:pathLst>
            <a:path>
              <a:moveTo>
                <a:pt x="0" y="0"/>
              </a:moveTo>
              <a:lnTo>
                <a:pt x="0" y="1626123"/>
              </a:lnTo>
              <a:lnTo>
                <a:pt x="162612" y="1626123"/>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0E57E80-C82A-485F-AEAF-D35DEC8592B9}">
      <dsp:nvSpPr>
        <dsp:cNvPr id="0" name=""/>
        <dsp:cNvSpPr/>
      </dsp:nvSpPr>
      <dsp:spPr>
        <a:xfrm>
          <a:off x="2359293" y="2849758"/>
          <a:ext cx="1300898" cy="813061"/>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96746"/>
              <a:satOff val="13063"/>
              <a:lumOff val="258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mj-ea"/>
              <a:ea typeface="+mj-ea"/>
            </a:rPr>
            <a:t>直觉型 </a:t>
          </a:r>
          <a:r>
            <a:rPr lang="en-US" altLang="zh-CN" sz="2000" b="0" kern="1200" dirty="0" smtClean="0">
              <a:latin typeface="+mj-ea"/>
              <a:ea typeface="+mj-ea"/>
            </a:rPr>
            <a:t>N</a:t>
          </a:r>
          <a:endParaRPr lang="zh-CN" altLang="en-US" sz="2000" b="0" kern="1200" dirty="0">
            <a:latin typeface="+mj-ea"/>
            <a:ea typeface="+mj-ea"/>
          </a:endParaRPr>
        </a:p>
      </dsp:txBody>
      <dsp:txXfrm>
        <a:off x="2383107" y="2873572"/>
        <a:ext cx="1253270" cy="765433"/>
      </dsp:txXfrm>
    </dsp:sp>
    <dsp:sp modelId="{32155C98-5E07-45E0-AFD5-8C0A7EE40247}">
      <dsp:nvSpPr>
        <dsp:cNvPr id="0" name=""/>
        <dsp:cNvSpPr/>
      </dsp:nvSpPr>
      <dsp:spPr>
        <a:xfrm>
          <a:off x="4066722" y="817104"/>
          <a:ext cx="1626123" cy="813061"/>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mj-ea"/>
              <a:ea typeface="+mj-ea"/>
            </a:rPr>
            <a:t>决策方式</a:t>
          </a:r>
          <a:endParaRPr lang="zh-CN" altLang="en-US" sz="2000" b="0" kern="1200" dirty="0">
            <a:latin typeface="+mj-ea"/>
            <a:ea typeface="+mj-ea"/>
          </a:endParaRPr>
        </a:p>
      </dsp:txBody>
      <dsp:txXfrm>
        <a:off x="4090536" y="840918"/>
        <a:ext cx="1578495" cy="765433"/>
      </dsp:txXfrm>
    </dsp:sp>
    <dsp:sp modelId="{6F8767B0-8FCF-40CF-B5E6-397A6AB663DE}">
      <dsp:nvSpPr>
        <dsp:cNvPr id="0" name=""/>
        <dsp:cNvSpPr/>
      </dsp:nvSpPr>
      <dsp:spPr>
        <a:xfrm>
          <a:off x="4229334" y="1630166"/>
          <a:ext cx="162612" cy="609796"/>
        </a:xfrm>
        <a:custGeom>
          <a:avLst/>
          <a:gdLst/>
          <a:ahLst/>
          <a:cxnLst/>
          <a:rect l="0" t="0" r="0" b="0"/>
          <a:pathLst>
            <a:path>
              <a:moveTo>
                <a:pt x="0" y="0"/>
              </a:moveTo>
              <a:lnTo>
                <a:pt x="0" y="609796"/>
              </a:lnTo>
              <a:lnTo>
                <a:pt x="162612" y="609796"/>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09C966-EBE8-4827-B3B0-3924DDF73DB6}">
      <dsp:nvSpPr>
        <dsp:cNvPr id="0" name=""/>
        <dsp:cNvSpPr/>
      </dsp:nvSpPr>
      <dsp:spPr>
        <a:xfrm>
          <a:off x="4391946" y="1833431"/>
          <a:ext cx="1300898" cy="813061"/>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128995"/>
              <a:satOff val="17418"/>
              <a:lumOff val="3448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mj-ea"/>
              <a:ea typeface="+mj-ea"/>
            </a:rPr>
            <a:t>思考型 </a:t>
          </a:r>
          <a:r>
            <a:rPr lang="en-US" altLang="zh-CN" sz="2000" b="0" kern="1200" dirty="0" smtClean="0">
              <a:latin typeface="+mj-ea"/>
              <a:ea typeface="+mj-ea"/>
            </a:rPr>
            <a:t>T</a:t>
          </a:r>
          <a:endParaRPr lang="zh-CN" altLang="en-US" sz="2000" b="0" kern="1200" dirty="0">
            <a:latin typeface="+mj-ea"/>
            <a:ea typeface="+mj-ea"/>
          </a:endParaRPr>
        </a:p>
      </dsp:txBody>
      <dsp:txXfrm>
        <a:off x="4415760" y="1857245"/>
        <a:ext cx="1253270" cy="765433"/>
      </dsp:txXfrm>
    </dsp:sp>
    <dsp:sp modelId="{D72B67DC-50BE-4EBD-B7D2-4334117B4E70}">
      <dsp:nvSpPr>
        <dsp:cNvPr id="0" name=""/>
        <dsp:cNvSpPr/>
      </dsp:nvSpPr>
      <dsp:spPr>
        <a:xfrm>
          <a:off x="4229334" y="1630166"/>
          <a:ext cx="162612" cy="1626123"/>
        </a:xfrm>
        <a:custGeom>
          <a:avLst/>
          <a:gdLst/>
          <a:ahLst/>
          <a:cxnLst/>
          <a:rect l="0" t="0" r="0" b="0"/>
          <a:pathLst>
            <a:path>
              <a:moveTo>
                <a:pt x="0" y="0"/>
              </a:moveTo>
              <a:lnTo>
                <a:pt x="0" y="1626123"/>
              </a:lnTo>
              <a:lnTo>
                <a:pt x="162612" y="1626123"/>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07A0FE-C801-4DE4-88E8-1F0FDE06E203}">
      <dsp:nvSpPr>
        <dsp:cNvPr id="0" name=""/>
        <dsp:cNvSpPr/>
      </dsp:nvSpPr>
      <dsp:spPr>
        <a:xfrm>
          <a:off x="4391946" y="2849758"/>
          <a:ext cx="1300898" cy="813061"/>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96746"/>
              <a:satOff val="13063"/>
              <a:lumOff val="258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mj-ea"/>
              <a:ea typeface="+mj-ea"/>
            </a:rPr>
            <a:t>情感型 </a:t>
          </a:r>
          <a:r>
            <a:rPr lang="en-US" altLang="zh-CN" sz="2000" b="0" kern="1200" dirty="0" smtClean="0">
              <a:latin typeface="+mj-ea"/>
              <a:ea typeface="+mj-ea"/>
            </a:rPr>
            <a:t>F</a:t>
          </a:r>
          <a:endParaRPr lang="zh-CN" altLang="en-US" sz="2000" b="0" kern="1200" dirty="0">
            <a:latin typeface="+mj-ea"/>
            <a:ea typeface="+mj-ea"/>
          </a:endParaRPr>
        </a:p>
      </dsp:txBody>
      <dsp:txXfrm>
        <a:off x="4415760" y="2873572"/>
        <a:ext cx="1253270" cy="765433"/>
      </dsp:txXfrm>
    </dsp:sp>
    <dsp:sp modelId="{07BD1118-62B2-4684-A30C-547EA20C9B2D}">
      <dsp:nvSpPr>
        <dsp:cNvPr id="0" name=""/>
        <dsp:cNvSpPr/>
      </dsp:nvSpPr>
      <dsp:spPr>
        <a:xfrm>
          <a:off x="6099376" y="817104"/>
          <a:ext cx="1626123" cy="813061"/>
        </a:xfrm>
        <a:prstGeom prst="roundRect">
          <a:avLst>
            <a:gd name="adj" fmla="val 10000"/>
          </a:avLst>
        </a:prstGeom>
        <a:gradFill rotWithShape="0">
          <a:gsLst>
            <a:gs pos="0">
              <a:schemeClr val="accent1">
                <a:shade val="50000"/>
                <a:hueOff val="64498"/>
                <a:satOff val="8709"/>
                <a:lumOff val="17243"/>
                <a:alphaOff val="0"/>
                <a:satMod val="103000"/>
                <a:lumMod val="102000"/>
                <a:tint val="94000"/>
              </a:schemeClr>
            </a:gs>
            <a:gs pos="50000">
              <a:schemeClr val="accent1">
                <a:shade val="50000"/>
                <a:hueOff val="64498"/>
                <a:satOff val="8709"/>
                <a:lumOff val="17243"/>
                <a:alphaOff val="0"/>
                <a:satMod val="110000"/>
                <a:lumMod val="100000"/>
                <a:shade val="100000"/>
              </a:schemeClr>
            </a:gs>
            <a:gs pos="100000">
              <a:schemeClr val="accent1">
                <a:shade val="50000"/>
                <a:hueOff val="64498"/>
                <a:satOff val="8709"/>
                <a:lumOff val="172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mj-ea"/>
              <a:ea typeface="+mj-ea"/>
            </a:rPr>
            <a:t>行为风格</a:t>
          </a:r>
          <a:endParaRPr lang="zh-CN" altLang="en-US" sz="2000" b="0" kern="1200" dirty="0">
            <a:latin typeface="+mj-ea"/>
            <a:ea typeface="+mj-ea"/>
          </a:endParaRPr>
        </a:p>
      </dsp:txBody>
      <dsp:txXfrm>
        <a:off x="6123190" y="840918"/>
        <a:ext cx="1578495" cy="765433"/>
      </dsp:txXfrm>
    </dsp:sp>
    <dsp:sp modelId="{16861ED5-C510-4F36-8498-6B58D8E5E9C4}">
      <dsp:nvSpPr>
        <dsp:cNvPr id="0" name=""/>
        <dsp:cNvSpPr/>
      </dsp:nvSpPr>
      <dsp:spPr>
        <a:xfrm>
          <a:off x="6261988" y="1630166"/>
          <a:ext cx="162612" cy="609796"/>
        </a:xfrm>
        <a:custGeom>
          <a:avLst/>
          <a:gdLst/>
          <a:ahLst/>
          <a:cxnLst/>
          <a:rect l="0" t="0" r="0" b="0"/>
          <a:pathLst>
            <a:path>
              <a:moveTo>
                <a:pt x="0" y="0"/>
              </a:moveTo>
              <a:lnTo>
                <a:pt x="0" y="609796"/>
              </a:lnTo>
              <a:lnTo>
                <a:pt x="162612" y="609796"/>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77659C-365F-4F80-9D4C-06E4721A07EA}">
      <dsp:nvSpPr>
        <dsp:cNvPr id="0" name=""/>
        <dsp:cNvSpPr/>
      </dsp:nvSpPr>
      <dsp:spPr>
        <a:xfrm>
          <a:off x="6424600" y="1833431"/>
          <a:ext cx="1300898" cy="813061"/>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64498"/>
              <a:satOff val="8709"/>
              <a:lumOff val="1724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mj-ea"/>
              <a:ea typeface="+mj-ea"/>
            </a:rPr>
            <a:t>判断型 </a:t>
          </a:r>
          <a:r>
            <a:rPr lang="en-US" altLang="zh-CN" sz="2000" b="0" kern="1200" dirty="0" smtClean="0">
              <a:latin typeface="+mj-ea"/>
              <a:ea typeface="+mj-ea"/>
            </a:rPr>
            <a:t>J</a:t>
          </a:r>
          <a:endParaRPr lang="zh-CN" altLang="en-US" sz="2000" b="0" kern="1200" dirty="0">
            <a:latin typeface="+mj-ea"/>
            <a:ea typeface="+mj-ea"/>
          </a:endParaRPr>
        </a:p>
      </dsp:txBody>
      <dsp:txXfrm>
        <a:off x="6448414" y="1857245"/>
        <a:ext cx="1253270" cy="765433"/>
      </dsp:txXfrm>
    </dsp:sp>
    <dsp:sp modelId="{87A6DE9C-1CE7-471F-8307-68E8F87488A5}">
      <dsp:nvSpPr>
        <dsp:cNvPr id="0" name=""/>
        <dsp:cNvSpPr/>
      </dsp:nvSpPr>
      <dsp:spPr>
        <a:xfrm>
          <a:off x="6261988" y="1630166"/>
          <a:ext cx="162612" cy="1626123"/>
        </a:xfrm>
        <a:custGeom>
          <a:avLst/>
          <a:gdLst/>
          <a:ahLst/>
          <a:cxnLst/>
          <a:rect l="0" t="0" r="0" b="0"/>
          <a:pathLst>
            <a:path>
              <a:moveTo>
                <a:pt x="0" y="0"/>
              </a:moveTo>
              <a:lnTo>
                <a:pt x="0" y="1626123"/>
              </a:lnTo>
              <a:lnTo>
                <a:pt x="162612" y="1626123"/>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12F104-DFAE-428F-B33D-41F4F6219DB2}">
      <dsp:nvSpPr>
        <dsp:cNvPr id="0" name=""/>
        <dsp:cNvSpPr/>
      </dsp:nvSpPr>
      <dsp:spPr>
        <a:xfrm>
          <a:off x="6424600" y="2849758"/>
          <a:ext cx="1300898" cy="813061"/>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32249"/>
              <a:satOff val="4354"/>
              <a:lumOff val="862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mj-ea"/>
              <a:ea typeface="+mj-ea"/>
            </a:rPr>
            <a:t>知觉型 </a:t>
          </a:r>
          <a:r>
            <a:rPr lang="en-US" altLang="zh-CN" sz="2000" b="0" kern="1200" dirty="0" smtClean="0">
              <a:latin typeface="+mj-ea"/>
              <a:ea typeface="+mj-ea"/>
            </a:rPr>
            <a:t>p</a:t>
          </a:r>
          <a:endParaRPr lang="zh-CN" altLang="en-US" sz="2000" b="0" kern="1200" dirty="0">
            <a:latin typeface="+mj-ea"/>
            <a:ea typeface="+mj-ea"/>
          </a:endParaRPr>
        </a:p>
      </dsp:txBody>
      <dsp:txXfrm>
        <a:off x="6448414" y="2873572"/>
        <a:ext cx="1253270" cy="7654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B9600-DBF4-4B22-90AD-8B7E109AD885}">
      <dsp:nvSpPr>
        <dsp:cNvPr id="0" name=""/>
        <dsp:cNvSpPr/>
      </dsp:nvSpPr>
      <dsp:spPr>
        <a:xfrm rot="5400000">
          <a:off x="2214953" y="-838604"/>
          <a:ext cx="519906" cy="2329323"/>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solidFill>
                <a:schemeClr val="bg1"/>
              </a:solidFill>
              <a:latin typeface="微软雅黑" panose="020B0503020204020204" pitchFamily="34" charset="-122"/>
              <a:ea typeface="微软雅黑" panose="020B0503020204020204" pitchFamily="34" charset="-122"/>
            </a:rPr>
            <a:t>美丽浪漫的岛屿</a:t>
          </a:r>
          <a:endParaRPr lang="zh-CN" altLang="en-US" sz="1900" kern="1200" dirty="0">
            <a:solidFill>
              <a:schemeClr val="bg1"/>
            </a:solidFill>
            <a:latin typeface="微软雅黑" panose="020B0503020204020204" pitchFamily="34" charset="-122"/>
            <a:ea typeface="微软雅黑" panose="020B0503020204020204" pitchFamily="34" charset="-122"/>
          </a:endParaRPr>
        </a:p>
      </dsp:txBody>
      <dsp:txXfrm rot="-5400000">
        <a:off x="1310245" y="91484"/>
        <a:ext cx="2303943" cy="469146"/>
      </dsp:txXfrm>
    </dsp:sp>
    <dsp:sp modelId="{F58D7483-D36C-4C28-BF7A-BED698A3E9CB}">
      <dsp:nvSpPr>
        <dsp:cNvPr id="0" name=""/>
        <dsp:cNvSpPr/>
      </dsp:nvSpPr>
      <dsp:spPr>
        <a:xfrm>
          <a:off x="0" y="1116"/>
          <a:ext cx="1310244" cy="649882"/>
        </a:xfrm>
        <a:prstGeom prst="snip2Diag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altLang="zh-CN" sz="2200" kern="1200" dirty="0" smtClean="0">
              <a:solidFill>
                <a:schemeClr val="bg1"/>
              </a:solidFill>
              <a:latin typeface="微软雅黑" panose="020B0503020204020204" pitchFamily="34" charset="-122"/>
              <a:ea typeface="微软雅黑" panose="020B0503020204020204" pitchFamily="34" charset="-122"/>
            </a:rPr>
            <a:t>A</a:t>
          </a:r>
          <a:r>
            <a:rPr lang="zh-CN" altLang="en-US" sz="2200" kern="1200" dirty="0" smtClean="0">
              <a:solidFill>
                <a:schemeClr val="bg1"/>
              </a:solidFill>
              <a:latin typeface="微软雅黑" panose="020B0503020204020204" pitchFamily="34" charset="-122"/>
              <a:ea typeface="微软雅黑" panose="020B0503020204020204" pitchFamily="34" charset="-122"/>
            </a:rPr>
            <a:t>岛</a:t>
          </a:r>
          <a:endParaRPr lang="zh-CN" altLang="en-US" sz="2200" kern="1200" dirty="0">
            <a:solidFill>
              <a:schemeClr val="bg1"/>
            </a:solidFill>
            <a:latin typeface="微软雅黑" panose="020B0503020204020204" pitchFamily="34" charset="-122"/>
            <a:ea typeface="微软雅黑" panose="020B0503020204020204" pitchFamily="34" charset="-122"/>
          </a:endParaRPr>
        </a:p>
      </dsp:txBody>
      <dsp:txXfrm>
        <a:off x="54158" y="55274"/>
        <a:ext cx="1201928" cy="541566"/>
      </dsp:txXfrm>
    </dsp:sp>
    <dsp:sp modelId="{8AD3B687-0ACA-4E3D-B845-55074E7C6777}">
      <dsp:nvSpPr>
        <dsp:cNvPr id="0" name=""/>
        <dsp:cNvSpPr/>
      </dsp:nvSpPr>
      <dsp:spPr>
        <a:xfrm rot="5400000">
          <a:off x="2214953" y="-156227"/>
          <a:ext cx="519906" cy="2329323"/>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solidFill>
                <a:schemeClr val="bg1"/>
              </a:solidFill>
              <a:latin typeface="微软雅黑" panose="020B0503020204020204" pitchFamily="34" charset="-122"/>
              <a:ea typeface="微软雅黑" panose="020B0503020204020204" pitchFamily="34" charset="-122"/>
            </a:rPr>
            <a:t>深思冥想的岛屿</a:t>
          </a:r>
          <a:endParaRPr lang="zh-CN" altLang="en-US" sz="1900" kern="1200" dirty="0">
            <a:solidFill>
              <a:schemeClr val="bg1"/>
            </a:solidFill>
            <a:latin typeface="微软雅黑" panose="020B0503020204020204" pitchFamily="34" charset="-122"/>
            <a:ea typeface="微软雅黑" panose="020B0503020204020204" pitchFamily="34" charset="-122"/>
          </a:endParaRPr>
        </a:p>
      </dsp:txBody>
      <dsp:txXfrm rot="-5400000">
        <a:off x="1310245" y="773861"/>
        <a:ext cx="2303943" cy="469146"/>
      </dsp:txXfrm>
    </dsp:sp>
    <dsp:sp modelId="{5EEB3FCA-4CF8-4EEA-BB0B-3C27932AA218}">
      <dsp:nvSpPr>
        <dsp:cNvPr id="0" name=""/>
        <dsp:cNvSpPr/>
      </dsp:nvSpPr>
      <dsp:spPr>
        <a:xfrm>
          <a:off x="0" y="683493"/>
          <a:ext cx="1310244" cy="649882"/>
        </a:xfrm>
        <a:prstGeom prst="snip2Diag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altLang="zh-CN" sz="2200" kern="1200" dirty="0" smtClean="0">
              <a:solidFill>
                <a:schemeClr val="bg1"/>
              </a:solidFill>
              <a:latin typeface="微软雅黑" panose="020B0503020204020204" pitchFamily="34" charset="-122"/>
              <a:ea typeface="微软雅黑" panose="020B0503020204020204" pitchFamily="34" charset="-122"/>
            </a:rPr>
            <a:t>I</a:t>
          </a:r>
          <a:r>
            <a:rPr lang="zh-CN" altLang="en-US" sz="2200" kern="1200" dirty="0" smtClean="0">
              <a:solidFill>
                <a:schemeClr val="bg1"/>
              </a:solidFill>
              <a:latin typeface="微软雅黑" panose="020B0503020204020204" pitchFamily="34" charset="-122"/>
              <a:ea typeface="微软雅黑" panose="020B0503020204020204" pitchFamily="34" charset="-122"/>
            </a:rPr>
            <a:t>岛</a:t>
          </a:r>
          <a:endParaRPr lang="zh-CN" altLang="en-US" sz="2200" kern="1200" dirty="0">
            <a:solidFill>
              <a:schemeClr val="bg1"/>
            </a:solidFill>
            <a:latin typeface="微软雅黑" panose="020B0503020204020204" pitchFamily="34" charset="-122"/>
            <a:ea typeface="微软雅黑" panose="020B0503020204020204" pitchFamily="34" charset="-122"/>
          </a:endParaRPr>
        </a:p>
      </dsp:txBody>
      <dsp:txXfrm>
        <a:off x="54158" y="737651"/>
        <a:ext cx="1201928" cy="541566"/>
      </dsp:txXfrm>
    </dsp:sp>
    <dsp:sp modelId="{82277F64-E61A-4645-A1D7-AA5690D561A0}">
      <dsp:nvSpPr>
        <dsp:cNvPr id="0" name=""/>
        <dsp:cNvSpPr/>
      </dsp:nvSpPr>
      <dsp:spPr>
        <a:xfrm rot="5400000">
          <a:off x="2214953" y="526149"/>
          <a:ext cx="519906" cy="2329323"/>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solidFill>
                <a:schemeClr val="bg1"/>
              </a:solidFill>
              <a:latin typeface="微软雅黑" panose="020B0503020204020204" pitchFamily="34" charset="-122"/>
              <a:ea typeface="微软雅黑" panose="020B0503020204020204" pitchFamily="34" charset="-122"/>
            </a:rPr>
            <a:t>现代井然的岛屿</a:t>
          </a:r>
          <a:endParaRPr lang="zh-CN" altLang="en-US" sz="1900" kern="1200" dirty="0">
            <a:solidFill>
              <a:schemeClr val="bg1"/>
            </a:solidFill>
            <a:latin typeface="微软雅黑" panose="020B0503020204020204" pitchFamily="34" charset="-122"/>
            <a:ea typeface="微软雅黑" panose="020B0503020204020204" pitchFamily="34" charset="-122"/>
          </a:endParaRPr>
        </a:p>
      </dsp:txBody>
      <dsp:txXfrm rot="-5400000">
        <a:off x="1310245" y="1456237"/>
        <a:ext cx="2303943" cy="469146"/>
      </dsp:txXfrm>
    </dsp:sp>
    <dsp:sp modelId="{00F24C32-ADE2-4F8B-ABEA-2DDC0793D093}">
      <dsp:nvSpPr>
        <dsp:cNvPr id="0" name=""/>
        <dsp:cNvSpPr/>
      </dsp:nvSpPr>
      <dsp:spPr>
        <a:xfrm>
          <a:off x="0" y="1365870"/>
          <a:ext cx="1310244" cy="649882"/>
        </a:xfrm>
        <a:prstGeom prst="snip2Diag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altLang="zh-CN" sz="2200" kern="1200" dirty="0" smtClean="0">
              <a:solidFill>
                <a:schemeClr val="bg1"/>
              </a:solidFill>
              <a:latin typeface="微软雅黑" panose="020B0503020204020204" pitchFamily="34" charset="-122"/>
              <a:ea typeface="微软雅黑" panose="020B0503020204020204" pitchFamily="34" charset="-122"/>
            </a:rPr>
            <a:t>C</a:t>
          </a:r>
          <a:r>
            <a:rPr lang="zh-CN" altLang="en-US" sz="2200" kern="1200" dirty="0" smtClean="0">
              <a:solidFill>
                <a:schemeClr val="bg1"/>
              </a:solidFill>
              <a:latin typeface="微软雅黑" panose="020B0503020204020204" pitchFamily="34" charset="-122"/>
              <a:ea typeface="微软雅黑" panose="020B0503020204020204" pitchFamily="34" charset="-122"/>
            </a:rPr>
            <a:t>岛</a:t>
          </a:r>
          <a:endParaRPr lang="zh-CN" altLang="en-US" sz="2200" kern="1200" dirty="0">
            <a:solidFill>
              <a:schemeClr val="bg1"/>
            </a:solidFill>
            <a:latin typeface="微软雅黑" panose="020B0503020204020204" pitchFamily="34" charset="-122"/>
            <a:ea typeface="微软雅黑" panose="020B0503020204020204" pitchFamily="34" charset="-122"/>
          </a:endParaRPr>
        </a:p>
      </dsp:txBody>
      <dsp:txXfrm>
        <a:off x="54158" y="1420028"/>
        <a:ext cx="1201928" cy="541566"/>
      </dsp:txXfrm>
    </dsp:sp>
    <dsp:sp modelId="{3FB4AF69-1CE0-40BC-A3C4-6E2D915A74B7}">
      <dsp:nvSpPr>
        <dsp:cNvPr id="0" name=""/>
        <dsp:cNvSpPr/>
      </dsp:nvSpPr>
      <dsp:spPr>
        <a:xfrm rot="5400000">
          <a:off x="2214953" y="1208526"/>
          <a:ext cx="519906" cy="2329323"/>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solidFill>
                <a:schemeClr val="bg1"/>
              </a:solidFill>
              <a:latin typeface="微软雅黑" panose="020B0503020204020204" pitchFamily="34" charset="-122"/>
              <a:ea typeface="微软雅黑" panose="020B0503020204020204" pitchFamily="34" charset="-122"/>
            </a:rPr>
            <a:t>自然原始的岛屿</a:t>
          </a:r>
          <a:endParaRPr lang="zh-CN" altLang="en-US" sz="1900" kern="1200" dirty="0">
            <a:solidFill>
              <a:schemeClr val="bg1"/>
            </a:solidFill>
            <a:latin typeface="微软雅黑" panose="020B0503020204020204" pitchFamily="34" charset="-122"/>
            <a:ea typeface="微软雅黑" panose="020B0503020204020204" pitchFamily="34" charset="-122"/>
          </a:endParaRPr>
        </a:p>
      </dsp:txBody>
      <dsp:txXfrm rot="-5400000">
        <a:off x="1310245" y="2138614"/>
        <a:ext cx="2303943" cy="469146"/>
      </dsp:txXfrm>
    </dsp:sp>
    <dsp:sp modelId="{1A0A8F9E-D365-40D7-A3E0-087887187BB7}">
      <dsp:nvSpPr>
        <dsp:cNvPr id="0" name=""/>
        <dsp:cNvSpPr/>
      </dsp:nvSpPr>
      <dsp:spPr>
        <a:xfrm>
          <a:off x="0" y="2048247"/>
          <a:ext cx="1310244" cy="649882"/>
        </a:xfrm>
        <a:prstGeom prst="snip2Diag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altLang="zh-CN" sz="2200" kern="1200" dirty="0" smtClean="0">
              <a:solidFill>
                <a:schemeClr val="bg1"/>
              </a:solidFill>
              <a:latin typeface="微软雅黑" panose="020B0503020204020204" pitchFamily="34" charset="-122"/>
              <a:ea typeface="微软雅黑" panose="020B0503020204020204" pitchFamily="34" charset="-122"/>
            </a:rPr>
            <a:t>R</a:t>
          </a:r>
          <a:r>
            <a:rPr lang="zh-CN" altLang="en-US" sz="2200" kern="1200" dirty="0" smtClean="0">
              <a:solidFill>
                <a:schemeClr val="bg1"/>
              </a:solidFill>
              <a:latin typeface="微软雅黑" panose="020B0503020204020204" pitchFamily="34" charset="-122"/>
              <a:ea typeface="微软雅黑" panose="020B0503020204020204" pitchFamily="34" charset="-122"/>
            </a:rPr>
            <a:t>岛</a:t>
          </a:r>
          <a:endParaRPr lang="zh-CN" altLang="en-US" sz="2200" kern="1200" dirty="0">
            <a:solidFill>
              <a:schemeClr val="bg1"/>
            </a:solidFill>
            <a:latin typeface="微软雅黑" panose="020B0503020204020204" pitchFamily="34" charset="-122"/>
            <a:ea typeface="微软雅黑" panose="020B0503020204020204" pitchFamily="34" charset="-122"/>
          </a:endParaRPr>
        </a:p>
      </dsp:txBody>
      <dsp:txXfrm>
        <a:off x="54158" y="2102405"/>
        <a:ext cx="1201928" cy="541566"/>
      </dsp:txXfrm>
    </dsp:sp>
    <dsp:sp modelId="{9DE915FD-062B-4CFD-BB06-63E334C24161}">
      <dsp:nvSpPr>
        <dsp:cNvPr id="0" name=""/>
        <dsp:cNvSpPr/>
      </dsp:nvSpPr>
      <dsp:spPr>
        <a:xfrm rot="5400000">
          <a:off x="2214953" y="1890903"/>
          <a:ext cx="519906" cy="2329323"/>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solidFill>
                <a:schemeClr val="bg1"/>
              </a:solidFill>
              <a:latin typeface="微软雅黑" panose="020B0503020204020204" pitchFamily="34" charset="-122"/>
              <a:ea typeface="微软雅黑" panose="020B0503020204020204" pitchFamily="34" charset="-122"/>
            </a:rPr>
            <a:t>温暖友善的岛屿</a:t>
          </a:r>
          <a:endParaRPr lang="zh-CN" altLang="en-US" sz="1900" kern="1200" dirty="0">
            <a:solidFill>
              <a:schemeClr val="bg1"/>
            </a:solidFill>
            <a:latin typeface="微软雅黑" panose="020B0503020204020204" pitchFamily="34" charset="-122"/>
            <a:ea typeface="微软雅黑" panose="020B0503020204020204" pitchFamily="34" charset="-122"/>
          </a:endParaRPr>
        </a:p>
      </dsp:txBody>
      <dsp:txXfrm rot="-5400000">
        <a:off x="1310245" y="2820991"/>
        <a:ext cx="2303943" cy="469146"/>
      </dsp:txXfrm>
    </dsp:sp>
    <dsp:sp modelId="{48563A32-4AE5-4CA8-9254-7A546B8A93A7}">
      <dsp:nvSpPr>
        <dsp:cNvPr id="0" name=""/>
        <dsp:cNvSpPr/>
      </dsp:nvSpPr>
      <dsp:spPr>
        <a:xfrm>
          <a:off x="0" y="2730624"/>
          <a:ext cx="1310244" cy="649882"/>
        </a:xfrm>
        <a:prstGeom prst="snip2Diag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altLang="zh-CN" sz="2200" kern="1200" dirty="0" smtClean="0">
              <a:solidFill>
                <a:schemeClr val="bg1"/>
              </a:solidFill>
              <a:latin typeface="微软雅黑" panose="020B0503020204020204" pitchFamily="34" charset="-122"/>
              <a:ea typeface="微软雅黑" panose="020B0503020204020204" pitchFamily="34" charset="-122"/>
            </a:rPr>
            <a:t>S</a:t>
          </a:r>
          <a:r>
            <a:rPr lang="zh-CN" altLang="en-US" sz="2200" kern="1200" dirty="0" smtClean="0">
              <a:solidFill>
                <a:schemeClr val="bg1"/>
              </a:solidFill>
              <a:latin typeface="微软雅黑" panose="020B0503020204020204" pitchFamily="34" charset="-122"/>
              <a:ea typeface="微软雅黑" panose="020B0503020204020204" pitchFamily="34" charset="-122"/>
            </a:rPr>
            <a:t>岛</a:t>
          </a:r>
          <a:endParaRPr lang="zh-CN" altLang="en-US" sz="2200" kern="1200" dirty="0">
            <a:solidFill>
              <a:schemeClr val="bg1"/>
            </a:solidFill>
            <a:latin typeface="微软雅黑" panose="020B0503020204020204" pitchFamily="34" charset="-122"/>
            <a:ea typeface="微软雅黑" panose="020B0503020204020204" pitchFamily="34" charset="-122"/>
          </a:endParaRPr>
        </a:p>
      </dsp:txBody>
      <dsp:txXfrm>
        <a:off x="54158" y="2784782"/>
        <a:ext cx="1201928" cy="541566"/>
      </dsp:txXfrm>
    </dsp:sp>
    <dsp:sp modelId="{B3440AA4-D30F-4D38-9F0E-5227942DC3E5}">
      <dsp:nvSpPr>
        <dsp:cNvPr id="0" name=""/>
        <dsp:cNvSpPr/>
      </dsp:nvSpPr>
      <dsp:spPr>
        <a:xfrm rot="5400000">
          <a:off x="2214953" y="2573280"/>
          <a:ext cx="519906" cy="2329323"/>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solidFill>
                <a:schemeClr val="bg1"/>
              </a:solidFill>
              <a:latin typeface="微软雅黑" panose="020B0503020204020204" pitchFamily="34" charset="-122"/>
              <a:ea typeface="微软雅黑" panose="020B0503020204020204" pitchFamily="34" charset="-122"/>
            </a:rPr>
            <a:t>显赫富庶的岛屿</a:t>
          </a:r>
          <a:endParaRPr lang="zh-CN" altLang="en-US" sz="1900" kern="1200" dirty="0">
            <a:solidFill>
              <a:schemeClr val="bg1"/>
            </a:solidFill>
            <a:latin typeface="微软雅黑" panose="020B0503020204020204" pitchFamily="34" charset="-122"/>
            <a:ea typeface="微软雅黑" panose="020B0503020204020204" pitchFamily="34" charset="-122"/>
          </a:endParaRPr>
        </a:p>
      </dsp:txBody>
      <dsp:txXfrm rot="-5400000">
        <a:off x="1310245" y="3503368"/>
        <a:ext cx="2303943" cy="469146"/>
      </dsp:txXfrm>
    </dsp:sp>
    <dsp:sp modelId="{66E24E13-F9B4-470B-8C47-31D3B3FCE7C8}">
      <dsp:nvSpPr>
        <dsp:cNvPr id="0" name=""/>
        <dsp:cNvSpPr/>
      </dsp:nvSpPr>
      <dsp:spPr>
        <a:xfrm>
          <a:off x="0" y="3413000"/>
          <a:ext cx="1310244" cy="649882"/>
        </a:xfrm>
        <a:prstGeom prst="snip2Diag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altLang="zh-CN" sz="2200" kern="1200" dirty="0" smtClean="0">
              <a:solidFill>
                <a:schemeClr val="bg1"/>
              </a:solidFill>
              <a:latin typeface="微软雅黑" panose="020B0503020204020204" pitchFamily="34" charset="-122"/>
              <a:ea typeface="微软雅黑" panose="020B0503020204020204" pitchFamily="34" charset="-122"/>
            </a:rPr>
            <a:t>E</a:t>
          </a:r>
          <a:r>
            <a:rPr lang="zh-CN" altLang="en-US" sz="2200" kern="1200" dirty="0" smtClean="0">
              <a:solidFill>
                <a:schemeClr val="bg1"/>
              </a:solidFill>
              <a:latin typeface="微软雅黑" panose="020B0503020204020204" pitchFamily="34" charset="-122"/>
              <a:ea typeface="微软雅黑" panose="020B0503020204020204" pitchFamily="34" charset="-122"/>
            </a:rPr>
            <a:t>岛</a:t>
          </a:r>
          <a:endParaRPr lang="zh-CN" altLang="en-US" sz="2200" kern="1200" dirty="0">
            <a:solidFill>
              <a:schemeClr val="bg1"/>
            </a:solidFill>
            <a:latin typeface="微软雅黑" panose="020B0503020204020204" pitchFamily="34" charset="-122"/>
            <a:ea typeface="微软雅黑" panose="020B0503020204020204" pitchFamily="34" charset="-122"/>
          </a:endParaRPr>
        </a:p>
      </dsp:txBody>
      <dsp:txXfrm>
        <a:off x="54158" y="3467158"/>
        <a:ext cx="1201928" cy="5415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E15B9-B944-4CFB-9B7A-D4E3BC5DA54F}">
      <dsp:nvSpPr>
        <dsp:cNvPr id="0" name=""/>
        <dsp:cNvSpPr/>
      </dsp:nvSpPr>
      <dsp:spPr>
        <a:xfrm>
          <a:off x="1312242" y="674385"/>
          <a:ext cx="4489737" cy="4489737"/>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89E7EC-AE50-4CD1-B8FA-EA7F0D0BB013}">
      <dsp:nvSpPr>
        <dsp:cNvPr id="0" name=""/>
        <dsp:cNvSpPr/>
      </dsp:nvSpPr>
      <dsp:spPr>
        <a:xfrm>
          <a:off x="1312242" y="674385"/>
          <a:ext cx="4489737" cy="4489737"/>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40E287-48A7-4AEA-BBBE-B52C2CA74BC7}">
      <dsp:nvSpPr>
        <dsp:cNvPr id="0" name=""/>
        <dsp:cNvSpPr/>
      </dsp:nvSpPr>
      <dsp:spPr>
        <a:xfrm>
          <a:off x="1312242" y="674385"/>
          <a:ext cx="4489737" cy="4489737"/>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5333E7-B13A-4AED-B351-3E4571D641CA}">
      <dsp:nvSpPr>
        <dsp:cNvPr id="0" name=""/>
        <dsp:cNvSpPr/>
      </dsp:nvSpPr>
      <dsp:spPr>
        <a:xfrm>
          <a:off x="1312242" y="674385"/>
          <a:ext cx="4489737" cy="4489737"/>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EDD943-790C-4259-92ED-CF1E4D0D767D}">
      <dsp:nvSpPr>
        <dsp:cNvPr id="0" name=""/>
        <dsp:cNvSpPr/>
      </dsp:nvSpPr>
      <dsp:spPr>
        <a:xfrm>
          <a:off x="2523673" y="1885815"/>
          <a:ext cx="2066876" cy="2066876"/>
        </a:xfrm>
        <a:prstGeom prst="ellipse">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zh-CN" altLang="en-US" sz="6500" kern="1200" dirty="0"/>
        </a:p>
      </dsp:txBody>
      <dsp:txXfrm>
        <a:off x="2826360" y="2188502"/>
        <a:ext cx="1461502" cy="1461502"/>
      </dsp:txXfrm>
    </dsp:sp>
    <dsp:sp modelId="{84D3BB2C-CDAE-4285-973D-C9CE789C93A9}">
      <dsp:nvSpPr>
        <dsp:cNvPr id="0" name=""/>
        <dsp:cNvSpPr/>
      </dsp:nvSpPr>
      <dsp:spPr>
        <a:xfrm>
          <a:off x="2833704" y="3063"/>
          <a:ext cx="1446813" cy="144681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kern="1200" dirty="0" smtClean="0"/>
            <a:t>物</a:t>
          </a:r>
          <a:endParaRPr lang="zh-CN" altLang="en-US" sz="3600" kern="1200" dirty="0"/>
        </a:p>
      </dsp:txBody>
      <dsp:txXfrm>
        <a:off x="3045585" y="214944"/>
        <a:ext cx="1023051" cy="1023051"/>
      </dsp:txXfrm>
    </dsp:sp>
    <dsp:sp modelId="{C449961C-E244-4334-B3C4-227090846F46}">
      <dsp:nvSpPr>
        <dsp:cNvPr id="0" name=""/>
        <dsp:cNvSpPr/>
      </dsp:nvSpPr>
      <dsp:spPr>
        <a:xfrm>
          <a:off x="5026488" y="2195847"/>
          <a:ext cx="1446813" cy="144681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kern="1200" dirty="0" smtClean="0"/>
            <a:t>观念</a:t>
          </a:r>
          <a:endParaRPr lang="zh-CN" altLang="en-US" sz="3600" kern="1200" dirty="0"/>
        </a:p>
      </dsp:txBody>
      <dsp:txXfrm>
        <a:off x="5238369" y="2407728"/>
        <a:ext cx="1023051" cy="1023051"/>
      </dsp:txXfrm>
    </dsp:sp>
    <dsp:sp modelId="{60A589C4-0C66-4E81-8E86-FB42BB545570}">
      <dsp:nvSpPr>
        <dsp:cNvPr id="0" name=""/>
        <dsp:cNvSpPr/>
      </dsp:nvSpPr>
      <dsp:spPr>
        <a:xfrm>
          <a:off x="2833704" y="4388630"/>
          <a:ext cx="1446813" cy="144681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kern="1200" dirty="0" smtClean="0"/>
            <a:t>人</a:t>
          </a:r>
          <a:endParaRPr lang="zh-CN" altLang="en-US" sz="3600" kern="1200" dirty="0"/>
        </a:p>
      </dsp:txBody>
      <dsp:txXfrm>
        <a:off x="3045585" y="4600511"/>
        <a:ext cx="1023051" cy="1023051"/>
      </dsp:txXfrm>
    </dsp:sp>
    <dsp:sp modelId="{8F2D1008-3A12-41D2-B4D0-A4662717C21B}">
      <dsp:nvSpPr>
        <dsp:cNvPr id="0" name=""/>
        <dsp:cNvSpPr/>
      </dsp:nvSpPr>
      <dsp:spPr>
        <a:xfrm>
          <a:off x="640921" y="2195847"/>
          <a:ext cx="1446813" cy="144681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kern="1200" dirty="0" smtClean="0"/>
            <a:t>数据</a:t>
          </a:r>
          <a:endParaRPr lang="zh-CN" altLang="en-US" sz="3600" kern="1200" dirty="0"/>
        </a:p>
      </dsp:txBody>
      <dsp:txXfrm>
        <a:off x="852802" y="2407728"/>
        <a:ext cx="1023051" cy="10230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7DF96-FAE9-4C79-B437-E3C01DF8C641}">
      <dsp:nvSpPr>
        <dsp:cNvPr id="0" name=""/>
        <dsp:cNvSpPr/>
      </dsp:nvSpPr>
      <dsp:spPr>
        <a:xfrm>
          <a:off x="0" y="548216"/>
          <a:ext cx="3429951" cy="342995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DF95B99-1C0A-49D4-A2C9-95F6DEA57775}">
      <dsp:nvSpPr>
        <dsp:cNvPr id="0" name=""/>
        <dsp:cNvSpPr/>
      </dsp:nvSpPr>
      <dsp:spPr>
        <a:xfrm>
          <a:off x="222946" y="771163"/>
          <a:ext cx="1371980" cy="13719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TI</a:t>
          </a:r>
          <a:r>
            <a:rPr lang="zh-CN" altLang="en-US" sz="2000" kern="1200" dirty="0" smtClean="0">
              <a:latin typeface="+mj-ea"/>
              <a:ea typeface="+mj-ea"/>
            </a:rPr>
            <a:t>：理性智慧型</a:t>
          </a:r>
          <a:endParaRPr lang="zh-CN" altLang="en-US" sz="2000" kern="1200" dirty="0">
            <a:latin typeface="+mj-ea"/>
            <a:ea typeface="+mj-ea"/>
          </a:endParaRPr>
        </a:p>
      </dsp:txBody>
      <dsp:txXfrm>
        <a:off x="289921" y="838138"/>
        <a:ext cx="1238030" cy="1238030"/>
      </dsp:txXfrm>
    </dsp:sp>
    <dsp:sp modelId="{E8FDD27E-9BD9-4FD7-A014-DEE250895182}">
      <dsp:nvSpPr>
        <dsp:cNvPr id="0" name=""/>
        <dsp:cNvSpPr/>
      </dsp:nvSpPr>
      <dsp:spPr>
        <a:xfrm>
          <a:off x="1835023" y="771163"/>
          <a:ext cx="1371980" cy="13719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TD</a:t>
          </a:r>
          <a:r>
            <a:rPr lang="zh-CN" altLang="en-US" sz="2000" kern="1200" dirty="0" smtClean="0">
              <a:latin typeface="+mj-ea"/>
              <a:ea typeface="+mj-ea"/>
            </a:rPr>
            <a:t>：冷静句号型</a:t>
          </a:r>
          <a:endParaRPr lang="zh-CN" altLang="en-US" sz="2000" kern="1200" dirty="0">
            <a:latin typeface="+mj-ea"/>
            <a:ea typeface="+mj-ea"/>
          </a:endParaRPr>
        </a:p>
      </dsp:txBody>
      <dsp:txXfrm>
        <a:off x="1901998" y="838138"/>
        <a:ext cx="1238030" cy="1238030"/>
      </dsp:txXfrm>
    </dsp:sp>
    <dsp:sp modelId="{ECBFC667-4428-4DBC-AC0B-7F7B608DD8E9}">
      <dsp:nvSpPr>
        <dsp:cNvPr id="0" name=""/>
        <dsp:cNvSpPr/>
      </dsp:nvSpPr>
      <dsp:spPr>
        <a:xfrm>
          <a:off x="222946" y="2383240"/>
          <a:ext cx="1371980" cy="13719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PD</a:t>
          </a:r>
          <a:r>
            <a:rPr lang="zh-CN" altLang="en-US" sz="2000" kern="1200" dirty="0" smtClean="0">
              <a:latin typeface="+mj-ea"/>
              <a:ea typeface="+mj-ea"/>
            </a:rPr>
            <a:t>：激情捭阖型</a:t>
          </a:r>
          <a:endParaRPr lang="zh-CN" altLang="en-US" sz="2000" kern="1200" dirty="0">
            <a:latin typeface="+mj-ea"/>
            <a:ea typeface="+mj-ea"/>
          </a:endParaRPr>
        </a:p>
      </dsp:txBody>
      <dsp:txXfrm>
        <a:off x="289921" y="2450215"/>
        <a:ext cx="1238030" cy="1238030"/>
      </dsp:txXfrm>
    </dsp:sp>
    <dsp:sp modelId="{E457268B-17D2-4063-8197-DB33A03E8BB0}">
      <dsp:nvSpPr>
        <dsp:cNvPr id="0" name=""/>
        <dsp:cNvSpPr/>
      </dsp:nvSpPr>
      <dsp:spPr>
        <a:xfrm>
          <a:off x="1835023" y="2383240"/>
          <a:ext cx="1371980" cy="13719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PI</a:t>
          </a:r>
          <a:r>
            <a:rPr lang="zh-CN" altLang="en-US" sz="2000" kern="1200" dirty="0" smtClean="0">
              <a:latin typeface="+mj-ea"/>
              <a:ea typeface="+mj-ea"/>
            </a:rPr>
            <a:t>：热情助人型</a:t>
          </a:r>
          <a:endParaRPr lang="zh-CN" altLang="en-US" sz="2000" kern="1200" dirty="0">
            <a:latin typeface="+mj-ea"/>
            <a:ea typeface="+mj-ea"/>
          </a:endParaRPr>
        </a:p>
      </dsp:txBody>
      <dsp:txXfrm>
        <a:off x="1901998" y="2450215"/>
        <a:ext cx="1238030" cy="12380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0272D-CAF4-4AAE-BE69-EB6E04DE85C6}">
      <dsp:nvSpPr>
        <dsp:cNvPr id="0" name=""/>
        <dsp:cNvSpPr/>
      </dsp:nvSpPr>
      <dsp:spPr>
        <a:xfrm>
          <a:off x="354377" y="794908"/>
          <a:ext cx="4425220" cy="4425220"/>
        </a:xfrm>
        <a:prstGeom prst="blockArc">
          <a:avLst>
            <a:gd name="adj1" fmla="val 12600000"/>
            <a:gd name="adj2" fmla="val 16200000"/>
            <a:gd name="adj3" fmla="val 451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3FE3B2-D324-4F2A-8B87-31911471B5D5}">
      <dsp:nvSpPr>
        <dsp:cNvPr id="0" name=""/>
        <dsp:cNvSpPr/>
      </dsp:nvSpPr>
      <dsp:spPr>
        <a:xfrm>
          <a:off x="354377" y="794908"/>
          <a:ext cx="4425220" cy="4425220"/>
        </a:xfrm>
        <a:prstGeom prst="blockArc">
          <a:avLst>
            <a:gd name="adj1" fmla="val 9000000"/>
            <a:gd name="adj2" fmla="val 12600000"/>
            <a:gd name="adj3" fmla="val 451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A5CCB1C-5364-4FA1-A38C-4CA1CE911A9E}">
      <dsp:nvSpPr>
        <dsp:cNvPr id="0" name=""/>
        <dsp:cNvSpPr/>
      </dsp:nvSpPr>
      <dsp:spPr>
        <a:xfrm>
          <a:off x="354377" y="794908"/>
          <a:ext cx="4425220" cy="4425220"/>
        </a:xfrm>
        <a:prstGeom prst="blockArc">
          <a:avLst>
            <a:gd name="adj1" fmla="val 5400000"/>
            <a:gd name="adj2" fmla="val 9000000"/>
            <a:gd name="adj3" fmla="val 451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D598FF-1D19-4DC1-BA84-A21444BD0ED3}">
      <dsp:nvSpPr>
        <dsp:cNvPr id="0" name=""/>
        <dsp:cNvSpPr/>
      </dsp:nvSpPr>
      <dsp:spPr>
        <a:xfrm>
          <a:off x="354377" y="794908"/>
          <a:ext cx="4425220" cy="4425220"/>
        </a:xfrm>
        <a:prstGeom prst="blockArc">
          <a:avLst>
            <a:gd name="adj1" fmla="val 1800000"/>
            <a:gd name="adj2" fmla="val 5400000"/>
            <a:gd name="adj3" fmla="val 451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5DDC084-7434-43F3-8B65-04B1371CF2EC}">
      <dsp:nvSpPr>
        <dsp:cNvPr id="0" name=""/>
        <dsp:cNvSpPr/>
      </dsp:nvSpPr>
      <dsp:spPr>
        <a:xfrm>
          <a:off x="354377" y="794908"/>
          <a:ext cx="4425220" cy="4425220"/>
        </a:xfrm>
        <a:prstGeom prst="blockArc">
          <a:avLst>
            <a:gd name="adj1" fmla="val 19800000"/>
            <a:gd name="adj2" fmla="val 1800000"/>
            <a:gd name="adj3" fmla="val 451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CA5517-5D0F-45F8-8EA7-0E505FC8B611}">
      <dsp:nvSpPr>
        <dsp:cNvPr id="0" name=""/>
        <dsp:cNvSpPr/>
      </dsp:nvSpPr>
      <dsp:spPr>
        <a:xfrm>
          <a:off x="354377" y="794908"/>
          <a:ext cx="4425220" cy="4425220"/>
        </a:xfrm>
        <a:prstGeom prst="blockArc">
          <a:avLst>
            <a:gd name="adj1" fmla="val 16200000"/>
            <a:gd name="adj2" fmla="val 19800000"/>
            <a:gd name="adj3" fmla="val 451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7C7EBF0-6FA5-4B5C-BDCC-0297498A21DE}">
      <dsp:nvSpPr>
        <dsp:cNvPr id="0" name=""/>
        <dsp:cNvSpPr/>
      </dsp:nvSpPr>
      <dsp:spPr>
        <a:xfrm>
          <a:off x="1576792" y="2017323"/>
          <a:ext cx="1980390" cy="1980390"/>
        </a:xfrm>
        <a:prstGeom prst="ellipse">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altLang="zh-CN" sz="4300" kern="1200" dirty="0" smtClean="0"/>
            <a:t>6</a:t>
          </a:r>
          <a:r>
            <a:rPr lang="zh-CN" altLang="en-US" sz="4300" kern="1200" dirty="0" smtClean="0"/>
            <a:t>大类型</a:t>
          </a:r>
          <a:endParaRPr lang="zh-CN" altLang="en-US" sz="4300" kern="1200" dirty="0"/>
        </a:p>
      </dsp:txBody>
      <dsp:txXfrm>
        <a:off x="1866813" y="2307344"/>
        <a:ext cx="1400348" cy="1400348"/>
      </dsp:txXfrm>
    </dsp:sp>
    <dsp:sp modelId="{DB026CE7-BA12-4098-B57F-0D4CFEBA845E}">
      <dsp:nvSpPr>
        <dsp:cNvPr id="0" name=""/>
        <dsp:cNvSpPr/>
      </dsp:nvSpPr>
      <dsp:spPr>
        <a:xfrm>
          <a:off x="1873850" y="151677"/>
          <a:ext cx="1386273" cy="1386273"/>
        </a:xfrm>
        <a:prstGeom prst="ellipse">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现实型</a:t>
          </a:r>
          <a:r>
            <a:rPr lang="en-US" altLang="zh-CN" sz="2400" kern="1200" dirty="0" smtClean="0"/>
            <a:t>R</a:t>
          </a:r>
          <a:endParaRPr lang="zh-CN" altLang="en-US" sz="2400" kern="1200" dirty="0"/>
        </a:p>
      </dsp:txBody>
      <dsp:txXfrm>
        <a:off x="2076865" y="354692"/>
        <a:ext cx="980243" cy="980243"/>
      </dsp:txXfrm>
    </dsp:sp>
    <dsp:sp modelId="{AF824BCD-1058-48BD-AEF5-7E437705D93D}">
      <dsp:nvSpPr>
        <dsp:cNvPr id="0" name=""/>
        <dsp:cNvSpPr/>
      </dsp:nvSpPr>
      <dsp:spPr>
        <a:xfrm>
          <a:off x="3746807" y="1233029"/>
          <a:ext cx="1386273" cy="1386273"/>
        </a:xfrm>
        <a:prstGeom prst="ellipse">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研究型</a:t>
          </a:r>
          <a:r>
            <a:rPr lang="en-US" altLang="zh-CN" sz="2400" kern="1200" dirty="0" smtClean="0"/>
            <a:t>I</a:t>
          </a:r>
          <a:endParaRPr lang="zh-CN" altLang="en-US" sz="2400" kern="1200" dirty="0"/>
        </a:p>
      </dsp:txBody>
      <dsp:txXfrm>
        <a:off x="3949822" y="1436044"/>
        <a:ext cx="980243" cy="980243"/>
      </dsp:txXfrm>
    </dsp:sp>
    <dsp:sp modelId="{6C0BF05F-E682-43BB-8FC2-59305A452D9F}">
      <dsp:nvSpPr>
        <dsp:cNvPr id="0" name=""/>
        <dsp:cNvSpPr/>
      </dsp:nvSpPr>
      <dsp:spPr>
        <a:xfrm>
          <a:off x="3746807" y="3395733"/>
          <a:ext cx="1386273" cy="1386273"/>
        </a:xfrm>
        <a:prstGeom prst="ellipse">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艺术型</a:t>
          </a:r>
          <a:r>
            <a:rPr lang="en-US" altLang="zh-CN" sz="2400" kern="1200" dirty="0" smtClean="0"/>
            <a:t>A</a:t>
          </a:r>
          <a:endParaRPr lang="zh-CN" altLang="en-US" sz="2400" kern="1200" dirty="0"/>
        </a:p>
      </dsp:txBody>
      <dsp:txXfrm>
        <a:off x="3949822" y="3598748"/>
        <a:ext cx="980243" cy="980243"/>
      </dsp:txXfrm>
    </dsp:sp>
    <dsp:sp modelId="{0050FD6C-50E2-40C0-9445-62E1DA57B507}">
      <dsp:nvSpPr>
        <dsp:cNvPr id="0" name=""/>
        <dsp:cNvSpPr/>
      </dsp:nvSpPr>
      <dsp:spPr>
        <a:xfrm>
          <a:off x="1873850" y="4477086"/>
          <a:ext cx="1386273" cy="1386273"/>
        </a:xfrm>
        <a:prstGeom prst="ellipse">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社会型</a:t>
          </a:r>
          <a:r>
            <a:rPr lang="en-US" altLang="zh-CN" sz="2400" kern="1200" dirty="0" smtClean="0"/>
            <a:t>S</a:t>
          </a:r>
          <a:endParaRPr lang="zh-CN" altLang="en-US" sz="2400" kern="1200" dirty="0"/>
        </a:p>
      </dsp:txBody>
      <dsp:txXfrm>
        <a:off x="2076865" y="4680101"/>
        <a:ext cx="980243" cy="980243"/>
      </dsp:txXfrm>
    </dsp:sp>
    <dsp:sp modelId="{12AE687E-FA02-494F-8DEA-6FD6E865E05C}">
      <dsp:nvSpPr>
        <dsp:cNvPr id="0" name=""/>
        <dsp:cNvSpPr/>
      </dsp:nvSpPr>
      <dsp:spPr>
        <a:xfrm>
          <a:off x="893" y="3395733"/>
          <a:ext cx="1386273" cy="1386273"/>
        </a:xfrm>
        <a:prstGeom prst="ellipse">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企业型</a:t>
          </a:r>
          <a:r>
            <a:rPr lang="en-US" altLang="zh-CN" sz="2400" kern="1200" dirty="0" smtClean="0"/>
            <a:t>E</a:t>
          </a:r>
          <a:endParaRPr lang="zh-CN" altLang="en-US" sz="2400" kern="1200" dirty="0"/>
        </a:p>
      </dsp:txBody>
      <dsp:txXfrm>
        <a:off x="203908" y="3598748"/>
        <a:ext cx="980243" cy="980243"/>
      </dsp:txXfrm>
    </dsp:sp>
    <dsp:sp modelId="{3DDC823C-B1A6-4837-B0D6-D3DAA928E092}">
      <dsp:nvSpPr>
        <dsp:cNvPr id="0" name=""/>
        <dsp:cNvSpPr/>
      </dsp:nvSpPr>
      <dsp:spPr>
        <a:xfrm>
          <a:off x="893" y="1233029"/>
          <a:ext cx="1386273" cy="1386273"/>
        </a:xfrm>
        <a:prstGeom prst="ellipse">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常规型</a:t>
          </a:r>
          <a:endParaRPr lang="en-US" altLang="zh-CN" sz="2400" kern="1200" dirty="0" smtClean="0"/>
        </a:p>
        <a:p>
          <a:pPr lvl="0" algn="ctr" defTabSz="1066800">
            <a:lnSpc>
              <a:spcPct val="90000"/>
            </a:lnSpc>
            <a:spcBef>
              <a:spcPct val="0"/>
            </a:spcBef>
            <a:spcAft>
              <a:spcPct val="35000"/>
            </a:spcAft>
          </a:pPr>
          <a:r>
            <a:rPr lang="en-US" altLang="zh-CN" sz="2400" kern="1200" dirty="0" smtClean="0"/>
            <a:t>C</a:t>
          </a:r>
          <a:endParaRPr lang="zh-CN" altLang="en-US" sz="2400" kern="1200" dirty="0"/>
        </a:p>
      </dsp:txBody>
      <dsp:txXfrm>
        <a:off x="203908" y="1436044"/>
        <a:ext cx="980243" cy="9802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E0B1C-0726-4FE1-8F34-8696440700E5}">
      <dsp:nvSpPr>
        <dsp:cNvPr id="0" name=""/>
        <dsp:cNvSpPr/>
      </dsp:nvSpPr>
      <dsp:spPr>
        <a:xfrm>
          <a:off x="4333687" y="2186509"/>
          <a:ext cx="181123" cy="3219185"/>
        </a:xfrm>
        <a:custGeom>
          <a:avLst/>
          <a:gdLst/>
          <a:ahLst/>
          <a:cxnLst/>
          <a:rect l="0" t="0" r="0" b="0"/>
          <a:pathLst>
            <a:path>
              <a:moveTo>
                <a:pt x="0" y="0"/>
              </a:moveTo>
              <a:lnTo>
                <a:pt x="0" y="3219185"/>
              </a:lnTo>
              <a:lnTo>
                <a:pt x="181123" y="3219185"/>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E42FBF-EA12-4FC7-80F5-D067F46B8A45}">
      <dsp:nvSpPr>
        <dsp:cNvPr id="0" name=""/>
        <dsp:cNvSpPr/>
      </dsp:nvSpPr>
      <dsp:spPr>
        <a:xfrm>
          <a:off x="4333687" y="2186509"/>
          <a:ext cx="181123" cy="2336706"/>
        </a:xfrm>
        <a:custGeom>
          <a:avLst/>
          <a:gdLst/>
          <a:ahLst/>
          <a:cxnLst/>
          <a:rect l="0" t="0" r="0" b="0"/>
          <a:pathLst>
            <a:path>
              <a:moveTo>
                <a:pt x="0" y="0"/>
              </a:moveTo>
              <a:lnTo>
                <a:pt x="0" y="2336706"/>
              </a:lnTo>
              <a:lnTo>
                <a:pt x="181123" y="2336706"/>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6E06AD-5A2D-43BC-9FD6-3113449B65E0}">
      <dsp:nvSpPr>
        <dsp:cNvPr id="0" name=""/>
        <dsp:cNvSpPr/>
      </dsp:nvSpPr>
      <dsp:spPr>
        <a:xfrm>
          <a:off x="4333687" y="2186509"/>
          <a:ext cx="181123" cy="1454226"/>
        </a:xfrm>
        <a:custGeom>
          <a:avLst/>
          <a:gdLst/>
          <a:ahLst/>
          <a:cxnLst/>
          <a:rect l="0" t="0" r="0" b="0"/>
          <a:pathLst>
            <a:path>
              <a:moveTo>
                <a:pt x="0" y="0"/>
              </a:moveTo>
              <a:lnTo>
                <a:pt x="0" y="1454226"/>
              </a:lnTo>
              <a:lnTo>
                <a:pt x="181123" y="1454226"/>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5D3BEB-285F-4472-BB73-17F494F68185}">
      <dsp:nvSpPr>
        <dsp:cNvPr id="0" name=""/>
        <dsp:cNvSpPr/>
      </dsp:nvSpPr>
      <dsp:spPr>
        <a:xfrm>
          <a:off x="4333687" y="2186509"/>
          <a:ext cx="181123" cy="571747"/>
        </a:xfrm>
        <a:custGeom>
          <a:avLst/>
          <a:gdLst/>
          <a:ahLst/>
          <a:cxnLst/>
          <a:rect l="0" t="0" r="0" b="0"/>
          <a:pathLst>
            <a:path>
              <a:moveTo>
                <a:pt x="0" y="0"/>
              </a:moveTo>
              <a:lnTo>
                <a:pt x="0" y="571747"/>
              </a:lnTo>
              <a:lnTo>
                <a:pt x="181123" y="571747"/>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DE5321-E102-417A-9E05-C5BCC45A25DC}">
      <dsp:nvSpPr>
        <dsp:cNvPr id="0" name=""/>
        <dsp:cNvSpPr/>
      </dsp:nvSpPr>
      <dsp:spPr>
        <a:xfrm>
          <a:off x="3104514" y="1121151"/>
          <a:ext cx="1712170" cy="261015"/>
        </a:xfrm>
        <a:custGeom>
          <a:avLst/>
          <a:gdLst/>
          <a:ahLst/>
          <a:cxnLst/>
          <a:rect l="0" t="0" r="0" b="0"/>
          <a:pathLst>
            <a:path>
              <a:moveTo>
                <a:pt x="0" y="0"/>
              </a:moveTo>
              <a:lnTo>
                <a:pt x="0" y="130507"/>
              </a:lnTo>
              <a:lnTo>
                <a:pt x="1712170" y="130507"/>
              </a:lnTo>
              <a:lnTo>
                <a:pt x="1712170" y="26101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FE2E8-C4A5-4EC4-B7B3-DC2B2F6E4014}">
      <dsp:nvSpPr>
        <dsp:cNvPr id="0" name=""/>
        <dsp:cNvSpPr/>
      </dsp:nvSpPr>
      <dsp:spPr>
        <a:xfrm>
          <a:off x="2822772" y="2226413"/>
          <a:ext cx="188094" cy="3219185"/>
        </a:xfrm>
        <a:custGeom>
          <a:avLst/>
          <a:gdLst/>
          <a:ahLst/>
          <a:cxnLst/>
          <a:rect l="0" t="0" r="0" b="0"/>
          <a:pathLst>
            <a:path>
              <a:moveTo>
                <a:pt x="0" y="0"/>
              </a:moveTo>
              <a:lnTo>
                <a:pt x="0" y="3219185"/>
              </a:lnTo>
              <a:lnTo>
                <a:pt x="188094" y="3219185"/>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876C10-CBE8-425F-9D43-C4B5362973C3}">
      <dsp:nvSpPr>
        <dsp:cNvPr id="0" name=""/>
        <dsp:cNvSpPr/>
      </dsp:nvSpPr>
      <dsp:spPr>
        <a:xfrm>
          <a:off x="2822772" y="2226413"/>
          <a:ext cx="188094" cy="2336706"/>
        </a:xfrm>
        <a:custGeom>
          <a:avLst/>
          <a:gdLst/>
          <a:ahLst/>
          <a:cxnLst/>
          <a:rect l="0" t="0" r="0" b="0"/>
          <a:pathLst>
            <a:path>
              <a:moveTo>
                <a:pt x="0" y="0"/>
              </a:moveTo>
              <a:lnTo>
                <a:pt x="0" y="2336706"/>
              </a:lnTo>
              <a:lnTo>
                <a:pt x="188094" y="2336706"/>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5B50A4-775B-432F-9920-CB0C09D72A0B}">
      <dsp:nvSpPr>
        <dsp:cNvPr id="0" name=""/>
        <dsp:cNvSpPr/>
      </dsp:nvSpPr>
      <dsp:spPr>
        <a:xfrm>
          <a:off x="2822772" y="2226413"/>
          <a:ext cx="188094" cy="1454226"/>
        </a:xfrm>
        <a:custGeom>
          <a:avLst/>
          <a:gdLst/>
          <a:ahLst/>
          <a:cxnLst/>
          <a:rect l="0" t="0" r="0" b="0"/>
          <a:pathLst>
            <a:path>
              <a:moveTo>
                <a:pt x="0" y="0"/>
              </a:moveTo>
              <a:lnTo>
                <a:pt x="0" y="1454226"/>
              </a:lnTo>
              <a:lnTo>
                <a:pt x="188094" y="1454226"/>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41A20-E401-4ECF-B168-E9E639B7A53E}">
      <dsp:nvSpPr>
        <dsp:cNvPr id="0" name=""/>
        <dsp:cNvSpPr/>
      </dsp:nvSpPr>
      <dsp:spPr>
        <a:xfrm>
          <a:off x="2822772" y="2226413"/>
          <a:ext cx="188094" cy="571747"/>
        </a:xfrm>
        <a:custGeom>
          <a:avLst/>
          <a:gdLst/>
          <a:ahLst/>
          <a:cxnLst/>
          <a:rect l="0" t="0" r="0" b="0"/>
          <a:pathLst>
            <a:path>
              <a:moveTo>
                <a:pt x="0" y="0"/>
              </a:moveTo>
              <a:lnTo>
                <a:pt x="0" y="571747"/>
              </a:lnTo>
              <a:lnTo>
                <a:pt x="188094" y="571747"/>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88369A-DC1A-4DCE-BF7F-F32F9588271B}">
      <dsp:nvSpPr>
        <dsp:cNvPr id="0" name=""/>
        <dsp:cNvSpPr/>
      </dsp:nvSpPr>
      <dsp:spPr>
        <a:xfrm>
          <a:off x="3104514" y="1121151"/>
          <a:ext cx="219844" cy="261015"/>
        </a:xfrm>
        <a:custGeom>
          <a:avLst/>
          <a:gdLst/>
          <a:ahLst/>
          <a:cxnLst/>
          <a:rect l="0" t="0" r="0" b="0"/>
          <a:pathLst>
            <a:path>
              <a:moveTo>
                <a:pt x="0" y="0"/>
              </a:moveTo>
              <a:lnTo>
                <a:pt x="0" y="130507"/>
              </a:lnTo>
              <a:lnTo>
                <a:pt x="219844" y="130507"/>
              </a:lnTo>
              <a:lnTo>
                <a:pt x="219844" y="26101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C51082-6824-4C0B-AED4-4D9160458E63}">
      <dsp:nvSpPr>
        <dsp:cNvPr id="0" name=""/>
        <dsp:cNvSpPr/>
      </dsp:nvSpPr>
      <dsp:spPr>
        <a:xfrm>
          <a:off x="1245908" y="2256896"/>
          <a:ext cx="130507" cy="3219185"/>
        </a:xfrm>
        <a:custGeom>
          <a:avLst/>
          <a:gdLst/>
          <a:ahLst/>
          <a:cxnLst/>
          <a:rect l="0" t="0" r="0" b="0"/>
          <a:pathLst>
            <a:path>
              <a:moveTo>
                <a:pt x="130507" y="0"/>
              </a:moveTo>
              <a:lnTo>
                <a:pt x="130507" y="3219185"/>
              </a:lnTo>
              <a:lnTo>
                <a:pt x="0" y="3219185"/>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8D67F9-7F15-431F-9CA0-3DA2787F901F}">
      <dsp:nvSpPr>
        <dsp:cNvPr id="0" name=""/>
        <dsp:cNvSpPr/>
      </dsp:nvSpPr>
      <dsp:spPr>
        <a:xfrm>
          <a:off x="1376416" y="2256896"/>
          <a:ext cx="130507" cy="2336706"/>
        </a:xfrm>
        <a:custGeom>
          <a:avLst/>
          <a:gdLst/>
          <a:ahLst/>
          <a:cxnLst/>
          <a:rect l="0" t="0" r="0" b="0"/>
          <a:pathLst>
            <a:path>
              <a:moveTo>
                <a:pt x="0" y="0"/>
              </a:moveTo>
              <a:lnTo>
                <a:pt x="0" y="2336706"/>
              </a:lnTo>
              <a:lnTo>
                <a:pt x="130507" y="2336706"/>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B2D66C-1B11-4C99-B65E-57140F48BB46}">
      <dsp:nvSpPr>
        <dsp:cNvPr id="0" name=""/>
        <dsp:cNvSpPr/>
      </dsp:nvSpPr>
      <dsp:spPr>
        <a:xfrm>
          <a:off x="1245908" y="2256896"/>
          <a:ext cx="130507" cy="2336706"/>
        </a:xfrm>
        <a:custGeom>
          <a:avLst/>
          <a:gdLst/>
          <a:ahLst/>
          <a:cxnLst/>
          <a:rect l="0" t="0" r="0" b="0"/>
          <a:pathLst>
            <a:path>
              <a:moveTo>
                <a:pt x="130507" y="0"/>
              </a:moveTo>
              <a:lnTo>
                <a:pt x="130507" y="2336706"/>
              </a:lnTo>
              <a:lnTo>
                <a:pt x="0" y="2336706"/>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AAB71A-6BB4-4019-8D92-CEBE5C6B1217}">
      <dsp:nvSpPr>
        <dsp:cNvPr id="0" name=""/>
        <dsp:cNvSpPr/>
      </dsp:nvSpPr>
      <dsp:spPr>
        <a:xfrm>
          <a:off x="1376416" y="2256896"/>
          <a:ext cx="130507" cy="1454226"/>
        </a:xfrm>
        <a:custGeom>
          <a:avLst/>
          <a:gdLst/>
          <a:ahLst/>
          <a:cxnLst/>
          <a:rect l="0" t="0" r="0" b="0"/>
          <a:pathLst>
            <a:path>
              <a:moveTo>
                <a:pt x="0" y="0"/>
              </a:moveTo>
              <a:lnTo>
                <a:pt x="0" y="1454226"/>
              </a:lnTo>
              <a:lnTo>
                <a:pt x="130507" y="1454226"/>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D1F129-CDE8-46E2-843A-10DA99659633}">
      <dsp:nvSpPr>
        <dsp:cNvPr id="0" name=""/>
        <dsp:cNvSpPr/>
      </dsp:nvSpPr>
      <dsp:spPr>
        <a:xfrm>
          <a:off x="1245908" y="2256896"/>
          <a:ext cx="130507" cy="1454226"/>
        </a:xfrm>
        <a:custGeom>
          <a:avLst/>
          <a:gdLst/>
          <a:ahLst/>
          <a:cxnLst/>
          <a:rect l="0" t="0" r="0" b="0"/>
          <a:pathLst>
            <a:path>
              <a:moveTo>
                <a:pt x="130507" y="0"/>
              </a:moveTo>
              <a:lnTo>
                <a:pt x="130507" y="1454226"/>
              </a:lnTo>
              <a:lnTo>
                <a:pt x="0" y="1454226"/>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475C39-77A3-4345-BA09-6A34717B001C}">
      <dsp:nvSpPr>
        <dsp:cNvPr id="0" name=""/>
        <dsp:cNvSpPr/>
      </dsp:nvSpPr>
      <dsp:spPr>
        <a:xfrm>
          <a:off x="1376416" y="2256896"/>
          <a:ext cx="130507" cy="571747"/>
        </a:xfrm>
        <a:custGeom>
          <a:avLst/>
          <a:gdLst/>
          <a:ahLst/>
          <a:cxnLst/>
          <a:rect l="0" t="0" r="0" b="0"/>
          <a:pathLst>
            <a:path>
              <a:moveTo>
                <a:pt x="0" y="0"/>
              </a:moveTo>
              <a:lnTo>
                <a:pt x="0" y="571747"/>
              </a:lnTo>
              <a:lnTo>
                <a:pt x="130507" y="571747"/>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17B1BE-007B-405E-9122-90243F5E5B22}">
      <dsp:nvSpPr>
        <dsp:cNvPr id="0" name=""/>
        <dsp:cNvSpPr/>
      </dsp:nvSpPr>
      <dsp:spPr>
        <a:xfrm>
          <a:off x="1245908" y="2256896"/>
          <a:ext cx="130507" cy="571747"/>
        </a:xfrm>
        <a:custGeom>
          <a:avLst/>
          <a:gdLst/>
          <a:ahLst/>
          <a:cxnLst/>
          <a:rect l="0" t="0" r="0" b="0"/>
          <a:pathLst>
            <a:path>
              <a:moveTo>
                <a:pt x="130507" y="0"/>
              </a:moveTo>
              <a:lnTo>
                <a:pt x="130507" y="571747"/>
              </a:lnTo>
              <a:lnTo>
                <a:pt x="0" y="571747"/>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89163F-C27E-47D3-9798-04FC07D6C2D7}">
      <dsp:nvSpPr>
        <dsp:cNvPr id="0" name=""/>
        <dsp:cNvSpPr/>
      </dsp:nvSpPr>
      <dsp:spPr>
        <a:xfrm>
          <a:off x="1376416" y="1121151"/>
          <a:ext cx="1728098" cy="261015"/>
        </a:xfrm>
        <a:custGeom>
          <a:avLst/>
          <a:gdLst/>
          <a:ahLst/>
          <a:cxnLst/>
          <a:rect l="0" t="0" r="0" b="0"/>
          <a:pathLst>
            <a:path>
              <a:moveTo>
                <a:pt x="1728098" y="0"/>
              </a:moveTo>
              <a:lnTo>
                <a:pt x="1728098" y="130507"/>
              </a:lnTo>
              <a:lnTo>
                <a:pt x="0" y="130507"/>
              </a:lnTo>
              <a:lnTo>
                <a:pt x="0" y="26101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FCC4E9-E3E1-4268-946E-EF766AAC8E03}">
      <dsp:nvSpPr>
        <dsp:cNvPr id="0" name=""/>
        <dsp:cNvSpPr/>
      </dsp:nvSpPr>
      <dsp:spPr>
        <a:xfrm>
          <a:off x="1915211" y="499687"/>
          <a:ext cx="2378605" cy="621464"/>
        </a:xfrm>
        <a:prstGeom prst="rect">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职业价值观量表</a:t>
          </a:r>
          <a:endParaRPr lang="zh-CN" altLang="en-US" sz="2000" kern="1200" dirty="0">
            <a:latin typeface="+mj-ea"/>
            <a:ea typeface="+mj-ea"/>
          </a:endParaRPr>
        </a:p>
      </dsp:txBody>
      <dsp:txXfrm>
        <a:off x="1915211" y="499687"/>
        <a:ext cx="2378605" cy="621464"/>
      </dsp:txXfrm>
    </dsp:sp>
    <dsp:sp modelId="{0C81FAC2-4845-4229-8D3C-089D5C1A7FBD}">
      <dsp:nvSpPr>
        <dsp:cNvPr id="0" name=""/>
        <dsp:cNvSpPr/>
      </dsp:nvSpPr>
      <dsp:spPr>
        <a:xfrm>
          <a:off x="788597" y="1382166"/>
          <a:ext cx="1175636" cy="874729"/>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内在价值维度</a:t>
          </a:r>
          <a:endParaRPr lang="zh-CN" altLang="en-US" sz="2000" kern="1200" dirty="0">
            <a:latin typeface="+mj-ea"/>
            <a:ea typeface="+mj-ea"/>
          </a:endParaRPr>
        </a:p>
      </dsp:txBody>
      <dsp:txXfrm>
        <a:off x="788597" y="1382166"/>
        <a:ext cx="1175636" cy="874729"/>
      </dsp:txXfrm>
    </dsp:sp>
    <dsp:sp modelId="{941F5365-EDF4-4535-98BD-FE13FE746E56}">
      <dsp:nvSpPr>
        <dsp:cNvPr id="0" name=""/>
        <dsp:cNvSpPr/>
      </dsp:nvSpPr>
      <dsp:spPr>
        <a:xfrm>
          <a:off x="2979" y="2517911"/>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智力激发</a:t>
          </a:r>
          <a:endParaRPr lang="zh-CN" altLang="en-US" sz="2000" kern="1200" dirty="0">
            <a:latin typeface="+mj-ea"/>
            <a:ea typeface="+mj-ea"/>
          </a:endParaRPr>
        </a:p>
      </dsp:txBody>
      <dsp:txXfrm>
        <a:off x="2979" y="2517911"/>
        <a:ext cx="1242928" cy="621464"/>
      </dsp:txXfrm>
    </dsp:sp>
    <dsp:sp modelId="{4A60DEFD-3E70-4BB4-9CB1-24C96C22E9C7}">
      <dsp:nvSpPr>
        <dsp:cNvPr id="0" name=""/>
        <dsp:cNvSpPr/>
      </dsp:nvSpPr>
      <dsp:spPr>
        <a:xfrm>
          <a:off x="1506923" y="2517911"/>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利他性</a:t>
          </a:r>
          <a:endParaRPr lang="zh-CN" altLang="en-US" sz="2000" kern="1200" dirty="0">
            <a:latin typeface="+mj-ea"/>
            <a:ea typeface="+mj-ea"/>
          </a:endParaRPr>
        </a:p>
      </dsp:txBody>
      <dsp:txXfrm>
        <a:off x="1506923" y="2517911"/>
        <a:ext cx="1242928" cy="621464"/>
      </dsp:txXfrm>
    </dsp:sp>
    <dsp:sp modelId="{949793C9-1C20-4FA1-8DF1-92A78745F5DC}">
      <dsp:nvSpPr>
        <dsp:cNvPr id="0" name=""/>
        <dsp:cNvSpPr/>
      </dsp:nvSpPr>
      <dsp:spPr>
        <a:xfrm>
          <a:off x="2979" y="3400390"/>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创造性</a:t>
          </a:r>
          <a:endParaRPr lang="zh-CN" altLang="en-US" sz="2000" kern="1200" dirty="0">
            <a:latin typeface="+mj-ea"/>
            <a:ea typeface="+mj-ea"/>
          </a:endParaRPr>
        </a:p>
      </dsp:txBody>
      <dsp:txXfrm>
        <a:off x="2979" y="3400390"/>
        <a:ext cx="1242928" cy="621464"/>
      </dsp:txXfrm>
    </dsp:sp>
    <dsp:sp modelId="{56EE040C-8877-4152-8435-5CB4DEE4B576}">
      <dsp:nvSpPr>
        <dsp:cNvPr id="0" name=""/>
        <dsp:cNvSpPr/>
      </dsp:nvSpPr>
      <dsp:spPr>
        <a:xfrm>
          <a:off x="1506923" y="3400390"/>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独立性</a:t>
          </a:r>
          <a:endParaRPr lang="zh-CN" altLang="en-US" sz="2000" kern="1200" dirty="0">
            <a:latin typeface="+mj-ea"/>
            <a:ea typeface="+mj-ea"/>
          </a:endParaRPr>
        </a:p>
      </dsp:txBody>
      <dsp:txXfrm>
        <a:off x="1506923" y="3400390"/>
        <a:ext cx="1242928" cy="621464"/>
      </dsp:txXfrm>
    </dsp:sp>
    <dsp:sp modelId="{3076D83E-E57C-4C18-9156-D0D9E0F28778}">
      <dsp:nvSpPr>
        <dsp:cNvPr id="0" name=""/>
        <dsp:cNvSpPr/>
      </dsp:nvSpPr>
      <dsp:spPr>
        <a:xfrm>
          <a:off x="2979" y="4282870"/>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美感</a:t>
          </a:r>
          <a:endParaRPr lang="zh-CN" altLang="en-US" sz="2000" kern="1200" dirty="0">
            <a:latin typeface="+mj-ea"/>
            <a:ea typeface="+mj-ea"/>
          </a:endParaRPr>
        </a:p>
      </dsp:txBody>
      <dsp:txXfrm>
        <a:off x="2979" y="4282870"/>
        <a:ext cx="1242928" cy="621464"/>
      </dsp:txXfrm>
    </dsp:sp>
    <dsp:sp modelId="{9391B615-0501-4FF9-8F9B-54664E73C69C}">
      <dsp:nvSpPr>
        <dsp:cNvPr id="0" name=""/>
        <dsp:cNvSpPr/>
      </dsp:nvSpPr>
      <dsp:spPr>
        <a:xfrm>
          <a:off x="1506923" y="4282870"/>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成就</a:t>
          </a:r>
          <a:endParaRPr lang="zh-CN" altLang="en-US" sz="2000" kern="1200" dirty="0">
            <a:latin typeface="+mj-ea"/>
            <a:ea typeface="+mj-ea"/>
          </a:endParaRPr>
        </a:p>
      </dsp:txBody>
      <dsp:txXfrm>
        <a:off x="1506923" y="4282870"/>
        <a:ext cx="1242928" cy="621464"/>
      </dsp:txXfrm>
    </dsp:sp>
    <dsp:sp modelId="{E93100B0-A5E8-4B1F-82C9-673983272279}">
      <dsp:nvSpPr>
        <dsp:cNvPr id="0" name=""/>
        <dsp:cNvSpPr/>
      </dsp:nvSpPr>
      <dsp:spPr>
        <a:xfrm>
          <a:off x="2979" y="5165349"/>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管理</a:t>
          </a:r>
          <a:endParaRPr lang="zh-CN" altLang="en-US" sz="2000" kern="1200" dirty="0">
            <a:latin typeface="+mj-ea"/>
            <a:ea typeface="+mj-ea"/>
          </a:endParaRPr>
        </a:p>
      </dsp:txBody>
      <dsp:txXfrm>
        <a:off x="2979" y="5165349"/>
        <a:ext cx="1242928" cy="621464"/>
      </dsp:txXfrm>
    </dsp:sp>
    <dsp:sp modelId="{4D662D60-2C3C-4067-8E9B-0B8640581729}">
      <dsp:nvSpPr>
        <dsp:cNvPr id="0" name=""/>
        <dsp:cNvSpPr/>
      </dsp:nvSpPr>
      <dsp:spPr>
        <a:xfrm>
          <a:off x="2697376" y="1382166"/>
          <a:ext cx="1253965" cy="844246"/>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外在价值维度</a:t>
          </a:r>
          <a:endParaRPr lang="zh-CN" altLang="en-US" sz="2000" kern="1200" dirty="0">
            <a:latin typeface="+mj-ea"/>
            <a:ea typeface="+mj-ea"/>
          </a:endParaRPr>
        </a:p>
      </dsp:txBody>
      <dsp:txXfrm>
        <a:off x="2697376" y="1382166"/>
        <a:ext cx="1253965" cy="844246"/>
      </dsp:txXfrm>
    </dsp:sp>
    <dsp:sp modelId="{E7E7D21A-B483-4631-84D3-4093DA042EC6}">
      <dsp:nvSpPr>
        <dsp:cNvPr id="0" name=""/>
        <dsp:cNvSpPr/>
      </dsp:nvSpPr>
      <dsp:spPr>
        <a:xfrm>
          <a:off x="3010867" y="2487428"/>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工作环境</a:t>
          </a:r>
          <a:endParaRPr lang="zh-CN" altLang="en-US" sz="2000" kern="1200" dirty="0">
            <a:latin typeface="+mj-ea"/>
            <a:ea typeface="+mj-ea"/>
          </a:endParaRPr>
        </a:p>
      </dsp:txBody>
      <dsp:txXfrm>
        <a:off x="3010867" y="2487428"/>
        <a:ext cx="1242928" cy="621464"/>
      </dsp:txXfrm>
    </dsp:sp>
    <dsp:sp modelId="{601056ED-FD14-449B-9F71-0650A248AA84}">
      <dsp:nvSpPr>
        <dsp:cNvPr id="0" name=""/>
        <dsp:cNvSpPr/>
      </dsp:nvSpPr>
      <dsp:spPr>
        <a:xfrm>
          <a:off x="3010867" y="3369907"/>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同事关系</a:t>
          </a:r>
          <a:endParaRPr lang="zh-CN" altLang="en-US" sz="2000" kern="1200" dirty="0">
            <a:latin typeface="+mj-ea"/>
            <a:ea typeface="+mj-ea"/>
          </a:endParaRPr>
        </a:p>
      </dsp:txBody>
      <dsp:txXfrm>
        <a:off x="3010867" y="3369907"/>
        <a:ext cx="1242928" cy="621464"/>
      </dsp:txXfrm>
    </dsp:sp>
    <dsp:sp modelId="{33DC9684-350E-482C-AAEF-3E09E1DEEE05}">
      <dsp:nvSpPr>
        <dsp:cNvPr id="0" name=""/>
        <dsp:cNvSpPr/>
      </dsp:nvSpPr>
      <dsp:spPr>
        <a:xfrm>
          <a:off x="3010867" y="4252387"/>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监督关系</a:t>
          </a:r>
          <a:endParaRPr lang="zh-CN" altLang="en-US" sz="2000" kern="1200" dirty="0">
            <a:latin typeface="+mj-ea"/>
            <a:ea typeface="+mj-ea"/>
          </a:endParaRPr>
        </a:p>
      </dsp:txBody>
      <dsp:txXfrm>
        <a:off x="3010867" y="4252387"/>
        <a:ext cx="1242928" cy="621464"/>
      </dsp:txXfrm>
    </dsp:sp>
    <dsp:sp modelId="{85F01AED-ED24-46E6-B019-9535612DC3F9}">
      <dsp:nvSpPr>
        <dsp:cNvPr id="0" name=""/>
        <dsp:cNvSpPr/>
      </dsp:nvSpPr>
      <dsp:spPr>
        <a:xfrm>
          <a:off x="3010867" y="5134866"/>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变动型</a:t>
          </a:r>
          <a:endParaRPr lang="zh-CN" altLang="en-US" sz="2000" kern="1200" dirty="0">
            <a:latin typeface="+mj-ea"/>
            <a:ea typeface="+mj-ea"/>
          </a:endParaRPr>
        </a:p>
      </dsp:txBody>
      <dsp:txXfrm>
        <a:off x="3010867" y="5134866"/>
        <a:ext cx="1242928" cy="621464"/>
      </dsp:txXfrm>
    </dsp:sp>
    <dsp:sp modelId="{0BB196C7-46F8-43AC-8EA9-A21822D708F1}">
      <dsp:nvSpPr>
        <dsp:cNvPr id="0" name=""/>
        <dsp:cNvSpPr/>
      </dsp:nvSpPr>
      <dsp:spPr>
        <a:xfrm>
          <a:off x="4212938" y="1382166"/>
          <a:ext cx="1207492" cy="80434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外在报酬维度</a:t>
          </a:r>
          <a:endParaRPr lang="zh-CN" altLang="en-US" sz="2000" kern="1200" dirty="0">
            <a:latin typeface="+mj-ea"/>
            <a:ea typeface="+mj-ea"/>
          </a:endParaRPr>
        </a:p>
      </dsp:txBody>
      <dsp:txXfrm>
        <a:off x="4212938" y="1382166"/>
        <a:ext cx="1207492" cy="804342"/>
      </dsp:txXfrm>
    </dsp:sp>
    <dsp:sp modelId="{FED37B12-C361-4EF6-9A0A-A142537873EB}">
      <dsp:nvSpPr>
        <dsp:cNvPr id="0" name=""/>
        <dsp:cNvSpPr/>
      </dsp:nvSpPr>
      <dsp:spPr>
        <a:xfrm>
          <a:off x="4514811" y="2447524"/>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声望</a:t>
          </a:r>
          <a:endParaRPr lang="zh-CN" altLang="en-US" sz="2000" kern="1200" dirty="0">
            <a:latin typeface="+mj-ea"/>
            <a:ea typeface="+mj-ea"/>
          </a:endParaRPr>
        </a:p>
      </dsp:txBody>
      <dsp:txXfrm>
        <a:off x="4514811" y="2447524"/>
        <a:ext cx="1242928" cy="621464"/>
      </dsp:txXfrm>
    </dsp:sp>
    <dsp:sp modelId="{0C2A1882-1FE6-4397-97E8-349291617BF2}">
      <dsp:nvSpPr>
        <dsp:cNvPr id="0" name=""/>
        <dsp:cNvSpPr/>
      </dsp:nvSpPr>
      <dsp:spPr>
        <a:xfrm>
          <a:off x="4514811" y="3330003"/>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安全性</a:t>
          </a:r>
          <a:endParaRPr lang="zh-CN" altLang="en-US" sz="2000" kern="1200" dirty="0">
            <a:latin typeface="+mj-ea"/>
            <a:ea typeface="+mj-ea"/>
          </a:endParaRPr>
        </a:p>
      </dsp:txBody>
      <dsp:txXfrm>
        <a:off x="4514811" y="3330003"/>
        <a:ext cx="1242928" cy="621464"/>
      </dsp:txXfrm>
    </dsp:sp>
    <dsp:sp modelId="{F5E548D9-8BC2-40ED-965F-32F9AD718BC9}">
      <dsp:nvSpPr>
        <dsp:cNvPr id="0" name=""/>
        <dsp:cNvSpPr/>
      </dsp:nvSpPr>
      <dsp:spPr>
        <a:xfrm>
          <a:off x="4514811" y="4212483"/>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经济报酬</a:t>
          </a:r>
          <a:endParaRPr lang="zh-CN" altLang="en-US" sz="2000" kern="1200" dirty="0">
            <a:latin typeface="+mj-ea"/>
            <a:ea typeface="+mj-ea"/>
          </a:endParaRPr>
        </a:p>
      </dsp:txBody>
      <dsp:txXfrm>
        <a:off x="4514811" y="4212483"/>
        <a:ext cx="1242928" cy="621464"/>
      </dsp:txXfrm>
    </dsp:sp>
    <dsp:sp modelId="{B9A4B540-C994-4B72-9D51-7FAB4F799876}">
      <dsp:nvSpPr>
        <dsp:cNvPr id="0" name=""/>
        <dsp:cNvSpPr/>
      </dsp:nvSpPr>
      <dsp:spPr>
        <a:xfrm>
          <a:off x="4514811" y="5094962"/>
          <a:ext cx="1242928" cy="621464"/>
        </a:xfrm>
        <a:prstGeom prst="rect">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生活方式</a:t>
          </a:r>
          <a:endParaRPr lang="zh-CN" altLang="en-US" sz="2000" kern="1200" dirty="0">
            <a:latin typeface="+mj-ea"/>
            <a:ea typeface="+mj-ea"/>
          </a:endParaRPr>
        </a:p>
      </dsp:txBody>
      <dsp:txXfrm>
        <a:off x="4514811" y="5094962"/>
        <a:ext cx="1242928" cy="6214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C5B63-7B4A-4597-80FA-A5637B8856D8}">
      <dsp:nvSpPr>
        <dsp:cNvPr id="0" name=""/>
        <dsp:cNvSpPr/>
      </dsp:nvSpPr>
      <dsp:spPr>
        <a:xfrm>
          <a:off x="521868" y="787074"/>
          <a:ext cx="4312539" cy="4312539"/>
        </a:xfrm>
        <a:prstGeom prst="pie">
          <a:avLst>
            <a:gd name="adj1" fmla="val 16200000"/>
            <a:gd name="adj2" fmla="val 180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t>专业知识技能</a:t>
          </a:r>
          <a:endParaRPr lang="en-US" altLang="zh-CN" sz="2700" kern="1200" dirty="0" smtClean="0"/>
        </a:p>
        <a:p>
          <a:pPr lvl="0" algn="ctr" defTabSz="1200150">
            <a:lnSpc>
              <a:spcPct val="90000"/>
            </a:lnSpc>
            <a:spcBef>
              <a:spcPct val="0"/>
            </a:spcBef>
            <a:spcAft>
              <a:spcPct val="35000"/>
            </a:spcAft>
          </a:pPr>
          <a:r>
            <a:rPr lang="en-US" altLang="zh-CN" sz="2700" kern="1200" dirty="0" smtClean="0"/>
            <a:t>K</a:t>
          </a:r>
          <a:endParaRPr lang="zh-CN" altLang="en-US" sz="2700" kern="1200" dirty="0"/>
        </a:p>
      </dsp:txBody>
      <dsp:txXfrm>
        <a:off x="2866554" y="1582840"/>
        <a:ext cx="1463182" cy="1437513"/>
      </dsp:txXfrm>
    </dsp:sp>
    <dsp:sp modelId="{19526827-D26D-451F-9954-60BEF750DF46}">
      <dsp:nvSpPr>
        <dsp:cNvPr id="0" name=""/>
        <dsp:cNvSpPr/>
      </dsp:nvSpPr>
      <dsp:spPr>
        <a:xfrm>
          <a:off x="299567" y="915423"/>
          <a:ext cx="4312539" cy="4312539"/>
        </a:xfrm>
        <a:prstGeom prst="pie">
          <a:avLst>
            <a:gd name="adj1" fmla="val 1800000"/>
            <a:gd name="adj2" fmla="val 9000000"/>
          </a:avLst>
        </a:prstGeom>
        <a:gradFill rotWithShape="0">
          <a:gsLst>
            <a:gs pos="0">
              <a:schemeClr val="accent1">
                <a:shade val="50000"/>
                <a:hueOff val="85997"/>
                <a:satOff val="11612"/>
                <a:lumOff val="22991"/>
                <a:alphaOff val="0"/>
                <a:satMod val="103000"/>
                <a:lumMod val="102000"/>
                <a:tint val="94000"/>
              </a:schemeClr>
            </a:gs>
            <a:gs pos="50000">
              <a:schemeClr val="accent1">
                <a:shade val="50000"/>
                <a:hueOff val="85997"/>
                <a:satOff val="11612"/>
                <a:lumOff val="22991"/>
                <a:alphaOff val="0"/>
                <a:satMod val="110000"/>
                <a:lumMod val="100000"/>
                <a:shade val="100000"/>
              </a:schemeClr>
            </a:gs>
            <a:gs pos="100000">
              <a:schemeClr val="accent1">
                <a:shade val="50000"/>
                <a:hueOff val="85997"/>
                <a:satOff val="11612"/>
                <a:lumOff val="229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t>可迁移技能</a:t>
          </a:r>
          <a:endParaRPr lang="en-US" altLang="zh-CN" sz="2700" kern="1200" dirty="0" smtClean="0"/>
        </a:p>
        <a:p>
          <a:pPr lvl="0" algn="ctr" defTabSz="1200150">
            <a:lnSpc>
              <a:spcPct val="90000"/>
            </a:lnSpc>
            <a:spcBef>
              <a:spcPct val="0"/>
            </a:spcBef>
            <a:spcAft>
              <a:spcPct val="35000"/>
            </a:spcAft>
          </a:pPr>
          <a:r>
            <a:rPr lang="en-US" altLang="zh-CN" sz="2700" kern="1200" dirty="0" smtClean="0"/>
            <a:t>S</a:t>
          </a:r>
          <a:endParaRPr lang="zh-CN" altLang="en-US" sz="2700" kern="1200" dirty="0"/>
        </a:p>
      </dsp:txBody>
      <dsp:txXfrm>
        <a:off x="1480381" y="3636430"/>
        <a:ext cx="1950910" cy="1334833"/>
      </dsp:txXfrm>
    </dsp:sp>
    <dsp:sp modelId="{79B2EA54-F5E7-41E6-A2CE-319548936AC6}">
      <dsp:nvSpPr>
        <dsp:cNvPr id="0" name=""/>
        <dsp:cNvSpPr/>
      </dsp:nvSpPr>
      <dsp:spPr>
        <a:xfrm>
          <a:off x="299567" y="915423"/>
          <a:ext cx="4312539" cy="4312539"/>
        </a:xfrm>
        <a:prstGeom prst="pie">
          <a:avLst>
            <a:gd name="adj1" fmla="val 9000000"/>
            <a:gd name="adj2" fmla="val 16200000"/>
          </a:avLst>
        </a:prstGeom>
        <a:gradFill rotWithShape="0">
          <a:gsLst>
            <a:gs pos="0">
              <a:schemeClr val="accent1">
                <a:shade val="50000"/>
                <a:hueOff val="85997"/>
                <a:satOff val="11612"/>
                <a:lumOff val="22991"/>
                <a:alphaOff val="0"/>
                <a:satMod val="103000"/>
                <a:lumMod val="102000"/>
                <a:tint val="94000"/>
              </a:schemeClr>
            </a:gs>
            <a:gs pos="50000">
              <a:schemeClr val="accent1">
                <a:shade val="50000"/>
                <a:hueOff val="85997"/>
                <a:satOff val="11612"/>
                <a:lumOff val="22991"/>
                <a:alphaOff val="0"/>
                <a:satMod val="110000"/>
                <a:lumMod val="100000"/>
                <a:shade val="100000"/>
              </a:schemeClr>
            </a:gs>
            <a:gs pos="100000">
              <a:schemeClr val="accent1">
                <a:shade val="50000"/>
                <a:hueOff val="85997"/>
                <a:satOff val="11612"/>
                <a:lumOff val="229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t>自我管理技能</a:t>
          </a:r>
          <a:endParaRPr lang="en-US" altLang="zh-CN" sz="2700" kern="1200" dirty="0" smtClean="0"/>
        </a:p>
        <a:p>
          <a:pPr lvl="0" algn="ctr" defTabSz="1200150">
            <a:lnSpc>
              <a:spcPct val="90000"/>
            </a:lnSpc>
            <a:spcBef>
              <a:spcPct val="0"/>
            </a:spcBef>
            <a:spcAft>
              <a:spcPct val="35000"/>
            </a:spcAft>
          </a:pPr>
          <a:r>
            <a:rPr lang="en-US" altLang="zh-CN" sz="2700" kern="1200" dirty="0" smtClean="0"/>
            <a:t>T</a:t>
          </a:r>
          <a:endParaRPr lang="zh-CN" altLang="en-US" sz="2700" kern="1200" dirty="0"/>
        </a:p>
      </dsp:txBody>
      <dsp:txXfrm>
        <a:off x="761625" y="1762529"/>
        <a:ext cx="1463182" cy="14375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89FFA-67AF-486C-8EDE-9DD5B882102F}">
      <dsp:nvSpPr>
        <dsp:cNvPr id="0" name=""/>
        <dsp:cNvSpPr/>
      </dsp:nvSpPr>
      <dsp:spPr>
        <a:xfrm>
          <a:off x="461945" y="0"/>
          <a:ext cx="4064000" cy="4064000"/>
        </a:xfrm>
        <a:prstGeom prst="triangl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DAF57CE-6EB7-4EE5-8DB6-CDB36B98837A}">
      <dsp:nvSpPr>
        <dsp:cNvPr id="0" name=""/>
        <dsp:cNvSpPr/>
      </dsp:nvSpPr>
      <dsp:spPr>
        <a:xfrm>
          <a:off x="2493945" y="408582"/>
          <a:ext cx="2641600" cy="962025"/>
        </a:xfrm>
        <a:prstGeom prst="round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生动、有趣地</a:t>
          </a:r>
          <a:endParaRPr lang="en-US" altLang="zh-CN" sz="2000" kern="1200" dirty="0" smtClean="0">
            <a:latin typeface="+mj-ea"/>
            <a:ea typeface="+mj-ea"/>
          </a:endParaRPr>
        </a:p>
        <a:p>
          <a:pPr lvl="0" algn="ctr" defTabSz="889000">
            <a:lnSpc>
              <a:spcPct val="90000"/>
            </a:lnSpc>
            <a:spcBef>
              <a:spcPct val="0"/>
            </a:spcBef>
            <a:spcAft>
              <a:spcPct val="35000"/>
            </a:spcAft>
          </a:pPr>
          <a:r>
            <a:rPr lang="en-US" altLang="zh-CN" sz="2000" kern="1200" dirty="0" smtClean="0">
              <a:latin typeface="+mj-ea"/>
              <a:ea typeface="+mj-ea"/>
            </a:rPr>
            <a:t>(</a:t>
          </a:r>
          <a:r>
            <a:rPr lang="zh-CN" altLang="en-US" sz="2000" kern="1200" dirty="0" smtClean="0">
              <a:latin typeface="+mj-ea"/>
              <a:ea typeface="+mj-ea"/>
            </a:rPr>
            <a:t>自我管理技能</a:t>
          </a:r>
          <a:r>
            <a:rPr lang="en-US" altLang="zh-CN" sz="2000" kern="1200" dirty="0" smtClean="0">
              <a:latin typeface="+mj-ea"/>
              <a:ea typeface="+mj-ea"/>
            </a:rPr>
            <a:t>)</a:t>
          </a:r>
          <a:endParaRPr lang="zh-CN" altLang="en-US" sz="2000" kern="1200" dirty="0">
            <a:latin typeface="+mj-ea"/>
            <a:ea typeface="+mj-ea"/>
          </a:endParaRPr>
        </a:p>
      </dsp:txBody>
      <dsp:txXfrm>
        <a:off x="2540907" y="455544"/>
        <a:ext cx="2547676" cy="868101"/>
      </dsp:txXfrm>
    </dsp:sp>
    <dsp:sp modelId="{A17D0685-83F7-4D92-B208-2C2914C3DFDC}">
      <dsp:nvSpPr>
        <dsp:cNvPr id="0" name=""/>
        <dsp:cNvSpPr/>
      </dsp:nvSpPr>
      <dsp:spPr>
        <a:xfrm>
          <a:off x="2493945" y="1490860"/>
          <a:ext cx="2641600" cy="962025"/>
        </a:xfrm>
        <a:prstGeom prst="roundRect">
          <a:avLst/>
        </a:prstGeom>
        <a:solidFill>
          <a:schemeClr val="lt1">
            <a:alpha val="90000"/>
            <a:hueOff val="0"/>
            <a:satOff val="0"/>
            <a:lumOff val="0"/>
            <a:alphaOff val="0"/>
          </a:schemeClr>
        </a:solidFill>
        <a:ln w="6350" cap="flat" cmpd="sng" algn="ctr">
          <a:solidFill>
            <a:schemeClr val="accent1">
              <a:shade val="50000"/>
              <a:hueOff val="85997"/>
              <a:satOff val="11612"/>
              <a:lumOff val="2299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smtClean="0">
              <a:latin typeface="+mj-ea"/>
              <a:ea typeface="+mj-ea"/>
            </a:rPr>
            <a:t>讲解</a:t>
          </a:r>
          <a:r>
            <a:rPr lang="en-US" altLang="zh-CN" sz="2000" kern="1200" smtClean="0">
              <a:latin typeface="+mj-ea"/>
              <a:ea typeface="+mj-ea"/>
            </a:rPr>
            <a:t>(</a:t>
          </a:r>
          <a:r>
            <a:rPr lang="zh-CN" altLang="en-US" sz="2000" kern="1200" smtClean="0">
              <a:latin typeface="+mj-ea"/>
              <a:ea typeface="+mj-ea"/>
            </a:rPr>
            <a:t>可迁移技能</a:t>
          </a:r>
          <a:r>
            <a:rPr lang="en-US" altLang="zh-CN" sz="2000" kern="1200" smtClean="0">
              <a:latin typeface="+mj-ea"/>
              <a:ea typeface="+mj-ea"/>
            </a:rPr>
            <a:t>)</a:t>
          </a:r>
          <a:endParaRPr lang="en-US" altLang="zh-CN" sz="2000" kern="1200" dirty="0">
            <a:latin typeface="+mj-ea"/>
            <a:ea typeface="+mj-ea"/>
          </a:endParaRPr>
        </a:p>
      </dsp:txBody>
      <dsp:txXfrm>
        <a:off x="2540907" y="1537822"/>
        <a:ext cx="2547676" cy="868101"/>
      </dsp:txXfrm>
    </dsp:sp>
    <dsp:sp modelId="{7E0ADF0B-3028-49B9-8C07-16F2316CFEAD}">
      <dsp:nvSpPr>
        <dsp:cNvPr id="0" name=""/>
        <dsp:cNvSpPr/>
      </dsp:nvSpPr>
      <dsp:spPr>
        <a:xfrm>
          <a:off x="2493945" y="2573139"/>
          <a:ext cx="2641600" cy="962025"/>
        </a:xfrm>
        <a:prstGeom prst="roundRect">
          <a:avLst/>
        </a:prstGeom>
        <a:solidFill>
          <a:schemeClr val="lt1">
            <a:alpha val="90000"/>
            <a:hueOff val="0"/>
            <a:satOff val="0"/>
            <a:lumOff val="0"/>
            <a:alphaOff val="0"/>
          </a:schemeClr>
        </a:solidFill>
        <a:ln w="6350" cap="flat" cmpd="sng" algn="ctr">
          <a:solidFill>
            <a:schemeClr val="accent1">
              <a:shade val="50000"/>
              <a:hueOff val="85997"/>
              <a:satOff val="11612"/>
              <a:lumOff val="2299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职业生涯规划课程</a:t>
          </a:r>
          <a:endParaRPr lang="en-US" altLang="zh-CN" sz="2000" kern="1200" dirty="0" smtClean="0">
            <a:latin typeface="+mj-ea"/>
            <a:ea typeface="+mj-ea"/>
          </a:endParaRPr>
        </a:p>
        <a:p>
          <a:pPr lvl="0" algn="ctr" defTabSz="889000">
            <a:lnSpc>
              <a:spcPct val="90000"/>
            </a:lnSpc>
            <a:spcBef>
              <a:spcPct val="0"/>
            </a:spcBef>
            <a:spcAft>
              <a:spcPct val="35000"/>
            </a:spcAft>
          </a:pPr>
          <a:r>
            <a:rPr lang="en-US" altLang="zh-CN" sz="2000" kern="1200" dirty="0" smtClean="0">
              <a:latin typeface="+mj-ea"/>
              <a:ea typeface="+mj-ea"/>
            </a:rPr>
            <a:t>(</a:t>
          </a:r>
          <a:r>
            <a:rPr lang="zh-CN" altLang="en-US" sz="2000" kern="1200" dirty="0" smtClean="0">
              <a:latin typeface="+mj-ea"/>
              <a:ea typeface="+mj-ea"/>
            </a:rPr>
            <a:t>专业知识技能</a:t>
          </a:r>
          <a:r>
            <a:rPr lang="en-US" altLang="zh-CN" sz="2000" kern="1200" dirty="0" smtClean="0">
              <a:latin typeface="+mj-ea"/>
              <a:ea typeface="+mj-ea"/>
            </a:rPr>
            <a:t>)</a:t>
          </a:r>
        </a:p>
      </dsp:txBody>
      <dsp:txXfrm>
        <a:off x="2540907" y="2620101"/>
        <a:ext cx="2547676" cy="8681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B9600-DBF4-4B22-90AD-8B7E109AD885}">
      <dsp:nvSpPr>
        <dsp:cNvPr id="0" name=""/>
        <dsp:cNvSpPr/>
      </dsp:nvSpPr>
      <dsp:spPr>
        <a:xfrm rot="5400000">
          <a:off x="3832939" y="-1558508"/>
          <a:ext cx="624681" cy="3901440"/>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zh-CN" altLang="en-US" sz="2300" kern="1200" dirty="0" smtClean="0">
              <a:solidFill>
                <a:schemeClr val="bg1"/>
              </a:solidFill>
              <a:latin typeface="微软雅黑" panose="020B0503020204020204" pitchFamily="34" charset="-122"/>
              <a:ea typeface="微软雅黑" panose="020B0503020204020204" pitchFamily="34" charset="-122"/>
            </a:rPr>
            <a:t>理性系统地评价方案</a:t>
          </a:r>
          <a:endParaRPr lang="zh-CN" altLang="en-US" sz="2300" kern="1200" dirty="0">
            <a:solidFill>
              <a:schemeClr val="bg1"/>
            </a:solidFill>
            <a:latin typeface="微软雅黑" panose="020B0503020204020204" pitchFamily="34" charset="-122"/>
            <a:ea typeface="微软雅黑" panose="020B0503020204020204" pitchFamily="34" charset="-122"/>
          </a:endParaRPr>
        </a:p>
      </dsp:txBody>
      <dsp:txXfrm rot="-5400000">
        <a:off x="2194560" y="110365"/>
        <a:ext cx="3870946" cy="563693"/>
      </dsp:txXfrm>
    </dsp:sp>
    <dsp:sp modelId="{F58D7483-D36C-4C28-BF7A-BED698A3E9CB}">
      <dsp:nvSpPr>
        <dsp:cNvPr id="0" name=""/>
        <dsp:cNvSpPr/>
      </dsp:nvSpPr>
      <dsp:spPr>
        <a:xfrm>
          <a:off x="0" y="1785"/>
          <a:ext cx="2194560" cy="780851"/>
        </a:xfrm>
        <a:prstGeom prst="snip2DiagRect">
          <a:avLst/>
        </a:prstGeom>
        <a:solidFill>
          <a:schemeClr val="accent1">
            <a:lumMod val="5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latin typeface="微软雅黑" panose="020B0503020204020204" pitchFamily="34" charset="-122"/>
              <a:ea typeface="微软雅黑" panose="020B0503020204020204" pitchFamily="34" charset="-122"/>
            </a:rPr>
            <a:t>理性型</a:t>
          </a:r>
          <a:endParaRPr lang="zh-CN" altLang="en-US" sz="2700" kern="1200" dirty="0">
            <a:solidFill>
              <a:schemeClr val="bg1"/>
            </a:solidFill>
            <a:latin typeface="微软雅黑" panose="020B0503020204020204" pitchFamily="34" charset="-122"/>
            <a:ea typeface="微软雅黑" panose="020B0503020204020204" pitchFamily="34" charset="-122"/>
          </a:endParaRPr>
        </a:p>
      </dsp:txBody>
      <dsp:txXfrm>
        <a:off x="65072" y="66857"/>
        <a:ext cx="2064416" cy="650707"/>
      </dsp:txXfrm>
    </dsp:sp>
    <dsp:sp modelId="{8AD3B687-0ACA-4E3D-B845-55074E7C6777}">
      <dsp:nvSpPr>
        <dsp:cNvPr id="0" name=""/>
        <dsp:cNvSpPr/>
      </dsp:nvSpPr>
      <dsp:spPr>
        <a:xfrm rot="5400000">
          <a:off x="3832939" y="-738614"/>
          <a:ext cx="624681" cy="3901440"/>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zh-CN" altLang="en-US" sz="2300" kern="1200" dirty="0" smtClean="0">
              <a:solidFill>
                <a:schemeClr val="bg1"/>
              </a:solidFill>
              <a:latin typeface="微软雅黑" panose="020B0503020204020204" pitchFamily="34" charset="-122"/>
              <a:ea typeface="微软雅黑" panose="020B0503020204020204" pitchFamily="34" charset="-122"/>
            </a:rPr>
            <a:t>根据直觉和感觉</a:t>
          </a:r>
          <a:endParaRPr lang="zh-CN" altLang="en-US" sz="2300" kern="1200" dirty="0">
            <a:solidFill>
              <a:schemeClr val="bg1"/>
            </a:solidFill>
            <a:latin typeface="微软雅黑" panose="020B0503020204020204" pitchFamily="34" charset="-122"/>
            <a:ea typeface="微软雅黑" panose="020B0503020204020204" pitchFamily="34" charset="-122"/>
          </a:endParaRPr>
        </a:p>
      </dsp:txBody>
      <dsp:txXfrm rot="-5400000">
        <a:off x="2194560" y="930259"/>
        <a:ext cx="3870946" cy="563693"/>
      </dsp:txXfrm>
    </dsp:sp>
    <dsp:sp modelId="{5EEB3FCA-4CF8-4EEA-BB0B-3C27932AA218}">
      <dsp:nvSpPr>
        <dsp:cNvPr id="0" name=""/>
        <dsp:cNvSpPr/>
      </dsp:nvSpPr>
      <dsp:spPr>
        <a:xfrm>
          <a:off x="0" y="821680"/>
          <a:ext cx="2194560" cy="780851"/>
        </a:xfrm>
        <a:prstGeom prst="snip2DiagRect">
          <a:avLst/>
        </a:prstGeom>
        <a:solidFill>
          <a:schemeClr val="accent1">
            <a:lumMod val="5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latin typeface="微软雅黑" panose="020B0503020204020204" pitchFamily="34" charset="-122"/>
              <a:ea typeface="微软雅黑" panose="020B0503020204020204" pitchFamily="34" charset="-122"/>
            </a:rPr>
            <a:t>直觉型</a:t>
          </a:r>
          <a:endParaRPr lang="zh-CN" altLang="en-US" sz="2700" kern="1200" dirty="0">
            <a:solidFill>
              <a:schemeClr val="bg1"/>
            </a:solidFill>
            <a:latin typeface="微软雅黑" panose="020B0503020204020204" pitchFamily="34" charset="-122"/>
            <a:ea typeface="微软雅黑" panose="020B0503020204020204" pitchFamily="34" charset="-122"/>
          </a:endParaRPr>
        </a:p>
      </dsp:txBody>
      <dsp:txXfrm>
        <a:off x="65072" y="886752"/>
        <a:ext cx="2064416" cy="650707"/>
      </dsp:txXfrm>
    </dsp:sp>
    <dsp:sp modelId="{82277F64-E61A-4645-A1D7-AA5690D561A0}">
      <dsp:nvSpPr>
        <dsp:cNvPr id="0" name=""/>
        <dsp:cNvSpPr/>
      </dsp:nvSpPr>
      <dsp:spPr>
        <a:xfrm rot="5400000">
          <a:off x="3832939" y="81279"/>
          <a:ext cx="624681" cy="3901440"/>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zh-CN" altLang="en-US" sz="2300" kern="1200" dirty="0" smtClean="0">
              <a:solidFill>
                <a:schemeClr val="bg1"/>
              </a:solidFill>
              <a:latin typeface="微软雅黑" panose="020B0503020204020204" pitchFamily="34" charset="-122"/>
              <a:ea typeface="微软雅黑" panose="020B0503020204020204" pitchFamily="34" charset="-122"/>
            </a:rPr>
            <a:t>寻求他人指导</a:t>
          </a:r>
          <a:endParaRPr lang="zh-CN" altLang="en-US" sz="2300" kern="1200" dirty="0">
            <a:solidFill>
              <a:schemeClr val="bg1"/>
            </a:solidFill>
            <a:latin typeface="微软雅黑" panose="020B0503020204020204" pitchFamily="34" charset="-122"/>
            <a:ea typeface="微软雅黑" panose="020B0503020204020204" pitchFamily="34" charset="-122"/>
          </a:endParaRPr>
        </a:p>
      </dsp:txBody>
      <dsp:txXfrm rot="-5400000">
        <a:off x="2194560" y="1750152"/>
        <a:ext cx="3870946" cy="563693"/>
      </dsp:txXfrm>
    </dsp:sp>
    <dsp:sp modelId="{00F24C32-ADE2-4F8B-ABEA-2DDC0793D093}">
      <dsp:nvSpPr>
        <dsp:cNvPr id="0" name=""/>
        <dsp:cNvSpPr/>
      </dsp:nvSpPr>
      <dsp:spPr>
        <a:xfrm>
          <a:off x="0" y="1641574"/>
          <a:ext cx="2194560" cy="780851"/>
        </a:xfrm>
        <a:prstGeom prst="snip2DiagRect">
          <a:avLst/>
        </a:prstGeom>
        <a:solidFill>
          <a:schemeClr val="accent1">
            <a:lumMod val="5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latin typeface="微软雅黑" panose="020B0503020204020204" pitchFamily="34" charset="-122"/>
              <a:ea typeface="微软雅黑" panose="020B0503020204020204" pitchFamily="34" charset="-122"/>
            </a:rPr>
            <a:t>依赖性</a:t>
          </a:r>
          <a:endParaRPr lang="zh-CN" altLang="en-US" sz="2700" kern="1200" dirty="0">
            <a:solidFill>
              <a:schemeClr val="bg1"/>
            </a:solidFill>
            <a:latin typeface="微软雅黑" panose="020B0503020204020204" pitchFamily="34" charset="-122"/>
            <a:ea typeface="微软雅黑" panose="020B0503020204020204" pitchFamily="34" charset="-122"/>
          </a:endParaRPr>
        </a:p>
      </dsp:txBody>
      <dsp:txXfrm>
        <a:off x="65072" y="1706646"/>
        <a:ext cx="2064416" cy="650707"/>
      </dsp:txXfrm>
    </dsp:sp>
    <dsp:sp modelId="{3FB4AF69-1CE0-40BC-A3C4-6E2D915A74B7}">
      <dsp:nvSpPr>
        <dsp:cNvPr id="0" name=""/>
        <dsp:cNvSpPr/>
      </dsp:nvSpPr>
      <dsp:spPr>
        <a:xfrm rot="5400000">
          <a:off x="3832939" y="901174"/>
          <a:ext cx="624681" cy="3901440"/>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zh-CN" altLang="en-US" sz="2300" kern="1200" dirty="0" smtClean="0">
              <a:solidFill>
                <a:schemeClr val="bg1"/>
              </a:solidFill>
              <a:latin typeface="微软雅黑" panose="020B0503020204020204" pitchFamily="34" charset="-122"/>
              <a:ea typeface="微软雅黑" panose="020B0503020204020204" pitchFamily="34" charset="-122"/>
            </a:rPr>
            <a:t>尽量拖延决策</a:t>
          </a:r>
          <a:endParaRPr lang="zh-CN" altLang="en-US" sz="2300" kern="1200" dirty="0">
            <a:solidFill>
              <a:schemeClr val="bg1"/>
            </a:solidFill>
            <a:latin typeface="微软雅黑" panose="020B0503020204020204" pitchFamily="34" charset="-122"/>
            <a:ea typeface="微软雅黑" panose="020B0503020204020204" pitchFamily="34" charset="-122"/>
          </a:endParaRPr>
        </a:p>
      </dsp:txBody>
      <dsp:txXfrm rot="-5400000">
        <a:off x="2194560" y="2570047"/>
        <a:ext cx="3870946" cy="563693"/>
      </dsp:txXfrm>
    </dsp:sp>
    <dsp:sp modelId="{1A0A8F9E-D365-40D7-A3E0-087887187BB7}">
      <dsp:nvSpPr>
        <dsp:cNvPr id="0" name=""/>
        <dsp:cNvSpPr/>
      </dsp:nvSpPr>
      <dsp:spPr>
        <a:xfrm>
          <a:off x="0" y="2461468"/>
          <a:ext cx="2194560" cy="780851"/>
        </a:xfrm>
        <a:prstGeom prst="snip2DiagRect">
          <a:avLst/>
        </a:prstGeom>
        <a:solidFill>
          <a:schemeClr val="accent1">
            <a:lumMod val="5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latin typeface="微软雅黑" panose="020B0503020204020204" pitchFamily="34" charset="-122"/>
              <a:ea typeface="微软雅黑" panose="020B0503020204020204" pitchFamily="34" charset="-122"/>
            </a:rPr>
            <a:t>逃避型</a:t>
          </a:r>
          <a:endParaRPr lang="zh-CN" altLang="en-US" sz="2700" kern="1200" dirty="0">
            <a:solidFill>
              <a:schemeClr val="bg1"/>
            </a:solidFill>
            <a:latin typeface="微软雅黑" panose="020B0503020204020204" pitchFamily="34" charset="-122"/>
            <a:ea typeface="微软雅黑" panose="020B0503020204020204" pitchFamily="34" charset="-122"/>
          </a:endParaRPr>
        </a:p>
      </dsp:txBody>
      <dsp:txXfrm>
        <a:off x="65072" y="2526540"/>
        <a:ext cx="2064416" cy="650707"/>
      </dsp:txXfrm>
    </dsp:sp>
    <dsp:sp modelId="{9DE915FD-062B-4CFD-BB06-63E334C24161}">
      <dsp:nvSpPr>
        <dsp:cNvPr id="0" name=""/>
        <dsp:cNvSpPr/>
      </dsp:nvSpPr>
      <dsp:spPr>
        <a:xfrm rot="5400000">
          <a:off x="3832939" y="1721068"/>
          <a:ext cx="624681" cy="3901440"/>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zh-CN" altLang="en-US" sz="2300" kern="1200" dirty="0" smtClean="0">
              <a:solidFill>
                <a:schemeClr val="bg1"/>
              </a:solidFill>
              <a:latin typeface="微软雅黑" panose="020B0503020204020204" pitchFamily="34" charset="-122"/>
              <a:ea typeface="微软雅黑" panose="020B0503020204020204" pitchFamily="34" charset="-122"/>
            </a:rPr>
            <a:t>尽快完成决策</a:t>
          </a:r>
          <a:endParaRPr lang="zh-CN" altLang="en-US" sz="2300" kern="1200" dirty="0">
            <a:solidFill>
              <a:schemeClr val="bg1"/>
            </a:solidFill>
            <a:latin typeface="微软雅黑" panose="020B0503020204020204" pitchFamily="34" charset="-122"/>
            <a:ea typeface="微软雅黑" panose="020B0503020204020204" pitchFamily="34" charset="-122"/>
          </a:endParaRPr>
        </a:p>
      </dsp:txBody>
      <dsp:txXfrm rot="-5400000">
        <a:off x="2194560" y="3389941"/>
        <a:ext cx="3870946" cy="563693"/>
      </dsp:txXfrm>
    </dsp:sp>
    <dsp:sp modelId="{48563A32-4AE5-4CA8-9254-7A546B8A93A7}">
      <dsp:nvSpPr>
        <dsp:cNvPr id="0" name=""/>
        <dsp:cNvSpPr/>
      </dsp:nvSpPr>
      <dsp:spPr>
        <a:xfrm>
          <a:off x="0" y="3281362"/>
          <a:ext cx="2194560" cy="780851"/>
        </a:xfrm>
        <a:prstGeom prst="snip2DiagRect">
          <a:avLst/>
        </a:prstGeom>
        <a:solidFill>
          <a:schemeClr val="accent1">
            <a:lumMod val="5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latin typeface="微软雅黑" panose="020B0503020204020204" pitchFamily="34" charset="-122"/>
              <a:ea typeface="微软雅黑" panose="020B0503020204020204" pitchFamily="34" charset="-122"/>
            </a:rPr>
            <a:t>自发型</a:t>
          </a:r>
          <a:endParaRPr lang="zh-CN" altLang="en-US" sz="2700" kern="1200" dirty="0">
            <a:solidFill>
              <a:schemeClr val="bg1"/>
            </a:solidFill>
            <a:latin typeface="微软雅黑" panose="020B0503020204020204" pitchFamily="34" charset="-122"/>
            <a:ea typeface="微软雅黑" panose="020B0503020204020204" pitchFamily="34" charset="-122"/>
          </a:endParaRPr>
        </a:p>
      </dsp:txBody>
      <dsp:txXfrm>
        <a:off x="65072" y="3346434"/>
        <a:ext cx="2064416" cy="65070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B09DA-6EA7-4040-B55B-1BF0766AC15C}">
      <dsp:nvSpPr>
        <dsp:cNvPr id="0" name=""/>
        <dsp:cNvSpPr/>
      </dsp:nvSpPr>
      <dsp:spPr>
        <a:xfrm rot="5400000">
          <a:off x="177093" y="701225"/>
          <a:ext cx="1090307" cy="13185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321797-BA38-43EE-B64F-3440BE2FB37B}">
      <dsp:nvSpPr>
        <dsp:cNvPr id="0" name=""/>
        <dsp:cNvSpPr/>
      </dsp:nvSpPr>
      <dsp:spPr>
        <a:xfrm>
          <a:off x="424989" y="1075"/>
          <a:ext cx="1465063" cy="879038"/>
        </a:xfrm>
        <a:prstGeom prst="rect">
          <a:avLst/>
        </a:prstGeom>
        <a:solidFill>
          <a:schemeClr val="accent1">
            <a:lumMod val="5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方正正纤黑简体" panose="02000000000000000000" pitchFamily="2" charset="-122"/>
              <a:ea typeface="方正正纤黑简体" panose="02000000000000000000" pitchFamily="2" charset="-122"/>
            </a:rPr>
            <a:t>信息收集维度</a:t>
          </a:r>
          <a:endParaRPr lang="zh-CN" altLang="en-US" sz="2300" kern="1200" dirty="0">
            <a:latin typeface="方正正纤黑简体" panose="02000000000000000000" pitchFamily="2" charset="-122"/>
            <a:ea typeface="方正正纤黑简体" panose="02000000000000000000" pitchFamily="2" charset="-122"/>
          </a:endParaRPr>
        </a:p>
      </dsp:txBody>
      <dsp:txXfrm>
        <a:off x="424989" y="1075"/>
        <a:ext cx="1465063" cy="879038"/>
      </dsp:txXfrm>
    </dsp:sp>
    <dsp:sp modelId="{6D43F509-EEDC-431C-819A-7A7E5DB6FD8E}">
      <dsp:nvSpPr>
        <dsp:cNvPr id="0" name=""/>
        <dsp:cNvSpPr/>
      </dsp:nvSpPr>
      <dsp:spPr>
        <a:xfrm rot="5400000">
          <a:off x="177093" y="1800023"/>
          <a:ext cx="1090307" cy="13185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29230A-7BF4-4210-98EF-8F27AEC2E430}">
      <dsp:nvSpPr>
        <dsp:cNvPr id="0" name=""/>
        <dsp:cNvSpPr/>
      </dsp:nvSpPr>
      <dsp:spPr>
        <a:xfrm>
          <a:off x="424989" y="1099873"/>
          <a:ext cx="1465063" cy="879038"/>
        </a:xfrm>
        <a:prstGeom prst="rect">
          <a:avLst/>
        </a:prstGeom>
        <a:solidFill>
          <a:schemeClr val="accent1">
            <a:lumMod val="5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方正正纤黑简体" panose="02000000000000000000" pitchFamily="2" charset="-122"/>
              <a:ea typeface="方正正纤黑简体" panose="02000000000000000000" pitchFamily="2" charset="-122"/>
            </a:rPr>
            <a:t>信息加工维度</a:t>
          </a:r>
          <a:endParaRPr lang="zh-CN" altLang="en-US" sz="2300" kern="1200" dirty="0">
            <a:latin typeface="方正正纤黑简体" panose="02000000000000000000" pitchFamily="2" charset="-122"/>
            <a:ea typeface="方正正纤黑简体" panose="02000000000000000000" pitchFamily="2" charset="-122"/>
          </a:endParaRPr>
        </a:p>
      </dsp:txBody>
      <dsp:txXfrm>
        <a:off x="424989" y="1099873"/>
        <a:ext cx="1465063" cy="879038"/>
      </dsp:txXfrm>
    </dsp:sp>
    <dsp:sp modelId="{38847999-8C4A-4B8E-9216-FF46AF91D053}">
      <dsp:nvSpPr>
        <dsp:cNvPr id="0" name=""/>
        <dsp:cNvSpPr/>
      </dsp:nvSpPr>
      <dsp:spPr>
        <a:xfrm rot="5400000">
          <a:off x="177093" y="2898821"/>
          <a:ext cx="1090307" cy="13185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8CF4F8-6540-4EB5-9406-C790FFEA3ADA}">
      <dsp:nvSpPr>
        <dsp:cNvPr id="0" name=""/>
        <dsp:cNvSpPr/>
      </dsp:nvSpPr>
      <dsp:spPr>
        <a:xfrm>
          <a:off x="424989" y="2198671"/>
          <a:ext cx="1465063" cy="879038"/>
        </a:xfrm>
        <a:prstGeom prst="rect">
          <a:avLst/>
        </a:prstGeom>
        <a:solidFill>
          <a:schemeClr val="accent1">
            <a:lumMod val="5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方正正纤黑简体" panose="02000000000000000000" pitchFamily="2" charset="-122"/>
              <a:ea typeface="方正正纤黑简体" panose="02000000000000000000" pitchFamily="2" charset="-122"/>
            </a:rPr>
            <a:t>控制源维度</a:t>
          </a:r>
          <a:endParaRPr lang="zh-CN" altLang="en-US" sz="2300" kern="1200" dirty="0">
            <a:latin typeface="方正正纤黑简体" panose="02000000000000000000" pitchFamily="2" charset="-122"/>
            <a:ea typeface="方正正纤黑简体" panose="02000000000000000000" pitchFamily="2" charset="-122"/>
          </a:endParaRPr>
        </a:p>
      </dsp:txBody>
      <dsp:txXfrm>
        <a:off x="424989" y="2198671"/>
        <a:ext cx="1465063" cy="879038"/>
      </dsp:txXfrm>
    </dsp:sp>
    <dsp:sp modelId="{A77EF443-E1D3-488E-AA52-DC4B99B3ADD2}">
      <dsp:nvSpPr>
        <dsp:cNvPr id="0" name=""/>
        <dsp:cNvSpPr/>
      </dsp:nvSpPr>
      <dsp:spPr>
        <a:xfrm>
          <a:off x="726492" y="3448220"/>
          <a:ext cx="1940044" cy="13185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701876-64AD-4435-A7A0-6F6713DB79EA}">
      <dsp:nvSpPr>
        <dsp:cNvPr id="0" name=""/>
        <dsp:cNvSpPr/>
      </dsp:nvSpPr>
      <dsp:spPr>
        <a:xfrm>
          <a:off x="424989" y="3297469"/>
          <a:ext cx="1465063" cy="879038"/>
        </a:xfrm>
        <a:prstGeom prst="rect">
          <a:avLst/>
        </a:prstGeom>
        <a:solidFill>
          <a:schemeClr val="accent1">
            <a:lumMod val="5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方正正纤黑简体" panose="02000000000000000000" pitchFamily="2" charset="-122"/>
              <a:ea typeface="方正正纤黑简体" panose="02000000000000000000" pitchFamily="2" charset="-122"/>
            </a:rPr>
            <a:t>努力程度</a:t>
          </a:r>
          <a:endParaRPr lang="zh-CN" altLang="en-US" sz="2300" kern="1200" dirty="0">
            <a:latin typeface="方正正纤黑简体" panose="02000000000000000000" pitchFamily="2" charset="-122"/>
            <a:ea typeface="方正正纤黑简体" panose="02000000000000000000" pitchFamily="2" charset="-122"/>
          </a:endParaRPr>
        </a:p>
      </dsp:txBody>
      <dsp:txXfrm>
        <a:off x="424989" y="3297469"/>
        <a:ext cx="1465063" cy="879038"/>
      </dsp:txXfrm>
    </dsp:sp>
    <dsp:sp modelId="{61FD7067-CBCD-4801-80E7-CD85F80EC6EA}">
      <dsp:nvSpPr>
        <dsp:cNvPr id="0" name=""/>
        <dsp:cNvSpPr/>
      </dsp:nvSpPr>
      <dsp:spPr>
        <a:xfrm rot="16200000">
          <a:off x="2125629" y="2898821"/>
          <a:ext cx="1090307" cy="13185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F15408-95FB-48B6-BB38-B1C342CD8B5D}">
      <dsp:nvSpPr>
        <dsp:cNvPr id="0" name=""/>
        <dsp:cNvSpPr/>
      </dsp:nvSpPr>
      <dsp:spPr>
        <a:xfrm>
          <a:off x="2373525" y="3297469"/>
          <a:ext cx="1465063" cy="879038"/>
        </a:xfrm>
        <a:prstGeom prst="rect">
          <a:avLst/>
        </a:prstGeom>
        <a:solidFill>
          <a:schemeClr val="accent1">
            <a:lumMod val="5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方正正纤黑简体" panose="02000000000000000000" pitchFamily="2" charset="-122"/>
              <a:ea typeface="方正正纤黑简体" panose="02000000000000000000" pitchFamily="2" charset="-122"/>
            </a:rPr>
            <a:t>拖延程度</a:t>
          </a:r>
          <a:endParaRPr lang="zh-CN" altLang="en-US" sz="2300" kern="1200" dirty="0">
            <a:latin typeface="方正正纤黑简体" panose="02000000000000000000" pitchFamily="2" charset="-122"/>
            <a:ea typeface="方正正纤黑简体" panose="02000000000000000000" pitchFamily="2" charset="-122"/>
          </a:endParaRPr>
        </a:p>
      </dsp:txBody>
      <dsp:txXfrm>
        <a:off x="2373525" y="3297469"/>
        <a:ext cx="1465063" cy="879038"/>
      </dsp:txXfrm>
    </dsp:sp>
    <dsp:sp modelId="{1E2F785F-FBAE-4B7C-816E-CE28AF46D553}">
      <dsp:nvSpPr>
        <dsp:cNvPr id="0" name=""/>
        <dsp:cNvSpPr/>
      </dsp:nvSpPr>
      <dsp:spPr>
        <a:xfrm rot="16200000">
          <a:off x="2125629" y="1800023"/>
          <a:ext cx="1090307" cy="13185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08C3B0-68CB-47C3-9B92-57B7CFC98C60}">
      <dsp:nvSpPr>
        <dsp:cNvPr id="0" name=""/>
        <dsp:cNvSpPr/>
      </dsp:nvSpPr>
      <dsp:spPr>
        <a:xfrm>
          <a:off x="2373525" y="2198671"/>
          <a:ext cx="1465063" cy="879038"/>
        </a:xfrm>
        <a:prstGeom prst="rect">
          <a:avLst/>
        </a:prstGeom>
        <a:solidFill>
          <a:schemeClr val="accent1">
            <a:lumMod val="5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方正正纤黑简体" panose="02000000000000000000" pitchFamily="2" charset="-122"/>
              <a:ea typeface="方正正纤黑简体" panose="02000000000000000000" pitchFamily="2" charset="-122"/>
            </a:rPr>
            <a:t>最终做决策的速度</a:t>
          </a:r>
          <a:endParaRPr lang="zh-CN" altLang="en-US" sz="2300" kern="1200" dirty="0">
            <a:latin typeface="方正正纤黑简体" panose="02000000000000000000" pitchFamily="2" charset="-122"/>
            <a:ea typeface="方正正纤黑简体" panose="02000000000000000000" pitchFamily="2" charset="-122"/>
          </a:endParaRPr>
        </a:p>
      </dsp:txBody>
      <dsp:txXfrm>
        <a:off x="2373525" y="2198671"/>
        <a:ext cx="1465063" cy="879038"/>
      </dsp:txXfrm>
    </dsp:sp>
    <dsp:sp modelId="{F9EE8903-E1C4-4265-B974-EFBE318049F6}">
      <dsp:nvSpPr>
        <dsp:cNvPr id="0" name=""/>
        <dsp:cNvSpPr/>
      </dsp:nvSpPr>
      <dsp:spPr>
        <a:xfrm rot="16200000">
          <a:off x="2125629" y="701225"/>
          <a:ext cx="1090307" cy="13185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3535BD-AF2B-4DC2-A929-1929F3F962A9}">
      <dsp:nvSpPr>
        <dsp:cNvPr id="0" name=""/>
        <dsp:cNvSpPr/>
      </dsp:nvSpPr>
      <dsp:spPr>
        <a:xfrm>
          <a:off x="2373525" y="1099873"/>
          <a:ext cx="1465063" cy="879038"/>
        </a:xfrm>
        <a:prstGeom prst="rect">
          <a:avLst/>
        </a:prstGeom>
        <a:solidFill>
          <a:schemeClr val="accent1">
            <a:lumMod val="5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方正正纤黑简体" panose="02000000000000000000" pitchFamily="2" charset="-122"/>
              <a:ea typeface="方正正纤黑简体" panose="02000000000000000000" pitchFamily="2" charset="-122"/>
            </a:rPr>
            <a:t>与他人讨论</a:t>
          </a:r>
          <a:endParaRPr lang="zh-CN" altLang="en-US" sz="2300" kern="1200" dirty="0">
            <a:latin typeface="方正正纤黑简体" panose="02000000000000000000" pitchFamily="2" charset="-122"/>
            <a:ea typeface="方正正纤黑简体" panose="02000000000000000000" pitchFamily="2" charset="-122"/>
          </a:endParaRPr>
        </a:p>
      </dsp:txBody>
      <dsp:txXfrm>
        <a:off x="2373525" y="1099873"/>
        <a:ext cx="1465063" cy="879038"/>
      </dsp:txXfrm>
    </dsp:sp>
    <dsp:sp modelId="{5F9B3BA6-F097-49A6-80A9-8D3B0473D624}">
      <dsp:nvSpPr>
        <dsp:cNvPr id="0" name=""/>
        <dsp:cNvSpPr/>
      </dsp:nvSpPr>
      <dsp:spPr>
        <a:xfrm>
          <a:off x="2675028" y="151826"/>
          <a:ext cx="1940044" cy="13185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AD18D-1917-4D46-9997-A71CFA4CCE7D}">
      <dsp:nvSpPr>
        <dsp:cNvPr id="0" name=""/>
        <dsp:cNvSpPr/>
      </dsp:nvSpPr>
      <dsp:spPr>
        <a:xfrm>
          <a:off x="2373525" y="1075"/>
          <a:ext cx="1465063" cy="879038"/>
        </a:xfrm>
        <a:prstGeom prst="rect">
          <a:avLst/>
        </a:prstGeom>
        <a:solidFill>
          <a:schemeClr val="accent1">
            <a:lumMod val="5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方正正纤黑简体" panose="02000000000000000000" pitchFamily="2" charset="-122"/>
              <a:ea typeface="方正正纤黑简体" panose="02000000000000000000" pitchFamily="2" charset="-122"/>
            </a:rPr>
            <a:t>对他人的依赖</a:t>
          </a:r>
          <a:endParaRPr lang="zh-CN" altLang="en-US" sz="2300" kern="1200" dirty="0">
            <a:latin typeface="方正正纤黑简体" panose="02000000000000000000" pitchFamily="2" charset="-122"/>
            <a:ea typeface="方正正纤黑简体" panose="02000000000000000000" pitchFamily="2" charset="-122"/>
          </a:endParaRPr>
        </a:p>
      </dsp:txBody>
      <dsp:txXfrm>
        <a:off x="2373525" y="1075"/>
        <a:ext cx="1465063" cy="879038"/>
      </dsp:txXfrm>
    </dsp:sp>
    <dsp:sp modelId="{7AADEE7B-8C5B-4C3A-8CFB-E2496BDE9C3F}">
      <dsp:nvSpPr>
        <dsp:cNvPr id="0" name=""/>
        <dsp:cNvSpPr/>
      </dsp:nvSpPr>
      <dsp:spPr>
        <a:xfrm rot="5400000">
          <a:off x="4074164" y="701225"/>
          <a:ext cx="1090307" cy="13185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E7577E-9354-4A8F-BA87-595FFAC86B27}">
      <dsp:nvSpPr>
        <dsp:cNvPr id="0" name=""/>
        <dsp:cNvSpPr/>
      </dsp:nvSpPr>
      <dsp:spPr>
        <a:xfrm>
          <a:off x="4322060" y="1075"/>
          <a:ext cx="1465063" cy="879038"/>
        </a:xfrm>
        <a:prstGeom prst="rect">
          <a:avLst/>
        </a:prstGeom>
        <a:solidFill>
          <a:schemeClr val="accent1">
            <a:lumMod val="5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方正正纤黑简体" panose="02000000000000000000" pitchFamily="2" charset="-122"/>
              <a:ea typeface="方正正纤黑简体" panose="02000000000000000000" pitchFamily="2" charset="-122"/>
            </a:rPr>
            <a:t>让他人满意的愿望</a:t>
          </a:r>
          <a:endParaRPr lang="zh-CN" altLang="en-US" sz="2300" kern="1200" dirty="0">
            <a:latin typeface="方正正纤黑简体" panose="02000000000000000000" pitchFamily="2" charset="-122"/>
            <a:ea typeface="方正正纤黑简体" panose="02000000000000000000" pitchFamily="2" charset="-122"/>
          </a:endParaRPr>
        </a:p>
      </dsp:txBody>
      <dsp:txXfrm>
        <a:off x="4322060" y="1075"/>
        <a:ext cx="1465063" cy="879038"/>
      </dsp:txXfrm>
    </dsp:sp>
    <dsp:sp modelId="{35327657-4C9B-4B5B-9775-566FC8456416}">
      <dsp:nvSpPr>
        <dsp:cNvPr id="0" name=""/>
        <dsp:cNvSpPr/>
      </dsp:nvSpPr>
      <dsp:spPr>
        <a:xfrm rot="5400000">
          <a:off x="4074164" y="1800023"/>
          <a:ext cx="1090307" cy="13185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C7C866-D7A3-4D45-9C75-029872F60D90}">
      <dsp:nvSpPr>
        <dsp:cNvPr id="0" name=""/>
        <dsp:cNvSpPr/>
      </dsp:nvSpPr>
      <dsp:spPr>
        <a:xfrm>
          <a:off x="4322060" y="1099873"/>
          <a:ext cx="1465063" cy="879038"/>
        </a:xfrm>
        <a:prstGeom prst="rect">
          <a:avLst/>
        </a:prstGeom>
        <a:solidFill>
          <a:schemeClr val="accent1">
            <a:lumMod val="5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方正正纤黑简体" panose="02000000000000000000" pitchFamily="2" charset="-122"/>
              <a:ea typeface="方正正纤黑简体" panose="02000000000000000000" pitchFamily="2" charset="-122"/>
            </a:rPr>
            <a:t>对理想职业的渴望</a:t>
          </a:r>
          <a:endParaRPr lang="zh-CN" altLang="en-US" sz="2300" kern="1200" dirty="0">
            <a:latin typeface="方正正纤黑简体" panose="02000000000000000000" pitchFamily="2" charset="-122"/>
            <a:ea typeface="方正正纤黑简体" panose="02000000000000000000" pitchFamily="2" charset="-122"/>
          </a:endParaRPr>
        </a:p>
      </dsp:txBody>
      <dsp:txXfrm>
        <a:off x="4322060" y="1099873"/>
        <a:ext cx="1465063" cy="879038"/>
      </dsp:txXfrm>
    </dsp:sp>
    <dsp:sp modelId="{F616F57A-B137-49CF-B9DF-343D0A7B2E13}">
      <dsp:nvSpPr>
        <dsp:cNvPr id="0" name=""/>
        <dsp:cNvSpPr/>
      </dsp:nvSpPr>
      <dsp:spPr>
        <a:xfrm rot="5400000">
          <a:off x="4074164" y="2898821"/>
          <a:ext cx="1090307" cy="13185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50E870-FC01-4C79-BF45-7FEC22351D3E}">
      <dsp:nvSpPr>
        <dsp:cNvPr id="0" name=""/>
        <dsp:cNvSpPr/>
      </dsp:nvSpPr>
      <dsp:spPr>
        <a:xfrm>
          <a:off x="4322060" y="2198671"/>
          <a:ext cx="1465063" cy="879038"/>
        </a:xfrm>
        <a:prstGeom prst="rect">
          <a:avLst/>
        </a:prstGeom>
        <a:solidFill>
          <a:schemeClr val="accent1">
            <a:lumMod val="5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方正正纤黑简体" panose="02000000000000000000" pitchFamily="2" charset="-122"/>
              <a:ea typeface="方正正纤黑简体" panose="02000000000000000000" pitchFamily="2" charset="-122"/>
            </a:rPr>
            <a:t>愿意妥协的程度</a:t>
          </a:r>
          <a:endParaRPr lang="zh-CN" altLang="en-US" sz="2300" kern="1200" dirty="0">
            <a:latin typeface="方正正纤黑简体" panose="02000000000000000000" pitchFamily="2" charset="-122"/>
            <a:ea typeface="方正正纤黑简体" panose="02000000000000000000" pitchFamily="2" charset="-122"/>
          </a:endParaRPr>
        </a:p>
      </dsp:txBody>
      <dsp:txXfrm>
        <a:off x="4322060" y="2198671"/>
        <a:ext cx="1465063" cy="879038"/>
      </dsp:txXfrm>
    </dsp:sp>
    <dsp:sp modelId="{5F4062A4-D4D4-4B05-9819-CA15B5F95351}">
      <dsp:nvSpPr>
        <dsp:cNvPr id="0" name=""/>
        <dsp:cNvSpPr/>
      </dsp:nvSpPr>
      <dsp:spPr>
        <a:xfrm>
          <a:off x="4322060" y="3297469"/>
          <a:ext cx="1465063" cy="879038"/>
        </a:xfrm>
        <a:prstGeom prst="rect">
          <a:avLst/>
        </a:prstGeom>
        <a:solidFill>
          <a:schemeClr val="accent1">
            <a:lumMod val="5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方正正纤黑简体" panose="02000000000000000000" pitchFamily="2" charset="-122"/>
              <a:ea typeface="方正正纤黑简体" panose="02000000000000000000" pitchFamily="2" charset="-122"/>
            </a:rPr>
            <a:t>使用直觉</a:t>
          </a:r>
          <a:endParaRPr lang="zh-CN" altLang="en-US" sz="2300" kern="1200" dirty="0">
            <a:latin typeface="方正正纤黑简体" panose="02000000000000000000" pitchFamily="2" charset="-122"/>
            <a:ea typeface="方正正纤黑简体" panose="02000000000000000000" pitchFamily="2" charset="-122"/>
          </a:endParaRPr>
        </a:p>
      </dsp:txBody>
      <dsp:txXfrm>
        <a:off x="4322060" y="3297469"/>
        <a:ext cx="1465063" cy="87903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433C3-422F-4D23-915C-87E468ACEBED}">
      <dsp:nvSpPr>
        <dsp:cNvPr id="0" name=""/>
        <dsp:cNvSpPr/>
      </dsp:nvSpPr>
      <dsp:spPr>
        <a:xfrm>
          <a:off x="0" y="3909640"/>
          <a:ext cx="2304173" cy="1492582"/>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mj-ea"/>
              <a:ea typeface="+mj-ea"/>
            </a:rPr>
            <a:t>积极理解：言语、非言语、书面</a:t>
          </a:r>
          <a:endParaRPr lang="zh-CN" altLang="en-US" sz="1800" kern="1200" dirty="0">
            <a:latin typeface="+mj-ea"/>
            <a:ea typeface="+mj-ea"/>
          </a:endParaRPr>
        </a:p>
      </dsp:txBody>
      <dsp:txXfrm>
        <a:off x="32787" y="4315573"/>
        <a:ext cx="1547347" cy="1053862"/>
      </dsp:txXfrm>
    </dsp:sp>
    <dsp:sp modelId="{3584E24D-2977-400A-9430-68C0D8260120}">
      <dsp:nvSpPr>
        <dsp:cNvPr id="0" name=""/>
        <dsp:cNvSpPr/>
      </dsp:nvSpPr>
      <dsp:spPr>
        <a:xfrm>
          <a:off x="3759441" y="3909640"/>
          <a:ext cx="2304173" cy="1492582"/>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2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mj-ea"/>
              <a:ea typeface="+mj-ea"/>
            </a:rPr>
            <a:t>传递方式：面对面、电话、会议</a:t>
          </a:r>
          <a:endParaRPr lang="zh-CN" altLang="en-US" sz="1800" kern="1200" dirty="0">
            <a:latin typeface="+mj-ea"/>
            <a:ea typeface="+mj-ea"/>
          </a:endParaRPr>
        </a:p>
      </dsp:txBody>
      <dsp:txXfrm>
        <a:off x="4483480" y="4315573"/>
        <a:ext cx="1547347" cy="1053862"/>
      </dsp:txXfrm>
    </dsp:sp>
    <dsp:sp modelId="{9092CA4D-40CB-452E-817F-E497C22F0C05}">
      <dsp:nvSpPr>
        <dsp:cNvPr id="0" name=""/>
        <dsp:cNvSpPr/>
      </dsp:nvSpPr>
      <dsp:spPr>
        <a:xfrm>
          <a:off x="3759441" y="737903"/>
          <a:ext cx="2304173" cy="1492582"/>
        </a:xfrm>
        <a:prstGeom prst="roundRect">
          <a:avLst>
            <a:gd name="adj" fmla="val 10000"/>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mj-ea"/>
              <a:ea typeface="+mj-ea"/>
            </a:rPr>
            <a:t>有效</a:t>
          </a:r>
          <a:r>
            <a:rPr lang="zh-CN" altLang="en-US" sz="1800" kern="1200" smtClean="0">
              <a:latin typeface="+mj-ea"/>
              <a:ea typeface="+mj-ea"/>
            </a:rPr>
            <a:t>表达：言语、非言语、书面</a:t>
          </a:r>
          <a:endParaRPr lang="zh-CN" altLang="en-US" sz="1800" kern="1200" dirty="0">
            <a:latin typeface="+mj-ea"/>
            <a:ea typeface="+mj-ea"/>
          </a:endParaRPr>
        </a:p>
      </dsp:txBody>
      <dsp:txXfrm>
        <a:off x="4483480" y="770690"/>
        <a:ext cx="1547347" cy="1053862"/>
      </dsp:txXfrm>
    </dsp:sp>
    <dsp:sp modelId="{8ECADAED-F7CE-4DB6-A54E-2A4DC8ED487E}">
      <dsp:nvSpPr>
        <dsp:cNvPr id="0" name=""/>
        <dsp:cNvSpPr/>
      </dsp:nvSpPr>
      <dsp:spPr>
        <a:xfrm>
          <a:off x="965514" y="1003770"/>
          <a:ext cx="2019650" cy="2019650"/>
        </a:xfrm>
        <a:prstGeom prst="pieWedge">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CN" altLang="en-US" sz="2600" kern="1200" dirty="0" smtClean="0">
              <a:latin typeface="+mj-ea"/>
              <a:ea typeface="+mj-ea"/>
            </a:rPr>
            <a:t>信息反馈</a:t>
          </a:r>
          <a:endParaRPr lang="zh-CN" altLang="en-US" sz="2600" kern="1200" dirty="0">
            <a:latin typeface="+mj-ea"/>
            <a:ea typeface="+mj-ea"/>
          </a:endParaRPr>
        </a:p>
      </dsp:txBody>
      <dsp:txXfrm>
        <a:off x="1557056" y="1595312"/>
        <a:ext cx="1428108" cy="1428108"/>
      </dsp:txXfrm>
    </dsp:sp>
    <dsp:sp modelId="{FDF61C99-E11C-4328-B9F6-3BE41BECABF6}">
      <dsp:nvSpPr>
        <dsp:cNvPr id="0" name=""/>
        <dsp:cNvSpPr/>
      </dsp:nvSpPr>
      <dsp:spPr>
        <a:xfrm rot="5400000">
          <a:off x="3078450" y="1003770"/>
          <a:ext cx="2019650" cy="2019650"/>
        </a:xfrm>
        <a:prstGeom prst="pieWedge">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CN" altLang="en-US" sz="2600" kern="1200" dirty="0" smtClean="0">
              <a:latin typeface="+mj-ea"/>
              <a:ea typeface="+mj-ea"/>
            </a:rPr>
            <a:t>信息发送</a:t>
          </a:r>
          <a:endParaRPr lang="zh-CN" altLang="en-US" sz="2600" kern="1200" dirty="0">
            <a:latin typeface="+mj-ea"/>
            <a:ea typeface="+mj-ea"/>
          </a:endParaRPr>
        </a:p>
      </dsp:txBody>
      <dsp:txXfrm rot="-5400000">
        <a:off x="3078450" y="1595312"/>
        <a:ext cx="1428108" cy="1428108"/>
      </dsp:txXfrm>
    </dsp:sp>
    <dsp:sp modelId="{721FCE11-18AE-4681-801A-1A9D00DFAAE1}">
      <dsp:nvSpPr>
        <dsp:cNvPr id="0" name=""/>
        <dsp:cNvSpPr/>
      </dsp:nvSpPr>
      <dsp:spPr>
        <a:xfrm rot="10800000">
          <a:off x="3078450" y="3116706"/>
          <a:ext cx="2019650" cy="2019650"/>
        </a:xfrm>
        <a:prstGeom prst="pieWedge">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CN" altLang="en-US" sz="2600" kern="1200" dirty="0" smtClean="0">
              <a:latin typeface="+mj-ea"/>
              <a:ea typeface="+mj-ea"/>
            </a:rPr>
            <a:t>信息传递</a:t>
          </a:r>
          <a:endParaRPr lang="zh-CN" altLang="en-US" sz="2600" kern="1200" dirty="0">
            <a:latin typeface="+mj-ea"/>
            <a:ea typeface="+mj-ea"/>
          </a:endParaRPr>
        </a:p>
      </dsp:txBody>
      <dsp:txXfrm rot="10800000">
        <a:off x="3078450" y="3116706"/>
        <a:ext cx="1428108" cy="1428108"/>
      </dsp:txXfrm>
    </dsp:sp>
    <dsp:sp modelId="{BD022064-5856-43CB-A67E-EB5D2C04D62A}">
      <dsp:nvSpPr>
        <dsp:cNvPr id="0" name=""/>
        <dsp:cNvSpPr/>
      </dsp:nvSpPr>
      <dsp:spPr>
        <a:xfrm rot="16200000">
          <a:off x="965514" y="3116706"/>
          <a:ext cx="2019650" cy="2019650"/>
        </a:xfrm>
        <a:prstGeom prst="pieWedge">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CN" altLang="en-US" sz="2600" kern="1200" dirty="0" smtClean="0">
              <a:latin typeface="+mj-ea"/>
              <a:ea typeface="+mj-ea"/>
            </a:rPr>
            <a:t>信息接收</a:t>
          </a:r>
          <a:endParaRPr lang="zh-CN" altLang="en-US" sz="2600" kern="1200" dirty="0">
            <a:latin typeface="+mj-ea"/>
            <a:ea typeface="+mj-ea"/>
          </a:endParaRPr>
        </a:p>
      </dsp:txBody>
      <dsp:txXfrm rot="5400000">
        <a:off x="1557056" y="3116706"/>
        <a:ext cx="1428108" cy="1428108"/>
      </dsp:txXfrm>
    </dsp:sp>
    <dsp:sp modelId="{893078A0-56B0-4C50-987E-B0CF79DD1C9B}">
      <dsp:nvSpPr>
        <dsp:cNvPr id="0" name=""/>
        <dsp:cNvSpPr/>
      </dsp:nvSpPr>
      <dsp:spPr>
        <a:xfrm>
          <a:off x="2683149" y="2650274"/>
          <a:ext cx="697315" cy="606361"/>
        </a:xfrm>
        <a:prstGeom prst="circular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D75AB42E-3854-43DB-9EBA-D8D92E1E2AD5}">
      <dsp:nvSpPr>
        <dsp:cNvPr id="0" name=""/>
        <dsp:cNvSpPr/>
      </dsp:nvSpPr>
      <dsp:spPr>
        <a:xfrm rot="10800000">
          <a:off x="2683149" y="2883490"/>
          <a:ext cx="697315" cy="606361"/>
        </a:xfrm>
        <a:prstGeom prst="circular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80A44-9BE6-4098-949D-44D5E25D4781}">
      <dsp:nvSpPr>
        <dsp:cNvPr id="0" name=""/>
        <dsp:cNvSpPr/>
      </dsp:nvSpPr>
      <dsp:spPr>
        <a:xfrm>
          <a:off x="204997" y="430"/>
          <a:ext cx="676532" cy="676532"/>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直觉</a:t>
          </a:r>
          <a:endParaRPr lang="zh-CN" altLang="en-US" sz="2000" kern="1200" dirty="0">
            <a:latin typeface="+mj-ea"/>
            <a:ea typeface="+mj-ea"/>
          </a:endParaRPr>
        </a:p>
      </dsp:txBody>
      <dsp:txXfrm>
        <a:off x="204997" y="430"/>
        <a:ext cx="676532" cy="676532"/>
      </dsp:txXfrm>
    </dsp:sp>
    <dsp:sp modelId="{65BF889F-61E6-49A4-9AF5-28B729721234}">
      <dsp:nvSpPr>
        <dsp:cNvPr id="0" name=""/>
        <dsp:cNvSpPr/>
      </dsp:nvSpPr>
      <dsp:spPr>
        <a:xfrm>
          <a:off x="936463" y="142502"/>
          <a:ext cx="392388" cy="392388"/>
        </a:xfrm>
        <a:prstGeom prst="mathPlus">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latin typeface="+mj-ea"/>
            <a:ea typeface="+mj-ea"/>
          </a:endParaRPr>
        </a:p>
      </dsp:txBody>
      <dsp:txXfrm>
        <a:off x="988474" y="292551"/>
        <a:ext cx="288366" cy="92290"/>
      </dsp:txXfrm>
    </dsp:sp>
    <dsp:sp modelId="{2AD2D0AB-4C0C-402A-BAF3-CB6BB7F6D437}">
      <dsp:nvSpPr>
        <dsp:cNvPr id="0" name=""/>
        <dsp:cNvSpPr/>
      </dsp:nvSpPr>
      <dsp:spPr>
        <a:xfrm>
          <a:off x="1383787" y="430"/>
          <a:ext cx="676532" cy="676532"/>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思考</a:t>
          </a:r>
          <a:endParaRPr lang="zh-CN" altLang="en-US" sz="2000" kern="1200" dirty="0">
            <a:latin typeface="+mj-ea"/>
            <a:ea typeface="+mj-ea"/>
          </a:endParaRPr>
        </a:p>
      </dsp:txBody>
      <dsp:txXfrm>
        <a:off x="1383787" y="430"/>
        <a:ext cx="676532" cy="676532"/>
      </dsp:txXfrm>
    </dsp:sp>
    <dsp:sp modelId="{3AB5FFE8-2708-4C00-9124-55B6DA4D44E5}">
      <dsp:nvSpPr>
        <dsp:cNvPr id="0" name=""/>
        <dsp:cNvSpPr/>
      </dsp:nvSpPr>
      <dsp:spPr>
        <a:xfrm>
          <a:off x="2115254" y="142502"/>
          <a:ext cx="392388" cy="392388"/>
        </a:xfrm>
        <a:prstGeom prst="mathEqual">
          <a:avLst/>
        </a:prstGeom>
        <a:gradFill rotWithShape="0">
          <a:gsLst>
            <a:gs pos="0">
              <a:schemeClr val="accent1">
                <a:shade val="90000"/>
                <a:hueOff val="137854"/>
                <a:satOff val="520"/>
                <a:lumOff val="20202"/>
                <a:alphaOff val="0"/>
                <a:satMod val="103000"/>
                <a:lumMod val="102000"/>
                <a:tint val="94000"/>
              </a:schemeClr>
            </a:gs>
            <a:gs pos="50000">
              <a:schemeClr val="accent1">
                <a:shade val="90000"/>
                <a:hueOff val="137854"/>
                <a:satOff val="520"/>
                <a:lumOff val="20202"/>
                <a:alphaOff val="0"/>
                <a:satMod val="110000"/>
                <a:lumMod val="100000"/>
                <a:shade val="100000"/>
              </a:schemeClr>
            </a:gs>
            <a:gs pos="100000">
              <a:schemeClr val="accent1">
                <a:shade val="90000"/>
                <a:hueOff val="137854"/>
                <a:satOff val="520"/>
                <a:lumOff val="202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latin typeface="+mj-ea"/>
            <a:ea typeface="+mj-ea"/>
          </a:endParaRPr>
        </a:p>
      </dsp:txBody>
      <dsp:txXfrm>
        <a:off x="2167265" y="223334"/>
        <a:ext cx="288366" cy="230724"/>
      </dsp:txXfrm>
    </dsp:sp>
    <dsp:sp modelId="{FC59C2A4-D679-459C-BBD2-1B77E09F6A67}">
      <dsp:nvSpPr>
        <dsp:cNvPr id="0" name=""/>
        <dsp:cNvSpPr/>
      </dsp:nvSpPr>
      <dsp:spPr>
        <a:xfrm>
          <a:off x="2562577" y="430"/>
          <a:ext cx="1575806" cy="676532"/>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概念主义者</a:t>
          </a:r>
          <a:endParaRPr lang="zh-CN" altLang="en-US" sz="2000" kern="1200" dirty="0">
            <a:latin typeface="+mj-ea"/>
            <a:ea typeface="+mj-ea"/>
          </a:endParaRPr>
        </a:p>
      </dsp:txBody>
      <dsp:txXfrm>
        <a:off x="2562577" y="430"/>
        <a:ext cx="1575806" cy="6765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C49E1-5083-42D7-9937-44ECBC54786A}">
      <dsp:nvSpPr>
        <dsp:cNvPr id="0" name=""/>
        <dsp:cNvSpPr/>
      </dsp:nvSpPr>
      <dsp:spPr>
        <a:xfrm>
          <a:off x="1300480" y="0"/>
          <a:ext cx="2519680" cy="251968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CF462E-0DC3-47B6-B423-EDABC713585C}">
      <dsp:nvSpPr>
        <dsp:cNvPr id="0" name=""/>
        <dsp:cNvSpPr/>
      </dsp:nvSpPr>
      <dsp:spPr>
        <a:xfrm>
          <a:off x="1539849" y="239369"/>
          <a:ext cx="982675" cy="982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t>公开区</a:t>
          </a:r>
          <a:endParaRPr lang="zh-CN" altLang="en-US" sz="2300" kern="1200" dirty="0"/>
        </a:p>
      </dsp:txBody>
      <dsp:txXfrm>
        <a:off x="1587819" y="287339"/>
        <a:ext cx="886735" cy="886735"/>
      </dsp:txXfrm>
    </dsp:sp>
    <dsp:sp modelId="{E0E83740-085F-448E-9B13-0E1FE8CBF44B}">
      <dsp:nvSpPr>
        <dsp:cNvPr id="0" name=""/>
        <dsp:cNvSpPr/>
      </dsp:nvSpPr>
      <dsp:spPr>
        <a:xfrm>
          <a:off x="2598115" y="239369"/>
          <a:ext cx="982675" cy="982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t>盲区</a:t>
          </a:r>
          <a:endParaRPr lang="zh-CN" altLang="en-US" sz="2300" kern="1200" dirty="0"/>
        </a:p>
      </dsp:txBody>
      <dsp:txXfrm>
        <a:off x="2646085" y="287339"/>
        <a:ext cx="886735" cy="886735"/>
      </dsp:txXfrm>
    </dsp:sp>
    <dsp:sp modelId="{CD0FEF3B-BF7B-45E3-8899-4825BF7FA0DD}">
      <dsp:nvSpPr>
        <dsp:cNvPr id="0" name=""/>
        <dsp:cNvSpPr/>
      </dsp:nvSpPr>
      <dsp:spPr>
        <a:xfrm>
          <a:off x="1539849" y="1297635"/>
          <a:ext cx="982675" cy="982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t>隐蔽区</a:t>
          </a:r>
          <a:endParaRPr lang="zh-CN" altLang="en-US" sz="2300" kern="1200" dirty="0"/>
        </a:p>
      </dsp:txBody>
      <dsp:txXfrm>
        <a:off x="1587819" y="1345605"/>
        <a:ext cx="886735" cy="886735"/>
      </dsp:txXfrm>
    </dsp:sp>
    <dsp:sp modelId="{59818695-2E54-4EAC-8C8D-CF9300698988}">
      <dsp:nvSpPr>
        <dsp:cNvPr id="0" name=""/>
        <dsp:cNvSpPr/>
      </dsp:nvSpPr>
      <dsp:spPr>
        <a:xfrm>
          <a:off x="2598115" y="1297635"/>
          <a:ext cx="982675" cy="982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t>未知区</a:t>
          </a:r>
          <a:endParaRPr lang="zh-CN" altLang="en-US" sz="2300" kern="1200" dirty="0"/>
        </a:p>
      </dsp:txBody>
      <dsp:txXfrm>
        <a:off x="2646085" y="1345605"/>
        <a:ext cx="886735" cy="8867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31E47-2121-491C-9917-0FF3CECC666A}">
      <dsp:nvSpPr>
        <dsp:cNvPr id="0" name=""/>
        <dsp:cNvSpPr/>
      </dsp:nvSpPr>
      <dsp:spPr>
        <a:xfrm>
          <a:off x="521707" y="787760"/>
          <a:ext cx="4311205" cy="4311205"/>
        </a:xfrm>
        <a:prstGeom prst="pie">
          <a:avLst>
            <a:gd name="adj1" fmla="val 16200000"/>
            <a:gd name="adj2" fmla="val 180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zh-CN" altLang="en-US" sz="4100" kern="1200" dirty="0" smtClean="0"/>
            <a:t>坚持不懈</a:t>
          </a:r>
          <a:endParaRPr lang="zh-CN" altLang="en-US" sz="4100" kern="1200" dirty="0"/>
        </a:p>
      </dsp:txBody>
      <dsp:txXfrm>
        <a:off x="2865668" y="1583280"/>
        <a:ext cx="1462730" cy="1437068"/>
      </dsp:txXfrm>
    </dsp:sp>
    <dsp:sp modelId="{6C5F2DC8-A6D3-4168-80B0-2966C3C6D5D9}">
      <dsp:nvSpPr>
        <dsp:cNvPr id="0" name=""/>
        <dsp:cNvSpPr/>
      </dsp:nvSpPr>
      <dsp:spPr>
        <a:xfrm>
          <a:off x="299474" y="916070"/>
          <a:ext cx="4311205" cy="4311205"/>
        </a:xfrm>
        <a:prstGeom prst="pie">
          <a:avLst>
            <a:gd name="adj1" fmla="val 1800000"/>
            <a:gd name="adj2" fmla="val 9000000"/>
          </a:avLst>
        </a:prstGeom>
        <a:gradFill rotWithShape="0">
          <a:gsLst>
            <a:gs pos="0">
              <a:schemeClr val="accent1">
                <a:shade val="50000"/>
                <a:hueOff val="85997"/>
                <a:satOff val="11612"/>
                <a:lumOff val="22991"/>
                <a:alphaOff val="0"/>
                <a:satMod val="103000"/>
                <a:lumMod val="102000"/>
                <a:tint val="94000"/>
              </a:schemeClr>
            </a:gs>
            <a:gs pos="50000">
              <a:schemeClr val="accent1">
                <a:shade val="50000"/>
                <a:hueOff val="85997"/>
                <a:satOff val="11612"/>
                <a:lumOff val="22991"/>
                <a:alphaOff val="0"/>
                <a:satMod val="110000"/>
                <a:lumMod val="100000"/>
                <a:shade val="100000"/>
              </a:schemeClr>
            </a:gs>
            <a:gs pos="100000">
              <a:schemeClr val="accent1">
                <a:shade val="50000"/>
                <a:hueOff val="85997"/>
                <a:satOff val="11612"/>
                <a:lumOff val="229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zh-CN" altLang="en-US" sz="4100" kern="1200" dirty="0" smtClean="0"/>
            <a:t>求职匹配</a:t>
          </a:r>
          <a:endParaRPr lang="zh-CN" altLang="en-US" sz="4100" kern="1200" dirty="0"/>
        </a:p>
      </dsp:txBody>
      <dsp:txXfrm>
        <a:off x="1479924" y="3636236"/>
        <a:ext cx="1950307" cy="1334420"/>
      </dsp:txXfrm>
    </dsp:sp>
    <dsp:sp modelId="{3E99AA7D-1D27-4632-811E-842F8D810415}">
      <dsp:nvSpPr>
        <dsp:cNvPr id="0" name=""/>
        <dsp:cNvSpPr/>
      </dsp:nvSpPr>
      <dsp:spPr>
        <a:xfrm>
          <a:off x="299474" y="916070"/>
          <a:ext cx="4311205" cy="4311205"/>
        </a:xfrm>
        <a:prstGeom prst="pie">
          <a:avLst>
            <a:gd name="adj1" fmla="val 9000000"/>
            <a:gd name="adj2" fmla="val 16200000"/>
          </a:avLst>
        </a:prstGeom>
        <a:gradFill rotWithShape="0">
          <a:gsLst>
            <a:gs pos="0">
              <a:schemeClr val="accent1">
                <a:shade val="50000"/>
                <a:hueOff val="85997"/>
                <a:satOff val="11612"/>
                <a:lumOff val="22991"/>
                <a:alphaOff val="0"/>
                <a:satMod val="103000"/>
                <a:lumMod val="102000"/>
                <a:tint val="94000"/>
              </a:schemeClr>
            </a:gs>
            <a:gs pos="50000">
              <a:schemeClr val="accent1">
                <a:shade val="50000"/>
                <a:hueOff val="85997"/>
                <a:satOff val="11612"/>
                <a:lumOff val="22991"/>
                <a:alphaOff val="0"/>
                <a:satMod val="110000"/>
                <a:lumMod val="100000"/>
                <a:shade val="100000"/>
              </a:schemeClr>
            </a:gs>
            <a:gs pos="100000">
              <a:schemeClr val="accent1">
                <a:shade val="50000"/>
                <a:hueOff val="85997"/>
                <a:satOff val="11612"/>
                <a:lumOff val="229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zh-CN" altLang="en-US" sz="4100" kern="1200" dirty="0" smtClean="0"/>
            <a:t>善用人脉</a:t>
          </a:r>
          <a:endParaRPr lang="zh-CN" altLang="en-US" sz="4100" kern="1200" dirty="0"/>
        </a:p>
      </dsp:txBody>
      <dsp:txXfrm>
        <a:off x="761389" y="1762914"/>
        <a:ext cx="1462730" cy="1437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B9600-DBF4-4B22-90AD-8B7E109AD885}">
      <dsp:nvSpPr>
        <dsp:cNvPr id="0" name=""/>
        <dsp:cNvSpPr/>
      </dsp:nvSpPr>
      <dsp:spPr>
        <a:xfrm rot="5400000">
          <a:off x="2416284" y="-1362765"/>
          <a:ext cx="594056" cy="3471189"/>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zh-CN" altLang="en-US" sz="2100" kern="1200" dirty="0" smtClean="0">
              <a:solidFill>
                <a:schemeClr val="bg1"/>
              </a:solidFill>
              <a:latin typeface="微软雅黑" panose="020B0503020204020204" pitchFamily="34" charset="-122"/>
              <a:ea typeface="微软雅黑" panose="020B0503020204020204" pitchFamily="34" charset="-122"/>
            </a:rPr>
            <a:t>天才的艺术家</a:t>
          </a:r>
          <a:endParaRPr lang="zh-CN" altLang="en-US" sz="2100" kern="1200" dirty="0">
            <a:solidFill>
              <a:schemeClr val="bg1"/>
            </a:solidFill>
            <a:latin typeface="微软雅黑" panose="020B0503020204020204" pitchFamily="34" charset="-122"/>
            <a:ea typeface="微软雅黑" panose="020B0503020204020204" pitchFamily="34" charset="-122"/>
          </a:endParaRPr>
        </a:p>
      </dsp:txBody>
      <dsp:txXfrm rot="-5400000">
        <a:off x="977718" y="104800"/>
        <a:ext cx="3442190" cy="536058"/>
      </dsp:txXfrm>
    </dsp:sp>
    <dsp:sp modelId="{F58D7483-D36C-4C28-BF7A-BED698A3E9CB}">
      <dsp:nvSpPr>
        <dsp:cNvPr id="0" name=""/>
        <dsp:cNvSpPr/>
      </dsp:nvSpPr>
      <dsp:spPr>
        <a:xfrm>
          <a:off x="121025" y="1543"/>
          <a:ext cx="856692" cy="742570"/>
        </a:xfrm>
        <a:prstGeom prst="snip2Diag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altLang="zh-CN" sz="2500" kern="1200" dirty="0" smtClean="0">
              <a:solidFill>
                <a:schemeClr val="bg1"/>
              </a:solidFill>
              <a:latin typeface="微软雅黑" panose="020B0503020204020204" pitchFamily="34" charset="-122"/>
              <a:ea typeface="微软雅黑" panose="020B0503020204020204" pitchFamily="34" charset="-122"/>
            </a:rPr>
            <a:t>SP</a:t>
          </a:r>
          <a:endParaRPr lang="zh-CN" altLang="en-US" sz="2500" kern="1200" dirty="0">
            <a:solidFill>
              <a:schemeClr val="bg1"/>
            </a:solidFill>
            <a:latin typeface="微软雅黑" panose="020B0503020204020204" pitchFamily="34" charset="-122"/>
            <a:ea typeface="微软雅黑" panose="020B0503020204020204" pitchFamily="34" charset="-122"/>
          </a:endParaRPr>
        </a:p>
      </dsp:txBody>
      <dsp:txXfrm>
        <a:off x="182907" y="63425"/>
        <a:ext cx="732928" cy="618806"/>
      </dsp:txXfrm>
    </dsp:sp>
    <dsp:sp modelId="{8AD3B687-0ACA-4E3D-B845-55074E7C6777}">
      <dsp:nvSpPr>
        <dsp:cNvPr id="0" name=""/>
        <dsp:cNvSpPr/>
      </dsp:nvSpPr>
      <dsp:spPr>
        <a:xfrm rot="5400000">
          <a:off x="2416284" y="-583066"/>
          <a:ext cx="594056" cy="3471189"/>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zh-CN" altLang="en-US" sz="2100" kern="1200" dirty="0" smtClean="0">
              <a:solidFill>
                <a:schemeClr val="bg1"/>
              </a:solidFill>
              <a:latin typeface="微软雅黑" panose="020B0503020204020204" pitchFamily="34" charset="-122"/>
              <a:ea typeface="微软雅黑" panose="020B0503020204020204" pitchFamily="34" charset="-122"/>
            </a:rPr>
            <a:t>忠诚的监护人</a:t>
          </a:r>
          <a:endParaRPr lang="zh-CN" altLang="en-US" sz="2100" kern="1200" dirty="0">
            <a:solidFill>
              <a:schemeClr val="bg1"/>
            </a:solidFill>
            <a:latin typeface="微软雅黑" panose="020B0503020204020204" pitchFamily="34" charset="-122"/>
            <a:ea typeface="微软雅黑" panose="020B0503020204020204" pitchFamily="34" charset="-122"/>
          </a:endParaRPr>
        </a:p>
      </dsp:txBody>
      <dsp:txXfrm rot="-5400000">
        <a:off x="977718" y="884499"/>
        <a:ext cx="3442190" cy="536058"/>
      </dsp:txXfrm>
    </dsp:sp>
    <dsp:sp modelId="{5EEB3FCA-4CF8-4EEA-BB0B-3C27932AA218}">
      <dsp:nvSpPr>
        <dsp:cNvPr id="0" name=""/>
        <dsp:cNvSpPr/>
      </dsp:nvSpPr>
      <dsp:spPr>
        <a:xfrm>
          <a:off x="121025" y="781242"/>
          <a:ext cx="856692" cy="742570"/>
        </a:xfrm>
        <a:prstGeom prst="snip2Diag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altLang="zh-CN" sz="2500" kern="1200" dirty="0" smtClean="0">
              <a:solidFill>
                <a:schemeClr val="bg1"/>
              </a:solidFill>
              <a:latin typeface="微软雅黑" panose="020B0503020204020204" pitchFamily="34" charset="-122"/>
              <a:ea typeface="微软雅黑" panose="020B0503020204020204" pitchFamily="34" charset="-122"/>
            </a:rPr>
            <a:t>SJ</a:t>
          </a:r>
          <a:endParaRPr lang="zh-CN" altLang="en-US" sz="2500" kern="1200" dirty="0">
            <a:solidFill>
              <a:schemeClr val="bg1"/>
            </a:solidFill>
            <a:latin typeface="微软雅黑" panose="020B0503020204020204" pitchFamily="34" charset="-122"/>
            <a:ea typeface="微软雅黑" panose="020B0503020204020204" pitchFamily="34" charset="-122"/>
          </a:endParaRPr>
        </a:p>
      </dsp:txBody>
      <dsp:txXfrm>
        <a:off x="182907" y="843124"/>
        <a:ext cx="732928" cy="618806"/>
      </dsp:txXfrm>
    </dsp:sp>
    <dsp:sp modelId="{82277F64-E61A-4645-A1D7-AA5690D561A0}">
      <dsp:nvSpPr>
        <dsp:cNvPr id="0" name=""/>
        <dsp:cNvSpPr/>
      </dsp:nvSpPr>
      <dsp:spPr>
        <a:xfrm rot="5400000">
          <a:off x="2416284" y="196632"/>
          <a:ext cx="594056" cy="3471189"/>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solidFill>
                <a:schemeClr val="bg1"/>
              </a:solidFill>
              <a:latin typeface="微软雅黑" panose="020B0503020204020204" pitchFamily="34" charset="-122"/>
              <a:ea typeface="微软雅黑" panose="020B0503020204020204" pitchFamily="34" charset="-122"/>
            </a:rPr>
            <a:t>科学家、思想家的摇篮</a:t>
          </a:r>
          <a:endParaRPr lang="zh-CN" altLang="en-US" sz="2000" kern="1200" dirty="0">
            <a:solidFill>
              <a:schemeClr val="bg1"/>
            </a:solidFill>
            <a:latin typeface="微软雅黑" panose="020B0503020204020204" pitchFamily="34" charset="-122"/>
            <a:ea typeface="微软雅黑" panose="020B0503020204020204" pitchFamily="34" charset="-122"/>
          </a:endParaRPr>
        </a:p>
      </dsp:txBody>
      <dsp:txXfrm rot="-5400000">
        <a:off x="977718" y="1664198"/>
        <a:ext cx="3442190" cy="536058"/>
      </dsp:txXfrm>
    </dsp:sp>
    <dsp:sp modelId="{00F24C32-ADE2-4F8B-ABEA-2DDC0793D093}">
      <dsp:nvSpPr>
        <dsp:cNvPr id="0" name=""/>
        <dsp:cNvSpPr/>
      </dsp:nvSpPr>
      <dsp:spPr>
        <a:xfrm>
          <a:off x="121025" y="1560941"/>
          <a:ext cx="856692" cy="742570"/>
        </a:xfrm>
        <a:prstGeom prst="snip2Diag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altLang="zh-CN" sz="2500" kern="1200" dirty="0" smtClean="0">
              <a:solidFill>
                <a:schemeClr val="bg1"/>
              </a:solidFill>
              <a:latin typeface="微软雅黑" panose="020B0503020204020204" pitchFamily="34" charset="-122"/>
              <a:ea typeface="微软雅黑" panose="020B0503020204020204" pitchFamily="34" charset="-122"/>
            </a:rPr>
            <a:t>NT</a:t>
          </a:r>
          <a:endParaRPr lang="zh-CN" altLang="en-US" sz="2500" kern="1200" dirty="0">
            <a:solidFill>
              <a:schemeClr val="bg1"/>
            </a:solidFill>
            <a:latin typeface="微软雅黑" panose="020B0503020204020204" pitchFamily="34" charset="-122"/>
            <a:ea typeface="微软雅黑" panose="020B0503020204020204" pitchFamily="34" charset="-122"/>
          </a:endParaRPr>
        </a:p>
      </dsp:txBody>
      <dsp:txXfrm>
        <a:off x="182907" y="1622823"/>
        <a:ext cx="732928" cy="618806"/>
      </dsp:txXfrm>
    </dsp:sp>
    <dsp:sp modelId="{905F0A24-4162-4773-AC65-8A6D44D09B4E}">
      <dsp:nvSpPr>
        <dsp:cNvPr id="0" name=""/>
        <dsp:cNvSpPr/>
      </dsp:nvSpPr>
      <dsp:spPr>
        <a:xfrm rot="5400000">
          <a:off x="2416284" y="976331"/>
          <a:ext cx="594056" cy="3471189"/>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smtClean="0">
              <a:solidFill>
                <a:schemeClr val="bg1"/>
              </a:solidFill>
              <a:latin typeface="微软雅黑" panose="020B0503020204020204" pitchFamily="34" charset="-122"/>
              <a:ea typeface="微软雅黑" panose="020B0503020204020204" pitchFamily="34" charset="-122"/>
            </a:rPr>
            <a:t>理想主义者、精神领袖</a:t>
          </a:r>
          <a:endParaRPr lang="zh-CN" altLang="en-US" sz="1900" kern="1200" dirty="0">
            <a:solidFill>
              <a:schemeClr val="bg1"/>
            </a:solidFill>
            <a:latin typeface="微软雅黑" panose="020B0503020204020204" pitchFamily="34" charset="-122"/>
            <a:ea typeface="微软雅黑" panose="020B0503020204020204" pitchFamily="34" charset="-122"/>
          </a:endParaRPr>
        </a:p>
      </dsp:txBody>
      <dsp:txXfrm rot="-5400000">
        <a:off x="977718" y="2443897"/>
        <a:ext cx="3442190" cy="536058"/>
      </dsp:txXfrm>
    </dsp:sp>
    <dsp:sp modelId="{10810BF2-7D05-412D-84E6-B876B0E42310}">
      <dsp:nvSpPr>
        <dsp:cNvPr id="0" name=""/>
        <dsp:cNvSpPr/>
      </dsp:nvSpPr>
      <dsp:spPr>
        <a:xfrm>
          <a:off x="121025" y="2340640"/>
          <a:ext cx="856692" cy="742570"/>
        </a:xfrm>
        <a:prstGeom prst="snip2Diag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altLang="zh-CN" sz="2500" kern="1200" dirty="0" smtClean="0">
              <a:solidFill>
                <a:schemeClr val="bg1"/>
              </a:solidFill>
              <a:latin typeface="微软雅黑" panose="020B0503020204020204" pitchFamily="34" charset="-122"/>
              <a:ea typeface="微软雅黑" panose="020B0503020204020204" pitchFamily="34" charset="-122"/>
            </a:rPr>
            <a:t>NF</a:t>
          </a:r>
          <a:endParaRPr lang="zh-CN" altLang="en-US" sz="2500" kern="1200" dirty="0">
            <a:solidFill>
              <a:schemeClr val="bg1"/>
            </a:solidFill>
            <a:latin typeface="微软雅黑" panose="020B0503020204020204" pitchFamily="34" charset="-122"/>
            <a:ea typeface="微软雅黑" panose="020B0503020204020204" pitchFamily="34" charset="-122"/>
          </a:endParaRPr>
        </a:p>
      </dsp:txBody>
      <dsp:txXfrm>
        <a:off x="182907" y="2402522"/>
        <a:ext cx="732928" cy="618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80A44-9BE6-4098-949D-44D5E25D4781}">
      <dsp:nvSpPr>
        <dsp:cNvPr id="0" name=""/>
        <dsp:cNvSpPr/>
      </dsp:nvSpPr>
      <dsp:spPr>
        <a:xfrm>
          <a:off x="204997" y="430"/>
          <a:ext cx="676532" cy="676532"/>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感觉</a:t>
          </a:r>
          <a:endParaRPr lang="zh-CN" altLang="en-US" sz="2000" kern="1200" dirty="0">
            <a:latin typeface="+mj-ea"/>
            <a:ea typeface="+mj-ea"/>
          </a:endParaRPr>
        </a:p>
      </dsp:txBody>
      <dsp:txXfrm>
        <a:off x="204997" y="430"/>
        <a:ext cx="676532" cy="676532"/>
      </dsp:txXfrm>
    </dsp:sp>
    <dsp:sp modelId="{65BF889F-61E6-49A4-9AF5-28B729721234}">
      <dsp:nvSpPr>
        <dsp:cNvPr id="0" name=""/>
        <dsp:cNvSpPr/>
      </dsp:nvSpPr>
      <dsp:spPr>
        <a:xfrm>
          <a:off x="936463" y="142502"/>
          <a:ext cx="392388" cy="392388"/>
        </a:xfrm>
        <a:prstGeom prst="mathPlus">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latin typeface="+mj-ea"/>
            <a:ea typeface="+mj-ea"/>
          </a:endParaRPr>
        </a:p>
      </dsp:txBody>
      <dsp:txXfrm>
        <a:off x="988474" y="292551"/>
        <a:ext cx="288366" cy="92290"/>
      </dsp:txXfrm>
    </dsp:sp>
    <dsp:sp modelId="{22FF2C77-252D-43E7-B097-398B99060EFF}">
      <dsp:nvSpPr>
        <dsp:cNvPr id="0" name=""/>
        <dsp:cNvSpPr/>
      </dsp:nvSpPr>
      <dsp:spPr>
        <a:xfrm>
          <a:off x="1383787" y="430"/>
          <a:ext cx="676532" cy="676532"/>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知觉</a:t>
          </a:r>
          <a:endParaRPr lang="zh-CN" altLang="en-US" sz="2300" kern="1200" dirty="0"/>
        </a:p>
      </dsp:txBody>
      <dsp:txXfrm>
        <a:off x="1383787" y="430"/>
        <a:ext cx="676532" cy="676532"/>
      </dsp:txXfrm>
    </dsp:sp>
    <dsp:sp modelId="{A8F817BF-45E1-4834-A1D4-33401FFE8A29}">
      <dsp:nvSpPr>
        <dsp:cNvPr id="0" name=""/>
        <dsp:cNvSpPr/>
      </dsp:nvSpPr>
      <dsp:spPr>
        <a:xfrm>
          <a:off x="2115254" y="142502"/>
          <a:ext cx="392388" cy="392388"/>
        </a:xfrm>
        <a:prstGeom prst="mathEqual">
          <a:avLst/>
        </a:prstGeom>
        <a:gradFill rotWithShape="0">
          <a:gsLst>
            <a:gs pos="0">
              <a:schemeClr val="accent1">
                <a:shade val="90000"/>
                <a:hueOff val="137854"/>
                <a:satOff val="520"/>
                <a:lumOff val="20202"/>
                <a:alphaOff val="0"/>
                <a:satMod val="103000"/>
                <a:lumMod val="102000"/>
                <a:tint val="94000"/>
              </a:schemeClr>
            </a:gs>
            <a:gs pos="50000">
              <a:schemeClr val="accent1">
                <a:shade val="90000"/>
                <a:hueOff val="137854"/>
                <a:satOff val="520"/>
                <a:lumOff val="20202"/>
                <a:alphaOff val="0"/>
                <a:satMod val="110000"/>
                <a:lumMod val="100000"/>
                <a:shade val="100000"/>
              </a:schemeClr>
            </a:gs>
            <a:gs pos="100000">
              <a:schemeClr val="accent1">
                <a:shade val="90000"/>
                <a:hueOff val="137854"/>
                <a:satOff val="520"/>
                <a:lumOff val="202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2167265" y="223334"/>
        <a:ext cx="288366" cy="230724"/>
      </dsp:txXfrm>
    </dsp:sp>
    <dsp:sp modelId="{D21DDE49-4519-41A1-9089-07EF5F66AB9E}">
      <dsp:nvSpPr>
        <dsp:cNvPr id="0" name=""/>
        <dsp:cNvSpPr/>
      </dsp:nvSpPr>
      <dsp:spPr>
        <a:xfrm>
          <a:off x="2562577" y="430"/>
          <a:ext cx="1575806" cy="676532"/>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经验主义者</a:t>
          </a:r>
          <a:endParaRPr lang="zh-CN" altLang="en-US" sz="2300" kern="1200" dirty="0"/>
        </a:p>
      </dsp:txBody>
      <dsp:txXfrm>
        <a:off x="2562577" y="430"/>
        <a:ext cx="1575806" cy="6765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80A44-9BE6-4098-949D-44D5E25D4781}">
      <dsp:nvSpPr>
        <dsp:cNvPr id="0" name=""/>
        <dsp:cNvSpPr/>
      </dsp:nvSpPr>
      <dsp:spPr>
        <a:xfrm>
          <a:off x="204997" y="430"/>
          <a:ext cx="676532" cy="676532"/>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直觉</a:t>
          </a:r>
          <a:endParaRPr lang="zh-CN" altLang="en-US" sz="2000" kern="1200" dirty="0">
            <a:latin typeface="+mj-ea"/>
            <a:ea typeface="+mj-ea"/>
          </a:endParaRPr>
        </a:p>
      </dsp:txBody>
      <dsp:txXfrm>
        <a:off x="204997" y="430"/>
        <a:ext cx="676532" cy="676532"/>
      </dsp:txXfrm>
    </dsp:sp>
    <dsp:sp modelId="{65BF889F-61E6-49A4-9AF5-28B729721234}">
      <dsp:nvSpPr>
        <dsp:cNvPr id="0" name=""/>
        <dsp:cNvSpPr/>
      </dsp:nvSpPr>
      <dsp:spPr>
        <a:xfrm>
          <a:off x="936463" y="142502"/>
          <a:ext cx="392388" cy="392388"/>
        </a:xfrm>
        <a:prstGeom prst="mathPlus">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latin typeface="+mj-ea"/>
            <a:ea typeface="+mj-ea"/>
          </a:endParaRPr>
        </a:p>
      </dsp:txBody>
      <dsp:txXfrm>
        <a:off x="988474" y="292551"/>
        <a:ext cx="288366" cy="92290"/>
      </dsp:txXfrm>
    </dsp:sp>
    <dsp:sp modelId="{BBB67E8E-D55C-4A02-87CE-C3DCAACD0307}">
      <dsp:nvSpPr>
        <dsp:cNvPr id="0" name=""/>
        <dsp:cNvSpPr/>
      </dsp:nvSpPr>
      <dsp:spPr>
        <a:xfrm>
          <a:off x="1383787" y="430"/>
          <a:ext cx="676532" cy="676532"/>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情感</a:t>
          </a:r>
          <a:endParaRPr lang="zh-CN" altLang="en-US" sz="2300" kern="1200" dirty="0"/>
        </a:p>
      </dsp:txBody>
      <dsp:txXfrm>
        <a:off x="1383787" y="430"/>
        <a:ext cx="676532" cy="676532"/>
      </dsp:txXfrm>
    </dsp:sp>
    <dsp:sp modelId="{6D5E403A-E9C1-4C61-88B6-F6957B668F14}">
      <dsp:nvSpPr>
        <dsp:cNvPr id="0" name=""/>
        <dsp:cNvSpPr/>
      </dsp:nvSpPr>
      <dsp:spPr>
        <a:xfrm>
          <a:off x="2115254" y="142502"/>
          <a:ext cx="392388" cy="392388"/>
        </a:xfrm>
        <a:prstGeom prst="mathEqual">
          <a:avLst/>
        </a:prstGeom>
        <a:gradFill rotWithShape="0">
          <a:gsLst>
            <a:gs pos="0">
              <a:schemeClr val="accent1">
                <a:shade val="90000"/>
                <a:hueOff val="137854"/>
                <a:satOff val="520"/>
                <a:lumOff val="20202"/>
                <a:alphaOff val="0"/>
                <a:satMod val="103000"/>
                <a:lumMod val="102000"/>
                <a:tint val="94000"/>
              </a:schemeClr>
            </a:gs>
            <a:gs pos="50000">
              <a:schemeClr val="accent1">
                <a:shade val="90000"/>
                <a:hueOff val="137854"/>
                <a:satOff val="520"/>
                <a:lumOff val="20202"/>
                <a:alphaOff val="0"/>
                <a:satMod val="110000"/>
                <a:lumMod val="100000"/>
                <a:shade val="100000"/>
              </a:schemeClr>
            </a:gs>
            <a:gs pos="100000">
              <a:schemeClr val="accent1">
                <a:shade val="90000"/>
                <a:hueOff val="137854"/>
                <a:satOff val="520"/>
                <a:lumOff val="202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2167265" y="223334"/>
        <a:ext cx="288366" cy="230724"/>
      </dsp:txXfrm>
    </dsp:sp>
    <dsp:sp modelId="{00F04E7F-76AC-4D92-821D-BCA9CFF23A2D}">
      <dsp:nvSpPr>
        <dsp:cNvPr id="0" name=""/>
        <dsp:cNvSpPr/>
      </dsp:nvSpPr>
      <dsp:spPr>
        <a:xfrm>
          <a:off x="2562577" y="430"/>
          <a:ext cx="1575806" cy="676532"/>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理想主义者</a:t>
          </a:r>
          <a:endParaRPr lang="zh-CN" altLang="en-US" sz="2300" kern="1200" dirty="0"/>
        </a:p>
      </dsp:txBody>
      <dsp:txXfrm>
        <a:off x="2562577" y="430"/>
        <a:ext cx="1575806" cy="676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80A44-9BE6-4098-949D-44D5E25D4781}">
      <dsp:nvSpPr>
        <dsp:cNvPr id="0" name=""/>
        <dsp:cNvSpPr/>
      </dsp:nvSpPr>
      <dsp:spPr>
        <a:xfrm>
          <a:off x="204997" y="430"/>
          <a:ext cx="676532" cy="676532"/>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mj-ea"/>
              <a:ea typeface="+mj-ea"/>
            </a:rPr>
            <a:t>感觉</a:t>
          </a:r>
          <a:endParaRPr lang="zh-CN" altLang="en-US" sz="2000" kern="1200" dirty="0">
            <a:latin typeface="+mj-ea"/>
            <a:ea typeface="+mj-ea"/>
          </a:endParaRPr>
        </a:p>
      </dsp:txBody>
      <dsp:txXfrm>
        <a:off x="204997" y="430"/>
        <a:ext cx="676532" cy="676532"/>
      </dsp:txXfrm>
    </dsp:sp>
    <dsp:sp modelId="{65BF889F-61E6-49A4-9AF5-28B729721234}">
      <dsp:nvSpPr>
        <dsp:cNvPr id="0" name=""/>
        <dsp:cNvSpPr/>
      </dsp:nvSpPr>
      <dsp:spPr>
        <a:xfrm>
          <a:off x="936463" y="142502"/>
          <a:ext cx="392388" cy="392388"/>
        </a:xfrm>
        <a:prstGeom prst="mathPlus">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latin typeface="+mj-ea"/>
            <a:ea typeface="+mj-ea"/>
          </a:endParaRPr>
        </a:p>
      </dsp:txBody>
      <dsp:txXfrm>
        <a:off x="988474" y="292551"/>
        <a:ext cx="288366" cy="92290"/>
      </dsp:txXfrm>
    </dsp:sp>
    <dsp:sp modelId="{D5455AC6-9BAC-452E-8723-252335048B69}">
      <dsp:nvSpPr>
        <dsp:cNvPr id="0" name=""/>
        <dsp:cNvSpPr/>
      </dsp:nvSpPr>
      <dsp:spPr>
        <a:xfrm>
          <a:off x="1383787" y="430"/>
          <a:ext cx="676532" cy="676532"/>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判断</a:t>
          </a:r>
          <a:endParaRPr lang="zh-CN" altLang="en-US" sz="2300" kern="1200" dirty="0"/>
        </a:p>
      </dsp:txBody>
      <dsp:txXfrm>
        <a:off x="1383787" y="430"/>
        <a:ext cx="676532" cy="676532"/>
      </dsp:txXfrm>
    </dsp:sp>
    <dsp:sp modelId="{C2542344-120F-442C-B016-E14552682F60}">
      <dsp:nvSpPr>
        <dsp:cNvPr id="0" name=""/>
        <dsp:cNvSpPr/>
      </dsp:nvSpPr>
      <dsp:spPr>
        <a:xfrm>
          <a:off x="2115254" y="142502"/>
          <a:ext cx="392388" cy="392388"/>
        </a:xfrm>
        <a:prstGeom prst="mathEqual">
          <a:avLst/>
        </a:prstGeom>
        <a:gradFill rotWithShape="0">
          <a:gsLst>
            <a:gs pos="0">
              <a:schemeClr val="accent1">
                <a:shade val="90000"/>
                <a:hueOff val="137854"/>
                <a:satOff val="520"/>
                <a:lumOff val="20202"/>
                <a:alphaOff val="0"/>
                <a:satMod val="103000"/>
                <a:lumMod val="102000"/>
                <a:tint val="94000"/>
              </a:schemeClr>
            </a:gs>
            <a:gs pos="50000">
              <a:schemeClr val="accent1">
                <a:shade val="90000"/>
                <a:hueOff val="137854"/>
                <a:satOff val="520"/>
                <a:lumOff val="20202"/>
                <a:alphaOff val="0"/>
                <a:satMod val="110000"/>
                <a:lumMod val="100000"/>
                <a:shade val="100000"/>
              </a:schemeClr>
            </a:gs>
            <a:gs pos="100000">
              <a:schemeClr val="accent1">
                <a:shade val="90000"/>
                <a:hueOff val="137854"/>
                <a:satOff val="520"/>
                <a:lumOff val="202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2167265" y="223334"/>
        <a:ext cx="288366" cy="230724"/>
      </dsp:txXfrm>
    </dsp:sp>
    <dsp:sp modelId="{1FFF7B8A-4117-4E6E-A8F9-67C2B733BE16}">
      <dsp:nvSpPr>
        <dsp:cNvPr id="0" name=""/>
        <dsp:cNvSpPr/>
      </dsp:nvSpPr>
      <dsp:spPr>
        <a:xfrm>
          <a:off x="2562577" y="430"/>
          <a:ext cx="1575806" cy="676532"/>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t>传统主义者</a:t>
          </a:r>
          <a:endParaRPr lang="zh-CN" altLang="en-US" sz="2300" kern="1200" dirty="0"/>
        </a:p>
      </dsp:txBody>
      <dsp:txXfrm>
        <a:off x="2562577" y="430"/>
        <a:ext cx="1575806" cy="6765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9C6C4-8BF1-4D58-B042-829226F7FFB3}">
      <dsp:nvSpPr>
        <dsp:cNvPr id="0" name=""/>
        <dsp:cNvSpPr/>
      </dsp:nvSpPr>
      <dsp:spPr>
        <a:xfrm rot="5400000">
          <a:off x="3341605" y="-1582127"/>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内向、感觉、思考、判断型</a:t>
          </a:r>
          <a:endParaRPr lang="zh-CN" altLang="en-US" sz="2000" kern="1200" dirty="0">
            <a:latin typeface="+mj-ea"/>
            <a:ea typeface="+mj-ea"/>
          </a:endParaRPr>
        </a:p>
      </dsp:txBody>
      <dsp:txXfrm rot="-5400000">
        <a:off x="1627611" y="131867"/>
        <a:ext cx="3839187" cy="411198"/>
      </dsp:txXfrm>
    </dsp:sp>
    <dsp:sp modelId="{E54ACBDE-6815-4FAF-AB13-C90437572D89}">
      <dsp:nvSpPr>
        <dsp:cNvPr id="0" name=""/>
        <dsp:cNvSpPr/>
      </dsp:nvSpPr>
      <dsp:spPr>
        <a:xfrm>
          <a:off x="552959" y="3384"/>
          <a:ext cx="1074650" cy="705546"/>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ISTJ</a:t>
          </a:r>
          <a:endParaRPr lang="zh-CN" altLang="en-US" sz="2000" kern="1200" dirty="0">
            <a:latin typeface="+mj-ea"/>
            <a:ea typeface="+mj-ea"/>
          </a:endParaRPr>
        </a:p>
      </dsp:txBody>
      <dsp:txXfrm>
        <a:off x="552959" y="3384"/>
        <a:ext cx="1074650" cy="705546"/>
      </dsp:txXfrm>
    </dsp:sp>
    <dsp:sp modelId="{F4956431-B1C9-4841-818B-A60F01A3E1AA}">
      <dsp:nvSpPr>
        <dsp:cNvPr id="0" name=""/>
        <dsp:cNvSpPr/>
      </dsp:nvSpPr>
      <dsp:spPr>
        <a:xfrm rot="5400000">
          <a:off x="3341605" y="-824595"/>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内向、感觉、情感、判断型</a:t>
          </a:r>
          <a:endParaRPr lang="zh-CN" altLang="en-US" sz="2000" kern="1200" dirty="0">
            <a:latin typeface="+mj-ea"/>
            <a:ea typeface="+mj-ea"/>
          </a:endParaRPr>
        </a:p>
      </dsp:txBody>
      <dsp:txXfrm rot="-5400000">
        <a:off x="1627611" y="889399"/>
        <a:ext cx="3839187" cy="411198"/>
      </dsp:txXfrm>
    </dsp:sp>
    <dsp:sp modelId="{C1A9EC1C-5E33-4DA8-B153-59ECEB455B41}">
      <dsp:nvSpPr>
        <dsp:cNvPr id="0" name=""/>
        <dsp:cNvSpPr/>
      </dsp:nvSpPr>
      <dsp:spPr>
        <a:xfrm>
          <a:off x="552959" y="760916"/>
          <a:ext cx="1074650" cy="705546"/>
        </a:xfrm>
        <a:prstGeom prst="rect">
          <a:avLst/>
        </a:prstGeom>
        <a:gradFill rotWithShape="0">
          <a:gsLst>
            <a:gs pos="0">
              <a:schemeClr val="accent1">
                <a:alpha val="90000"/>
                <a:hueOff val="0"/>
                <a:satOff val="0"/>
                <a:lumOff val="0"/>
                <a:alphaOff val="-5714"/>
                <a:satMod val="103000"/>
                <a:lumMod val="102000"/>
                <a:tint val="94000"/>
              </a:schemeClr>
            </a:gs>
            <a:gs pos="50000">
              <a:schemeClr val="accent1">
                <a:alpha val="90000"/>
                <a:hueOff val="0"/>
                <a:satOff val="0"/>
                <a:lumOff val="0"/>
                <a:alphaOff val="-5714"/>
                <a:satMod val="110000"/>
                <a:lumMod val="100000"/>
                <a:shade val="100000"/>
              </a:schemeClr>
            </a:gs>
            <a:gs pos="100000">
              <a:schemeClr val="accent1">
                <a:alpha val="90000"/>
                <a:hueOff val="0"/>
                <a:satOff val="0"/>
                <a:lumOff val="0"/>
                <a:alphaOff val="-571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ISFJ</a:t>
          </a:r>
          <a:endParaRPr lang="zh-CN" altLang="en-US" sz="2000" kern="1200" dirty="0">
            <a:latin typeface="+mj-ea"/>
            <a:ea typeface="+mj-ea"/>
          </a:endParaRPr>
        </a:p>
      </dsp:txBody>
      <dsp:txXfrm>
        <a:off x="552959" y="760916"/>
        <a:ext cx="1074650" cy="705546"/>
      </dsp:txXfrm>
    </dsp:sp>
    <dsp:sp modelId="{4D36F27C-CD15-4D2B-8161-31A6372BF57A}">
      <dsp:nvSpPr>
        <dsp:cNvPr id="0" name=""/>
        <dsp:cNvSpPr/>
      </dsp:nvSpPr>
      <dsp:spPr>
        <a:xfrm rot="5400000">
          <a:off x="3341605" y="-67063"/>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内向、直觉、情感、判断型</a:t>
          </a:r>
          <a:endParaRPr lang="zh-CN" altLang="en-US" sz="2000" kern="1200" dirty="0">
            <a:latin typeface="+mj-ea"/>
            <a:ea typeface="+mj-ea"/>
          </a:endParaRPr>
        </a:p>
      </dsp:txBody>
      <dsp:txXfrm rot="-5400000">
        <a:off x="1627611" y="1646931"/>
        <a:ext cx="3839187" cy="411198"/>
      </dsp:txXfrm>
    </dsp:sp>
    <dsp:sp modelId="{DA8D19AE-02B3-49E7-82B2-56C639AC6875}">
      <dsp:nvSpPr>
        <dsp:cNvPr id="0" name=""/>
        <dsp:cNvSpPr/>
      </dsp:nvSpPr>
      <dsp:spPr>
        <a:xfrm>
          <a:off x="552959" y="1518447"/>
          <a:ext cx="1074650" cy="705546"/>
        </a:xfrm>
        <a:prstGeom prst="rect">
          <a:avLst/>
        </a:prstGeom>
        <a:gradFill rotWithShape="0">
          <a:gsLst>
            <a:gs pos="0">
              <a:schemeClr val="accent1">
                <a:alpha val="90000"/>
                <a:hueOff val="0"/>
                <a:satOff val="0"/>
                <a:lumOff val="0"/>
                <a:alphaOff val="-11429"/>
                <a:satMod val="103000"/>
                <a:lumMod val="102000"/>
                <a:tint val="94000"/>
              </a:schemeClr>
            </a:gs>
            <a:gs pos="50000">
              <a:schemeClr val="accent1">
                <a:alpha val="90000"/>
                <a:hueOff val="0"/>
                <a:satOff val="0"/>
                <a:lumOff val="0"/>
                <a:alphaOff val="-11429"/>
                <a:satMod val="110000"/>
                <a:lumMod val="100000"/>
                <a:shade val="100000"/>
              </a:schemeClr>
            </a:gs>
            <a:gs pos="100000">
              <a:schemeClr val="accent1">
                <a:alpha val="90000"/>
                <a:hueOff val="0"/>
                <a:satOff val="0"/>
                <a:lumOff val="0"/>
                <a:alphaOff val="-11429"/>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INFJ</a:t>
          </a:r>
          <a:endParaRPr lang="zh-CN" altLang="en-US" sz="2000" kern="1200" dirty="0">
            <a:latin typeface="+mj-ea"/>
            <a:ea typeface="+mj-ea"/>
          </a:endParaRPr>
        </a:p>
      </dsp:txBody>
      <dsp:txXfrm>
        <a:off x="552959" y="1518447"/>
        <a:ext cx="1074650" cy="705546"/>
      </dsp:txXfrm>
    </dsp:sp>
    <dsp:sp modelId="{8D630C2D-A6F4-462C-A12D-F2A833C7D2E4}">
      <dsp:nvSpPr>
        <dsp:cNvPr id="0" name=""/>
        <dsp:cNvSpPr/>
      </dsp:nvSpPr>
      <dsp:spPr>
        <a:xfrm rot="5400000">
          <a:off x="3341605" y="690467"/>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内向、直觉、思考、判断型</a:t>
          </a:r>
          <a:endParaRPr lang="zh-CN" altLang="en-US" sz="2000" kern="1200" dirty="0">
            <a:latin typeface="+mj-ea"/>
            <a:ea typeface="+mj-ea"/>
          </a:endParaRPr>
        </a:p>
      </dsp:txBody>
      <dsp:txXfrm rot="-5400000">
        <a:off x="1627611" y="2404461"/>
        <a:ext cx="3839187" cy="411198"/>
      </dsp:txXfrm>
    </dsp:sp>
    <dsp:sp modelId="{08DF0270-C789-486C-87DC-0272729200D5}">
      <dsp:nvSpPr>
        <dsp:cNvPr id="0" name=""/>
        <dsp:cNvSpPr/>
      </dsp:nvSpPr>
      <dsp:spPr>
        <a:xfrm>
          <a:off x="552959" y="2275979"/>
          <a:ext cx="1074650" cy="705546"/>
        </a:xfrm>
        <a:prstGeom prst="rect">
          <a:avLst/>
        </a:prstGeom>
        <a:gradFill rotWithShape="0">
          <a:gsLst>
            <a:gs pos="0">
              <a:schemeClr val="accent1">
                <a:alpha val="90000"/>
                <a:hueOff val="0"/>
                <a:satOff val="0"/>
                <a:lumOff val="0"/>
                <a:alphaOff val="-17143"/>
                <a:satMod val="103000"/>
                <a:lumMod val="102000"/>
                <a:tint val="94000"/>
              </a:schemeClr>
            </a:gs>
            <a:gs pos="50000">
              <a:schemeClr val="accent1">
                <a:alpha val="90000"/>
                <a:hueOff val="0"/>
                <a:satOff val="0"/>
                <a:lumOff val="0"/>
                <a:alphaOff val="-17143"/>
                <a:satMod val="110000"/>
                <a:lumMod val="100000"/>
                <a:shade val="100000"/>
              </a:schemeClr>
            </a:gs>
            <a:gs pos="100000">
              <a:schemeClr val="accent1">
                <a:alpha val="90000"/>
                <a:hueOff val="0"/>
                <a:satOff val="0"/>
                <a:lumOff val="0"/>
                <a:alphaOff val="-1714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INTJ</a:t>
          </a:r>
          <a:endParaRPr lang="zh-CN" altLang="en-US" sz="2000" kern="1200" dirty="0">
            <a:latin typeface="+mj-ea"/>
            <a:ea typeface="+mj-ea"/>
          </a:endParaRPr>
        </a:p>
      </dsp:txBody>
      <dsp:txXfrm>
        <a:off x="552959" y="2275979"/>
        <a:ext cx="1074650" cy="705546"/>
      </dsp:txXfrm>
    </dsp:sp>
    <dsp:sp modelId="{B66C8E5B-964B-496C-8896-BF86FC588754}">
      <dsp:nvSpPr>
        <dsp:cNvPr id="0" name=""/>
        <dsp:cNvSpPr/>
      </dsp:nvSpPr>
      <dsp:spPr>
        <a:xfrm rot="5400000">
          <a:off x="3341605" y="1447999"/>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内向、感觉、思考、知觉型</a:t>
          </a:r>
          <a:endParaRPr lang="zh-CN" altLang="en-US" sz="2000" kern="1200" dirty="0">
            <a:latin typeface="+mj-ea"/>
            <a:ea typeface="+mj-ea"/>
          </a:endParaRPr>
        </a:p>
      </dsp:txBody>
      <dsp:txXfrm rot="-5400000">
        <a:off x="1627611" y="3161993"/>
        <a:ext cx="3839187" cy="411198"/>
      </dsp:txXfrm>
    </dsp:sp>
    <dsp:sp modelId="{1994E167-85AE-4687-B631-3ABD126FE861}">
      <dsp:nvSpPr>
        <dsp:cNvPr id="0" name=""/>
        <dsp:cNvSpPr/>
      </dsp:nvSpPr>
      <dsp:spPr>
        <a:xfrm>
          <a:off x="552959" y="3033511"/>
          <a:ext cx="1074650" cy="705546"/>
        </a:xfrm>
        <a:prstGeom prst="rect">
          <a:avLst/>
        </a:prstGeom>
        <a:gradFill rotWithShape="0">
          <a:gsLst>
            <a:gs pos="0">
              <a:schemeClr val="accent1">
                <a:alpha val="90000"/>
                <a:hueOff val="0"/>
                <a:satOff val="0"/>
                <a:lumOff val="0"/>
                <a:alphaOff val="-22857"/>
                <a:satMod val="103000"/>
                <a:lumMod val="102000"/>
                <a:tint val="94000"/>
              </a:schemeClr>
            </a:gs>
            <a:gs pos="50000">
              <a:schemeClr val="accent1">
                <a:alpha val="90000"/>
                <a:hueOff val="0"/>
                <a:satOff val="0"/>
                <a:lumOff val="0"/>
                <a:alphaOff val="-22857"/>
                <a:satMod val="110000"/>
                <a:lumMod val="100000"/>
                <a:shade val="100000"/>
              </a:schemeClr>
            </a:gs>
            <a:gs pos="100000">
              <a:schemeClr val="accent1">
                <a:alpha val="90000"/>
                <a:hueOff val="0"/>
                <a:satOff val="0"/>
                <a:lumOff val="0"/>
                <a:alphaOff val="-2285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ISTP</a:t>
          </a:r>
          <a:endParaRPr lang="zh-CN" altLang="en-US" sz="2000" kern="1200" dirty="0">
            <a:latin typeface="+mj-ea"/>
            <a:ea typeface="+mj-ea"/>
          </a:endParaRPr>
        </a:p>
      </dsp:txBody>
      <dsp:txXfrm>
        <a:off x="552959" y="3033511"/>
        <a:ext cx="1074650" cy="705546"/>
      </dsp:txXfrm>
    </dsp:sp>
    <dsp:sp modelId="{CB96A0F0-043C-4074-9447-29A03AB45D9F}">
      <dsp:nvSpPr>
        <dsp:cNvPr id="0" name=""/>
        <dsp:cNvSpPr/>
      </dsp:nvSpPr>
      <dsp:spPr>
        <a:xfrm rot="5400000">
          <a:off x="3341605" y="2205531"/>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内向、感觉、情感、知觉型</a:t>
          </a:r>
          <a:endParaRPr lang="zh-CN" altLang="en-US" sz="2000" kern="1200" dirty="0">
            <a:latin typeface="+mj-ea"/>
            <a:ea typeface="+mj-ea"/>
          </a:endParaRPr>
        </a:p>
      </dsp:txBody>
      <dsp:txXfrm rot="-5400000">
        <a:off x="1627611" y="3919525"/>
        <a:ext cx="3839187" cy="411198"/>
      </dsp:txXfrm>
    </dsp:sp>
    <dsp:sp modelId="{11D79678-A7B6-4AB2-8EF4-8D7062E99AA7}">
      <dsp:nvSpPr>
        <dsp:cNvPr id="0" name=""/>
        <dsp:cNvSpPr/>
      </dsp:nvSpPr>
      <dsp:spPr>
        <a:xfrm>
          <a:off x="552959" y="3791042"/>
          <a:ext cx="1074650" cy="705546"/>
        </a:xfrm>
        <a:prstGeom prst="rect">
          <a:avLst/>
        </a:prstGeom>
        <a:gradFill rotWithShape="0">
          <a:gsLst>
            <a:gs pos="0">
              <a:schemeClr val="accent1">
                <a:alpha val="90000"/>
                <a:hueOff val="0"/>
                <a:satOff val="0"/>
                <a:lumOff val="0"/>
                <a:alphaOff val="-28571"/>
                <a:satMod val="103000"/>
                <a:lumMod val="102000"/>
                <a:tint val="94000"/>
              </a:schemeClr>
            </a:gs>
            <a:gs pos="50000">
              <a:schemeClr val="accent1">
                <a:alpha val="90000"/>
                <a:hueOff val="0"/>
                <a:satOff val="0"/>
                <a:lumOff val="0"/>
                <a:alphaOff val="-28571"/>
                <a:satMod val="110000"/>
                <a:lumMod val="100000"/>
                <a:shade val="100000"/>
              </a:schemeClr>
            </a:gs>
            <a:gs pos="100000">
              <a:schemeClr val="accent1">
                <a:alpha val="90000"/>
                <a:hueOff val="0"/>
                <a:satOff val="0"/>
                <a:lumOff val="0"/>
                <a:alphaOff val="-2857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ISFP</a:t>
          </a:r>
          <a:endParaRPr lang="zh-CN" altLang="en-US" sz="2000" kern="1200" dirty="0">
            <a:latin typeface="+mj-ea"/>
            <a:ea typeface="+mj-ea"/>
          </a:endParaRPr>
        </a:p>
      </dsp:txBody>
      <dsp:txXfrm>
        <a:off x="552959" y="3791042"/>
        <a:ext cx="1074650" cy="705546"/>
      </dsp:txXfrm>
    </dsp:sp>
    <dsp:sp modelId="{DB38ACDB-4006-4D07-8935-A9F27E40D1CC}">
      <dsp:nvSpPr>
        <dsp:cNvPr id="0" name=""/>
        <dsp:cNvSpPr/>
      </dsp:nvSpPr>
      <dsp:spPr>
        <a:xfrm rot="5400000">
          <a:off x="3341605" y="2963062"/>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内向、直觉、情感、知觉型</a:t>
          </a:r>
          <a:endParaRPr lang="zh-CN" altLang="en-US" sz="2000" kern="1200" dirty="0">
            <a:latin typeface="+mj-ea"/>
            <a:ea typeface="+mj-ea"/>
          </a:endParaRPr>
        </a:p>
      </dsp:txBody>
      <dsp:txXfrm rot="-5400000">
        <a:off x="1627611" y="4677056"/>
        <a:ext cx="3839187" cy="411198"/>
      </dsp:txXfrm>
    </dsp:sp>
    <dsp:sp modelId="{47D524C6-CEF5-476F-9794-A419269375A9}">
      <dsp:nvSpPr>
        <dsp:cNvPr id="0" name=""/>
        <dsp:cNvSpPr/>
      </dsp:nvSpPr>
      <dsp:spPr>
        <a:xfrm>
          <a:off x="552959" y="4548574"/>
          <a:ext cx="1074650" cy="705546"/>
        </a:xfrm>
        <a:prstGeom prst="rect">
          <a:avLst/>
        </a:prstGeom>
        <a:gradFill rotWithShape="0">
          <a:gsLst>
            <a:gs pos="0">
              <a:schemeClr val="accent1">
                <a:alpha val="90000"/>
                <a:hueOff val="0"/>
                <a:satOff val="0"/>
                <a:lumOff val="0"/>
                <a:alphaOff val="-34286"/>
                <a:satMod val="103000"/>
                <a:lumMod val="102000"/>
                <a:tint val="94000"/>
              </a:schemeClr>
            </a:gs>
            <a:gs pos="50000">
              <a:schemeClr val="accent1">
                <a:alpha val="90000"/>
                <a:hueOff val="0"/>
                <a:satOff val="0"/>
                <a:lumOff val="0"/>
                <a:alphaOff val="-34286"/>
                <a:satMod val="110000"/>
                <a:lumMod val="100000"/>
                <a:shade val="100000"/>
              </a:schemeClr>
            </a:gs>
            <a:gs pos="100000">
              <a:schemeClr val="accent1">
                <a:alpha val="90000"/>
                <a:hueOff val="0"/>
                <a:satOff val="0"/>
                <a:lumOff val="0"/>
                <a:alphaOff val="-3428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INFP</a:t>
          </a:r>
          <a:endParaRPr lang="zh-CN" altLang="en-US" sz="2000" kern="1200" dirty="0">
            <a:latin typeface="+mj-ea"/>
            <a:ea typeface="+mj-ea"/>
          </a:endParaRPr>
        </a:p>
      </dsp:txBody>
      <dsp:txXfrm>
        <a:off x="552959" y="4548574"/>
        <a:ext cx="1074650" cy="705546"/>
      </dsp:txXfrm>
    </dsp:sp>
    <dsp:sp modelId="{DD938B58-C497-43FC-A7AC-8EFE13C7667C}">
      <dsp:nvSpPr>
        <dsp:cNvPr id="0" name=""/>
        <dsp:cNvSpPr/>
      </dsp:nvSpPr>
      <dsp:spPr>
        <a:xfrm rot="5400000">
          <a:off x="3341605" y="3720594"/>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内向、直觉、思考、知觉型</a:t>
          </a:r>
          <a:endParaRPr lang="zh-CN" altLang="en-US" sz="2000" kern="1200" dirty="0">
            <a:latin typeface="+mj-ea"/>
            <a:ea typeface="+mj-ea"/>
          </a:endParaRPr>
        </a:p>
      </dsp:txBody>
      <dsp:txXfrm rot="-5400000">
        <a:off x="1627611" y="5434588"/>
        <a:ext cx="3839187" cy="411198"/>
      </dsp:txXfrm>
    </dsp:sp>
    <dsp:sp modelId="{D45CA98D-E562-43D2-B995-34772786D5CF}">
      <dsp:nvSpPr>
        <dsp:cNvPr id="0" name=""/>
        <dsp:cNvSpPr/>
      </dsp:nvSpPr>
      <dsp:spPr>
        <a:xfrm>
          <a:off x="552959" y="5306106"/>
          <a:ext cx="1074650" cy="705546"/>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INTP</a:t>
          </a:r>
          <a:endParaRPr lang="zh-CN" altLang="en-US" sz="2000" kern="1200" dirty="0">
            <a:latin typeface="+mj-ea"/>
            <a:ea typeface="+mj-ea"/>
          </a:endParaRPr>
        </a:p>
      </dsp:txBody>
      <dsp:txXfrm>
        <a:off x="552959" y="5306106"/>
        <a:ext cx="1074650" cy="7055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9C6C4-8BF1-4D58-B042-829226F7FFB3}">
      <dsp:nvSpPr>
        <dsp:cNvPr id="0" name=""/>
        <dsp:cNvSpPr/>
      </dsp:nvSpPr>
      <dsp:spPr>
        <a:xfrm rot="5400000">
          <a:off x="3341605" y="-1582127"/>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外向、感觉、思考、知觉型</a:t>
          </a:r>
          <a:endParaRPr lang="zh-CN" altLang="en-US" sz="2000" kern="1200" dirty="0">
            <a:latin typeface="+mj-ea"/>
            <a:ea typeface="+mj-ea"/>
          </a:endParaRPr>
        </a:p>
      </dsp:txBody>
      <dsp:txXfrm rot="-5400000">
        <a:off x="1627611" y="131867"/>
        <a:ext cx="3839187" cy="411198"/>
      </dsp:txXfrm>
    </dsp:sp>
    <dsp:sp modelId="{E54ACBDE-6815-4FAF-AB13-C90437572D89}">
      <dsp:nvSpPr>
        <dsp:cNvPr id="0" name=""/>
        <dsp:cNvSpPr/>
      </dsp:nvSpPr>
      <dsp:spPr>
        <a:xfrm>
          <a:off x="552959" y="3384"/>
          <a:ext cx="1074650" cy="705546"/>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ESTP</a:t>
          </a:r>
          <a:endParaRPr lang="zh-CN" altLang="en-US" sz="2000" kern="1200" dirty="0">
            <a:latin typeface="+mj-ea"/>
            <a:ea typeface="+mj-ea"/>
          </a:endParaRPr>
        </a:p>
      </dsp:txBody>
      <dsp:txXfrm>
        <a:off x="552959" y="3384"/>
        <a:ext cx="1074650" cy="705546"/>
      </dsp:txXfrm>
    </dsp:sp>
    <dsp:sp modelId="{F4956431-B1C9-4841-818B-A60F01A3E1AA}">
      <dsp:nvSpPr>
        <dsp:cNvPr id="0" name=""/>
        <dsp:cNvSpPr/>
      </dsp:nvSpPr>
      <dsp:spPr>
        <a:xfrm rot="5400000">
          <a:off x="3341605" y="-824595"/>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外向、感觉、情感、知觉型</a:t>
          </a:r>
          <a:endParaRPr lang="zh-CN" altLang="en-US" sz="2000" kern="1200" dirty="0">
            <a:latin typeface="+mj-ea"/>
            <a:ea typeface="+mj-ea"/>
          </a:endParaRPr>
        </a:p>
      </dsp:txBody>
      <dsp:txXfrm rot="-5400000">
        <a:off x="1627611" y="889399"/>
        <a:ext cx="3839187" cy="411198"/>
      </dsp:txXfrm>
    </dsp:sp>
    <dsp:sp modelId="{C1A9EC1C-5E33-4DA8-B153-59ECEB455B41}">
      <dsp:nvSpPr>
        <dsp:cNvPr id="0" name=""/>
        <dsp:cNvSpPr/>
      </dsp:nvSpPr>
      <dsp:spPr>
        <a:xfrm>
          <a:off x="552959" y="760916"/>
          <a:ext cx="1074650" cy="705546"/>
        </a:xfrm>
        <a:prstGeom prst="rect">
          <a:avLst/>
        </a:prstGeom>
        <a:gradFill rotWithShape="0">
          <a:gsLst>
            <a:gs pos="0">
              <a:schemeClr val="accent1">
                <a:alpha val="90000"/>
                <a:hueOff val="0"/>
                <a:satOff val="0"/>
                <a:lumOff val="0"/>
                <a:alphaOff val="-5714"/>
                <a:satMod val="103000"/>
                <a:lumMod val="102000"/>
                <a:tint val="94000"/>
              </a:schemeClr>
            </a:gs>
            <a:gs pos="50000">
              <a:schemeClr val="accent1">
                <a:alpha val="90000"/>
                <a:hueOff val="0"/>
                <a:satOff val="0"/>
                <a:lumOff val="0"/>
                <a:alphaOff val="-5714"/>
                <a:satMod val="110000"/>
                <a:lumMod val="100000"/>
                <a:shade val="100000"/>
              </a:schemeClr>
            </a:gs>
            <a:gs pos="100000">
              <a:schemeClr val="accent1">
                <a:alpha val="90000"/>
                <a:hueOff val="0"/>
                <a:satOff val="0"/>
                <a:lumOff val="0"/>
                <a:alphaOff val="-571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ESFP</a:t>
          </a:r>
          <a:endParaRPr lang="zh-CN" altLang="en-US" sz="2000" kern="1200" dirty="0">
            <a:latin typeface="+mj-ea"/>
            <a:ea typeface="+mj-ea"/>
          </a:endParaRPr>
        </a:p>
      </dsp:txBody>
      <dsp:txXfrm>
        <a:off x="552959" y="760916"/>
        <a:ext cx="1074650" cy="705546"/>
      </dsp:txXfrm>
    </dsp:sp>
    <dsp:sp modelId="{4D36F27C-CD15-4D2B-8161-31A6372BF57A}">
      <dsp:nvSpPr>
        <dsp:cNvPr id="0" name=""/>
        <dsp:cNvSpPr/>
      </dsp:nvSpPr>
      <dsp:spPr>
        <a:xfrm rot="5400000">
          <a:off x="3341605" y="-67063"/>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外向、直觉、情感、知觉型</a:t>
          </a:r>
          <a:endParaRPr lang="zh-CN" altLang="en-US" sz="2000" kern="1200" dirty="0">
            <a:latin typeface="+mj-ea"/>
            <a:ea typeface="+mj-ea"/>
          </a:endParaRPr>
        </a:p>
      </dsp:txBody>
      <dsp:txXfrm rot="-5400000">
        <a:off x="1627611" y="1646931"/>
        <a:ext cx="3839187" cy="411198"/>
      </dsp:txXfrm>
    </dsp:sp>
    <dsp:sp modelId="{DA8D19AE-02B3-49E7-82B2-56C639AC6875}">
      <dsp:nvSpPr>
        <dsp:cNvPr id="0" name=""/>
        <dsp:cNvSpPr/>
      </dsp:nvSpPr>
      <dsp:spPr>
        <a:xfrm>
          <a:off x="552959" y="1518447"/>
          <a:ext cx="1074650" cy="705546"/>
        </a:xfrm>
        <a:prstGeom prst="rect">
          <a:avLst/>
        </a:prstGeom>
        <a:gradFill rotWithShape="0">
          <a:gsLst>
            <a:gs pos="0">
              <a:schemeClr val="accent1">
                <a:alpha val="90000"/>
                <a:hueOff val="0"/>
                <a:satOff val="0"/>
                <a:lumOff val="0"/>
                <a:alphaOff val="-11429"/>
                <a:satMod val="103000"/>
                <a:lumMod val="102000"/>
                <a:tint val="94000"/>
              </a:schemeClr>
            </a:gs>
            <a:gs pos="50000">
              <a:schemeClr val="accent1">
                <a:alpha val="90000"/>
                <a:hueOff val="0"/>
                <a:satOff val="0"/>
                <a:lumOff val="0"/>
                <a:alphaOff val="-11429"/>
                <a:satMod val="110000"/>
                <a:lumMod val="100000"/>
                <a:shade val="100000"/>
              </a:schemeClr>
            </a:gs>
            <a:gs pos="100000">
              <a:schemeClr val="accent1">
                <a:alpha val="90000"/>
                <a:hueOff val="0"/>
                <a:satOff val="0"/>
                <a:lumOff val="0"/>
                <a:alphaOff val="-11429"/>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ENFP</a:t>
          </a:r>
          <a:endParaRPr lang="zh-CN" altLang="en-US" sz="2000" kern="1200" dirty="0">
            <a:latin typeface="+mj-ea"/>
            <a:ea typeface="+mj-ea"/>
          </a:endParaRPr>
        </a:p>
      </dsp:txBody>
      <dsp:txXfrm>
        <a:off x="552959" y="1518447"/>
        <a:ext cx="1074650" cy="705546"/>
      </dsp:txXfrm>
    </dsp:sp>
    <dsp:sp modelId="{8D630C2D-A6F4-462C-A12D-F2A833C7D2E4}">
      <dsp:nvSpPr>
        <dsp:cNvPr id="0" name=""/>
        <dsp:cNvSpPr/>
      </dsp:nvSpPr>
      <dsp:spPr>
        <a:xfrm rot="5400000">
          <a:off x="3341605" y="690467"/>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外向、直觉、思考、知觉型</a:t>
          </a:r>
          <a:endParaRPr lang="zh-CN" altLang="en-US" sz="2000" kern="1200" dirty="0">
            <a:latin typeface="+mj-ea"/>
            <a:ea typeface="+mj-ea"/>
          </a:endParaRPr>
        </a:p>
      </dsp:txBody>
      <dsp:txXfrm rot="-5400000">
        <a:off x="1627611" y="2404461"/>
        <a:ext cx="3839187" cy="411198"/>
      </dsp:txXfrm>
    </dsp:sp>
    <dsp:sp modelId="{08DF0270-C789-486C-87DC-0272729200D5}">
      <dsp:nvSpPr>
        <dsp:cNvPr id="0" name=""/>
        <dsp:cNvSpPr/>
      </dsp:nvSpPr>
      <dsp:spPr>
        <a:xfrm>
          <a:off x="552959" y="2275979"/>
          <a:ext cx="1074650" cy="705546"/>
        </a:xfrm>
        <a:prstGeom prst="rect">
          <a:avLst/>
        </a:prstGeom>
        <a:gradFill rotWithShape="0">
          <a:gsLst>
            <a:gs pos="0">
              <a:schemeClr val="accent1">
                <a:alpha val="90000"/>
                <a:hueOff val="0"/>
                <a:satOff val="0"/>
                <a:lumOff val="0"/>
                <a:alphaOff val="-17143"/>
                <a:satMod val="103000"/>
                <a:lumMod val="102000"/>
                <a:tint val="94000"/>
              </a:schemeClr>
            </a:gs>
            <a:gs pos="50000">
              <a:schemeClr val="accent1">
                <a:alpha val="90000"/>
                <a:hueOff val="0"/>
                <a:satOff val="0"/>
                <a:lumOff val="0"/>
                <a:alphaOff val="-17143"/>
                <a:satMod val="110000"/>
                <a:lumMod val="100000"/>
                <a:shade val="100000"/>
              </a:schemeClr>
            </a:gs>
            <a:gs pos="100000">
              <a:schemeClr val="accent1">
                <a:alpha val="90000"/>
                <a:hueOff val="0"/>
                <a:satOff val="0"/>
                <a:lumOff val="0"/>
                <a:alphaOff val="-1714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ENTP</a:t>
          </a:r>
          <a:endParaRPr lang="zh-CN" altLang="en-US" sz="2000" kern="1200" dirty="0">
            <a:latin typeface="+mj-ea"/>
            <a:ea typeface="+mj-ea"/>
          </a:endParaRPr>
        </a:p>
      </dsp:txBody>
      <dsp:txXfrm>
        <a:off x="552959" y="2275979"/>
        <a:ext cx="1074650" cy="705546"/>
      </dsp:txXfrm>
    </dsp:sp>
    <dsp:sp modelId="{B66C8E5B-964B-496C-8896-BF86FC588754}">
      <dsp:nvSpPr>
        <dsp:cNvPr id="0" name=""/>
        <dsp:cNvSpPr/>
      </dsp:nvSpPr>
      <dsp:spPr>
        <a:xfrm rot="5400000">
          <a:off x="3341605" y="1447999"/>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外向、感觉、思考、判断型</a:t>
          </a:r>
          <a:endParaRPr lang="zh-CN" altLang="en-US" sz="2000" kern="1200" dirty="0">
            <a:latin typeface="+mj-ea"/>
            <a:ea typeface="+mj-ea"/>
          </a:endParaRPr>
        </a:p>
      </dsp:txBody>
      <dsp:txXfrm rot="-5400000">
        <a:off x="1627611" y="3161993"/>
        <a:ext cx="3839187" cy="411198"/>
      </dsp:txXfrm>
    </dsp:sp>
    <dsp:sp modelId="{1994E167-85AE-4687-B631-3ABD126FE861}">
      <dsp:nvSpPr>
        <dsp:cNvPr id="0" name=""/>
        <dsp:cNvSpPr/>
      </dsp:nvSpPr>
      <dsp:spPr>
        <a:xfrm>
          <a:off x="552959" y="3033511"/>
          <a:ext cx="1074650" cy="705546"/>
        </a:xfrm>
        <a:prstGeom prst="rect">
          <a:avLst/>
        </a:prstGeom>
        <a:gradFill rotWithShape="0">
          <a:gsLst>
            <a:gs pos="0">
              <a:schemeClr val="accent1">
                <a:alpha val="90000"/>
                <a:hueOff val="0"/>
                <a:satOff val="0"/>
                <a:lumOff val="0"/>
                <a:alphaOff val="-22857"/>
                <a:satMod val="103000"/>
                <a:lumMod val="102000"/>
                <a:tint val="94000"/>
              </a:schemeClr>
            </a:gs>
            <a:gs pos="50000">
              <a:schemeClr val="accent1">
                <a:alpha val="90000"/>
                <a:hueOff val="0"/>
                <a:satOff val="0"/>
                <a:lumOff val="0"/>
                <a:alphaOff val="-22857"/>
                <a:satMod val="110000"/>
                <a:lumMod val="100000"/>
                <a:shade val="100000"/>
              </a:schemeClr>
            </a:gs>
            <a:gs pos="100000">
              <a:schemeClr val="accent1">
                <a:alpha val="90000"/>
                <a:hueOff val="0"/>
                <a:satOff val="0"/>
                <a:lumOff val="0"/>
                <a:alphaOff val="-2285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ESTJ</a:t>
          </a:r>
          <a:endParaRPr lang="zh-CN" altLang="en-US" sz="2000" kern="1200" dirty="0">
            <a:latin typeface="+mj-ea"/>
            <a:ea typeface="+mj-ea"/>
          </a:endParaRPr>
        </a:p>
      </dsp:txBody>
      <dsp:txXfrm>
        <a:off x="552959" y="3033511"/>
        <a:ext cx="1074650" cy="705546"/>
      </dsp:txXfrm>
    </dsp:sp>
    <dsp:sp modelId="{CB96A0F0-043C-4074-9447-29A03AB45D9F}">
      <dsp:nvSpPr>
        <dsp:cNvPr id="0" name=""/>
        <dsp:cNvSpPr/>
      </dsp:nvSpPr>
      <dsp:spPr>
        <a:xfrm rot="5400000">
          <a:off x="3341605" y="2205531"/>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外向、感觉、情感、判断型</a:t>
          </a:r>
          <a:endParaRPr lang="zh-CN" altLang="en-US" sz="2000" kern="1200" dirty="0">
            <a:latin typeface="+mj-ea"/>
            <a:ea typeface="+mj-ea"/>
          </a:endParaRPr>
        </a:p>
      </dsp:txBody>
      <dsp:txXfrm rot="-5400000">
        <a:off x="1627611" y="3919525"/>
        <a:ext cx="3839187" cy="411198"/>
      </dsp:txXfrm>
    </dsp:sp>
    <dsp:sp modelId="{11D79678-A7B6-4AB2-8EF4-8D7062E99AA7}">
      <dsp:nvSpPr>
        <dsp:cNvPr id="0" name=""/>
        <dsp:cNvSpPr/>
      </dsp:nvSpPr>
      <dsp:spPr>
        <a:xfrm>
          <a:off x="552959" y="3791042"/>
          <a:ext cx="1074650" cy="705546"/>
        </a:xfrm>
        <a:prstGeom prst="rect">
          <a:avLst/>
        </a:prstGeom>
        <a:gradFill rotWithShape="0">
          <a:gsLst>
            <a:gs pos="0">
              <a:schemeClr val="accent1">
                <a:alpha val="90000"/>
                <a:hueOff val="0"/>
                <a:satOff val="0"/>
                <a:lumOff val="0"/>
                <a:alphaOff val="-28571"/>
                <a:satMod val="103000"/>
                <a:lumMod val="102000"/>
                <a:tint val="94000"/>
              </a:schemeClr>
            </a:gs>
            <a:gs pos="50000">
              <a:schemeClr val="accent1">
                <a:alpha val="90000"/>
                <a:hueOff val="0"/>
                <a:satOff val="0"/>
                <a:lumOff val="0"/>
                <a:alphaOff val="-28571"/>
                <a:satMod val="110000"/>
                <a:lumMod val="100000"/>
                <a:shade val="100000"/>
              </a:schemeClr>
            </a:gs>
            <a:gs pos="100000">
              <a:schemeClr val="accent1">
                <a:alpha val="90000"/>
                <a:hueOff val="0"/>
                <a:satOff val="0"/>
                <a:lumOff val="0"/>
                <a:alphaOff val="-2857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ESFJ</a:t>
          </a:r>
          <a:endParaRPr lang="zh-CN" altLang="en-US" sz="2000" kern="1200" dirty="0">
            <a:latin typeface="+mj-ea"/>
            <a:ea typeface="+mj-ea"/>
          </a:endParaRPr>
        </a:p>
      </dsp:txBody>
      <dsp:txXfrm>
        <a:off x="552959" y="3791042"/>
        <a:ext cx="1074650" cy="705546"/>
      </dsp:txXfrm>
    </dsp:sp>
    <dsp:sp modelId="{DB38ACDB-4006-4D07-8935-A9F27E40D1CC}">
      <dsp:nvSpPr>
        <dsp:cNvPr id="0" name=""/>
        <dsp:cNvSpPr/>
      </dsp:nvSpPr>
      <dsp:spPr>
        <a:xfrm rot="5400000">
          <a:off x="3341605" y="2963062"/>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外向、直觉、情感、判断型</a:t>
          </a:r>
          <a:endParaRPr lang="zh-CN" altLang="en-US" sz="2000" kern="1200" dirty="0">
            <a:latin typeface="+mj-ea"/>
            <a:ea typeface="+mj-ea"/>
          </a:endParaRPr>
        </a:p>
      </dsp:txBody>
      <dsp:txXfrm rot="-5400000">
        <a:off x="1627611" y="4677056"/>
        <a:ext cx="3839187" cy="411198"/>
      </dsp:txXfrm>
    </dsp:sp>
    <dsp:sp modelId="{47D524C6-CEF5-476F-9794-A419269375A9}">
      <dsp:nvSpPr>
        <dsp:cNvPr id="0" name=""/>
        <dsp:cNvSpPr/>
      </dsp:nvSpPr>
      <dsp:spPr>
        <a:xfrm>
          <a:off x="552959" y="4548574"/>
          <a:ext cx="1074650" cy="705546"/>
        </a:xfrm>
        <a:prstGeom prst="rect">
          <a:avLst/>
        </a:prstGeom>
        <a:gradFill rotWithShape="0">
          <a:gsLst>
            <a:gs pos="0">
              <a:schemeClr val="accent1">
                <a:alpha val="90000"/>
                <a:hueOff val="0"/>
                <a:satOff val="0"/>
                <a:lumOff val="0"/>
                <a:alphaOff val="-34286"/>
                <a:satMod val="103000"/>
                <a:lumMod val="102000"/>
                <a:tint val="94000"/>
              </a:schemeClr>
            </a:gs>
            <a:gs pos="50000">
              <a:schemeClr val="accent1">
                <a:alpha val="90000"/>
                <a:hueOff val="0"/>
                <a:satOff val="0"/>
                <a:lumOff val="0"/>
                <a:alphaOff val="-34286"/>
                <a:satMod val="110000"/>
                <a:lumMod val="100000"/>
                <a:shade val="100000"/>
              </a:schemeClr>
            </a:gs>
            <a:gs pos="100000">
              <a:schemeClr val="accent1">
                <a:alpha val="90000"/>
                <a:hueOff val="0"/>
                <a:satOff val="0"/>
                <a:lumOff val="0"/>
                <a:alphaOff val="-3428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ENFJ</a:t>
          </a:r>
          <a:endParaRPr lang="zh-CN" altLang="en-US" sz="2000" kern="1200" dirty="0">
            <a:latin typeface="+mj-ea"/>
            <a:ea typeface="+mj-ea"/>
          </a:endParaRPr>
        </a:p>
      </dsp:txBody>
      <dsp:txXfrm>
        <a:off x="552959" y="4548574"/>
        <a:ext cx="1074650" cy="705546"/>
      </dsp:txXfrm>
    </dsp:sp>
    <dsp:sp modelId="{DD938B58-C497-43FC-A7AC-8EFE13C7667C}">
      <dsp:nvSpPr>
        <dsp:cNvPr id="0" name=""/>
        <dsp:cNvSpPr/>
      </dsp:nvSpPr>
      <dsp:spPr>
        <a:xfrm rot="5400000">
          <a:off x="3341605" y="3720594"/>
          <a:ext cx="448580" cy="3876569"/>
        </a:xfrm>
        <a:prstGeom prst="snip1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mj-ea"/>
              <a:ea typeface="+mj-ea"/>
            </a:rPr>
            <a:t>外向、直觉、思考、判断型</a:t>
          </a:r>
          <a:endParaRPr lang="zh-CN" altLang="en-US" sz="2000" kern="1200" dirty="0">
            <a:latin typeface="+mj-ea"/>
            <a:ea typeface="+mj-ea"/>
          </a:endParaRPr>
        </a:p>
      </dsp:txBody>
      <dsp:txXfrm rot="-5400000">
        <a:off x="1627611" y="5434588"/>
        <a:ext cx="3839187" cy="411198"/>
      </dsp:txXfrm>
    </dsp:sp>
    <dsp:sp modelId="{D45CA98D-E562-43D2-B995-34772786D5CF}">
      <dsp:nvSpPr>
        <dsp:cNvPr id="0" name=""/>
        <dsp:cNvSpPr/>
      </dsp:nvSpPr>
      <dsp:spPr>
        <a:xfrm>
          <a:off x="552959" y="5306106"/>
          <a:ext cx="1074650" cy="705546"/>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kern="1200" dirty="0" smtClean="0">
              <a:latin typeface="+mj-ea"/>
              <a:ea typeface="+mj-ea"/>
            </a:rPr>
            <a:t>ENTJ</a:t>
          </a:r>
          <a:endParaRPr lang="zh-CN" altLang="en-US" sz="2000" kern="1200" dirty="0">
            <a:latin typeface="+mj-ea"/>
            <a:ea typeface="+mj-ea"/>
          </a:endParaRPr>
        </a:p>
      </dsp:txBody>
      <dsp:txXfrm>
        <a:off x="552959" y="5306106"/>
        <a:ext cx="1074650" cy="7055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1630E-4F15-4036-B190-8EFCD23320B0}">
      <dsp:nvSpPr>
        <dsp:cNvPr id="0" name=""/>
        <dsp:cNvSpPr/>
      </dsp:nvSpPr>
      <dsp:spPr>
        <a:xfrm rot="16200000">
          <a:off x="1210512" y="-1210512"/>
          <a:ext cx="1477617" cy="3898641"/>
        </a:xfrm>
        <a:prstGeom prst="round1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我的性格特点：</a:t>
          </a:r>
          <a:endParaRPr lang="zh-CN" altLang="en-US" sz="2400" kern="1200" dirty="0">
            <a:latin typeface="+mj-ea"/>
            <a:ea typeface="+mj-ea"/>
          </a:endParaRPr>
        </a:p>
      </dsp:txBody>
      <dsp:txXfrm rot="5400000">
        <a:off x="0" y="0"/>
        <a:ext cx="3898641" cy="1108212"/>
      </dsp:txXfrm>
    </dsp:sp>
    <dsp:sp modelId="{536EEB41-A757-4123-ABC0-617BC4FA4E5B}">
      <dsp:nvSpPr>
        <dsp:cNvPr id="0" name=""/>
        <dsp:cNvSpPr/>
      </dsp:nvSpPr>
      <dsp:spPr>
        <a:xfrm>
          <a:off x="3898641" y="0"/>
          <a:ext cx="3898641" cy="1477617"/>
        </a:xfrm>
        <a:prstGeom prst="round1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我的性格优势：</a:t>
          </a:r>
          <a:endParaRPr lang="zh-CN" altLang="en-US" sz="2400" kern="1200" dirty="0">
            <a:latin typeface="+mj-ea"/>
            <a:ea typeface="+mj-ea"/>
          </a:endParaRPr>
        </a:p>
      </dsp:txBody>
      <dsp:txXfrm>
        <a:off x="3898641" y="0"/>
        <a:ext cx="3898641" cy="1108212"/>
      </dsp:txXfrm>
    </dsp:sp>
    <dsp:sp modelId="{C08C4EB8-7D06-4884-8077-059B1C074FA9}">
      <dsp:nvSpPr>
        <dsp:cNvPr id="0" name=""/>
        <dsp:cNvSpPr/>
      </dsp:nvSpPr>
      <dsp:spPr>
        <a:xfrm rot="10800000">
          <a:off x="0" y="1477617"/>
          <a:ext cx="3898641" cy="1477617"/>
        </a:xfrm>
        <a:prstGeom prst="round1Rect">
          <a:avLst/>
        </a:prstGeom>
        <a:solidFill>
          <a:srgbClr val="89AEC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我的性格劣势：</a:t>
          </a:r>
          <a:endParaRPr lang="zh-CN" altLang="en-US" sz="2400" kern="1200" dirty="0">
            <a:latin typeface="+mj-ea"/>
            <a:ea typeface="+mj-ea"/>
          </a:endParaRPr>
        </a:p>
      </dsp:txBody>
      <dsp:txXfrm rot="10800000">
        <a:off x="0" y="1847021"/>
        <a:ext cx="3898641" cy="1108212"/>
      </dsp:txXfrm>
    </dsp:sp>
    <dsp:sp modelId="{7190A451-F06B-4330-AB9C-8191CC09F4AF}">
      <dsp:nvSpPr>
        <dsp:cNvPr id="0" name=""/>
        <dsp:cNvSpPr/>
      </dsp:nvSpPr>
      <dsp:spPr>
        <a:xfrm rot="5400000">
          <a:off x="5109153" y="267104"/>
          <a:ext cx="1477617" cy="3898641"/>
        </a:xfrm>
        <a:prstGeom prst="round1Rect">
          <a:avLst/>
        </a:prstGeom>
        <a:gradFill rotWithShape="0">
          <a:gsLst>
            <a:gs pos="0">
              <a:schemeClr val="accent1">
                <a:shade val="50000"/>
                <a:hueOff val="64498"/>
                <a:satOff val="8709"/>
                <a:lumOff val="17243"/>
                <a:alphaOff val="0"/>
                <a:satMod val="103000"/>
                <a:lumMod val="102000"/>
                <a:tint val="94000"/>
              </a:schemeClr>
            </a:gs>
            <a:gs pos="50000">
              <a:schemeClr val="accent1">
                <a:shade val="50000"/>
                <a:hueOff val="64498"/>
                <a:satOff val="8709"/>
                <a:lumOff val="17243"/>
                <a:alphaOff val="0"/>
                <a:satMod val="110000"/>
                <a:lumMod val="100000"/>
                <a:shade val="100000"/>
              </a:schemeClr>
            </a:gs>
            <a:gs pos="100000">
              <a:schemeClr val="accent1">
                <a:shade val="50000"/>
                <a:hueOff val="64498"/>
                <a:satOff val="8709"/>
                <a:lumOff val="172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如何扬长避短：</a:t>
          </a:r>
          <a:endParaRPr lang="zh-CN" altLang="en-US" sz="2400" kern="1200" dirty="0">
            <a:latin typeface="+mj-ea"/>
            <a:ea typeface="+mj-ea"/>
          </a:endParaRPr>
        </a:p>
      </dsp:txBody>
      <dsp:txXfrm rot="-5400000">
        <a:off x="3898641" y="1847021"/>
        <a:ext cx="3898641" cy="1108212"/>
      </dsp:txXfrm>
    </dsp:sp>
    <dsp:sp modelId="{309E21A4-FE68-4C06-B281-55B4E0FBFA36}">
      <dsp:nvSpPr>
        <dsp:cNvPr id="0" name=""/>
        <dsp:cNvSpPr/>
      </dsp:nvSpPr>
      <dsp:spPr>
        <a:xfrm>
          <a:off x="2729048" y="1108212"/>
          <a:ext cx="2339184" cy="738808"/>
        </a:xfrm>
        <a:prstGeom prst="roundRect">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我的</a:t>
          </a:r>
          <a:r>
            <a:rPr lang="en-US" altLang="zh-CN" sz="2400" kern="1200" dirty="0" smtClean="0">
              <a:latin typeface="+mj-ea"/>
              <a:ea typeface="+mj-ea"/>
            </a:rPr>
            <a:t>MBTI</a:t>
          </a:r>
          <a:r>
            <a:rPr lang="zh-CN" altLang="en-US" sz="2400" kern="1200" dirty="0" smtClean="0">
              <a:latin typeface="+mj-ea"/>
              <a:ea typeface="+mj-ea"/>
            </a:rPr>
            <a:t>代码：</a:t>
          </a:r>
          <a:endParaRPr lang="zh-CN" altLang="en-US" sz="2400" kern="1200" dirty="0">
            <a:latin typeface="+mj-ea"/>
            <a:ea typeface="+mj-ea"/>
          </a:endParaRPr>
        </a:p>
      </dsp:txBody>
      <dsp:txXfrm>
        <a:off x="2765114" y="1144278"/>
        <a:ext cx="2267052" cy="6666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0AED3-61A6-4724-B501-CBC2622186B6}" type="datetimeFigureOut">
              <a:rPr lang="zh-CN" altLang="en-US" smtClean="0"/>
              <a:t>2016-9-14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A917E-C555-41A0-AE5D-7B9FBD0AD7EB}" type="slidenum">
              <a:rPr lang="zh-CN" altLang="en-US" smtClean="0"/>
              <a:t>‹#›</a:t>
            </a:fld>
            <a:endParaRPr lang="zh-CN" altLang="en-US"/>
          </a:p>
        </p:txBody>
      </p:sp>
    </p:spTree>
    <p:extLst>
      <p:ext uri="{BB962C8B-B14F-4D97-AF65-F5344CB8AC3E}">
        <p14:creationId xmlns:p14="http://schemas.microsoft.com/office/powerpoint/2010/main" val="295057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1512A51-C443-435E-B34E-6B1998B346CE}" type="slidenum">
              <a:rPr lang="zh-CN" altLang="en-US" smtClean="0"/>
              <a:pPr/>
              <a:t>58</a:t>
            </a:fld>
            <a:endParaRPr lang="zh-CN" altLang="en-US"/>
          </a:p>
        </p:txBody>
      </p:sp>
    </p:spTree>
    <p:extLst>
      <p:ext uri="{BB962C8B-B14F-4D97-AF65-F5344CB8AC3E}">
        <p14:creationId xmlns:p14="http://schemas.microsoft.com/office/powerpoint/2010/main" val="386969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a:xfrm>
            <a:off x="1143000" y="685800"/>
            <a:ext cx="4572000" cy="3429000"/>
          </a:xfrm>
          <a:ln/>
        </p:spPr>
      </p:sp>
      <p:sp>
        <p:nvSpPr>
          <p:cNvPr id="962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1954</a:t>
            </a:r>
            <a:r>
              <a:rPr lang="zh-CN" altLang="en-US" smtClean="0"/>
              <a:t>年，加拿大麦克吉尔大学的心理学家首先进行了</a:t>
            </a:r>
            <a:r>
              <a:rPr lang="en-US" smtClean="0"/>
              <a:t>“</a:t>
            </a:r>
            <a:r>
              <a:rPr lang="zh-CN" altLang="en-US" smtClean="0"/>
              <a:t>感觉剥夺</a:t>
            </a:r>
            <a:r>
              <a:rPr lang="en-US" smtClean="0"/>
              <a:t>”</a:t>
            </a:r>
            <a:r>
              <a:rPr lang="zh-CN" altLang="en-US" smtClean="0"/>
              <a:t>实验：实验中给被试者戴上半透明的护目镜，使其难以产生视觉；用空气调节器发出的单调声音限制其听觉；手臂戴上纸筒套袖和手套，腿脚用夹板固定，限制其触觉。被试单独呆在实验室里，几小时后开始感到恐慌，进而产生幻觉</a:t>
            </a:r>
            <a:r>
              <a:rPr lang="en-US" altLang="zh-CN" smtClean="0"/>
              <a:t>……</a:t>
            </a:r>
            <a:r>
              <a:rPr lang="zh-CN" altLang="en-US" smtClean="0"/>
              <a:t>在实验室连续呆了三四天后，被试者会产生许多病理心理现象：出现错觉幻觉；注意力涣散，思维迟钝；紧张、焦虑、恐惧等，实验后需数日方能恢复正常。</a:t>
            </a:r>
            <a:endParaRPr lang="en-US" altLang="zh-CN" smtClean="0"/>
          </a:p>
        </p:txBody>
      </p:sp>
      <p:sp>
        <p:nvSpPr>
          <p:cNvPr id="962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宋体" pitchFamily="2" charset="-122"/>
              </a:defRPr>
            </a:lvl1pPr>
            <a:lvl2pPr marL="742950" indent="-285750" eaLnBrk="0" hangingPunct="0">
              <a:defRPr sz="1600">
                <a:solidFill>
                  <a:schemeClr val="tx1"/>
                </a:solidFill>
                <a:latin typeface="Arial" charset="0"/>
                <a:ea typeface="宋体" pitchFamily="2" charset="-122"/>
              </a:defRPr>
            </a:lvl2pPr>
            <a:lvl3pPr marL="1143000" indent="-228600" eaLnBrk="0" hangingPunct="0">
              <a:defRPr sz="1600">
                <a:solidFill>
                  <a:schemeClr val="tx1"/>
                </a:solidFill>
                <a:latin typeface="Arial" charset="0"/>
                <a:ea typeface="宋体" pitchFamily="2" charset="-122"/>
              </a:defRPr>
            </a:lvl3pPr>
            <a:lvl4pPr marL="1600200" indent="-228600" eaLnBrk="0" hangingPunct="0">
              <a:defRPr sz="1600">
                <a:solidFill>
                  <a:schemeClr val="tx1"/>
                </a:solidFill>
                <a:latin typeface="Arial" charset="0"/>
                <a:ea typeface="宋体" pitchFamily="2" charset="-122"/>
              </a:defRPr>
            </a:lvl4pPr>
            <a:lvl5pPr marL="2057400" indent="-228600" eaLnBrk="0" hangingPunct="0">
              <a:defRPr sz="1600">
                <a:solidFill>
                  <a:schemeClr val="tx1"/>
                </a:solidFill>
                <a:latin typeface="Arial" charset="0"/>
                <a:ea typeface="宋体" pitchFamily="2" charset="-122"/>
              </a:defRPr>
            </a:lvl5pPr>
            <a:lvl6pPr marL="2514600" indent="-228600" eaLnBrk="0" fontAlgn="base" hangingPunct="0">
              <a:spcBef>
                <a:spcPct val="0"/>
              </a:spcBef>
              <a:spcAft>
                <a:spcPct val="0"/>
              </a:spcAft>
              <a:defRPr sz="1600">
                <a:solidFill>
                  <a:schemeClr val="tx1"/>
                </a:solidFill>
                <a:latin typeface="Arial" charset="0"/>
                <a:ea typeface="宋体" pitchFamily="2" charset="-122"/>
              </a:defRPr>
            </a:lvl6pPr>
            <a:lvl7pPr marL="2971800" indent="-228600" eaLnBrk="0" fontAlgn="base" hangingPunct="0">
              <a:spcBef>
                <a:spcPct val="0"/>
              </a:spcBef>
              <a:spcAft>
                <a:spcPct val="0"/>
              </a:spcAft>
              <a:defRPr sz="1600">
                <a:solidFill>
                  <a:schemeClr val="tx1"/>
                </a:solidFill>
                <a:latin typeface="Arial" charset="0"/>
                <a:ea typeface="宋体" pitchFamily="2" charset="-122"/>
              </a:defRPr>
            </a:lvl7pPr>
            <a:lvl8pPr marL="3429000" indent="-228600" eaLnBrk="0" fontAlgn="base" hangingPunct="0">
              <a:spcBef>
                <a:spcPct val="0"/>
              </a:spcBef>
              <a:spcAft>
                <a:spcPct val="0"/>
              </a:spcAft>
              <a:defRPr sz="1600">
                <a:solidFill>
                  <a:schemeClr val="tx1"/>
                </a:solidFill>
                <a:latin typeface="Arial" charset="0"/>
                <a:ea typeface="宋体" pitchFamily="2" charset="-122"/>
              </a:defRPr>
            </a:lvl8pPr>
            <a:lvl9pPr marL="3886200" indent="-228600" eaLnBrk="0" fontAlgn="base" hangingPunct="0">
              <a:spcBef>
                <a:spcPct val="0"/>
              </a:spcBef>
              <a:spcAft>
                <a:spcPct val="0"/>
              </a:spcAft>
              <a:defRPr sz="1600">
                <a:solidFill>
                  <a:schemeClr val="tx1"/>
                </a:solidFill>
                <a:latin typeface="Arial" charset="0"/>
                <a:ea typeface="宋体" pitchFamily="2" charset="-122"/>
              </a:defRPr>
            </a:lvl9pPr>
          </a:lstStyle>
          <a:p>
            <a:pPr eaLnBrk="1" hangingPunct="1"/>
            <a:fld id="{9F808882-BDE4-40A0-A60B-51C1F31DDF9A}" type="slidenum">
              <a:rPr lang="en-US" altLang="zh-CN" sz="1200" smtClean="0"/>
              <a:pPr eaLnBrk="1" hangingPunct="1"/>
              <a:t>134</a:t>
            </a:fld>
            <a:endParaRPr lang="en-US" altLang="zh-CN" sz="1200" smtClean="0"/>
          </a:p>
        </p:txBody>
      </p:sp>
    </p:spTree>
    <p:extLst>
      <p:ext uri="{BB962C8B-B14F-4D97-AF65-F5344CB8AC3E}">
        <p14:creationId xmlns:p14="http://schemas.microsoft.com/office/powerpoint/2010/main" val="6238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a:xfrm>
            <a:off x="1143000" y="685800"/>
            <a:ext cx="4572000" cy="3429000"/>
          </a:xfrm>
          <a:ln/>
        </p:spPr>
      </p:sp>
      <p:sp>
        <p:nvSpPr>
          <p:cNvPr id="9830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哈佛大学社会心理学家米尔格兰姆</a:t>
            </a:r>
            <a:r>
              <a:rPr lang="en-US" altLang="zh-CN" dirty="0" smtClean="0"/>
              <a:t>(Stanley Milgram)</a:t>
            </a:r>
            <a:r>
              <a:rPr lang="zh-CN" altLang="en-US" dirty="0" smtClean="0"/>
              <a:t>设计的一个连锁信件实验。他将一套连锁信件随机发送给居住在内布拉斯加州奥马哈的</a:t>
            </a:r>
            <a:r>
              <a:rPr lang="en-US" altLang="zh-CN" dirty="0" smtClean="0"/>
              <a:t>160</a:t>
            </a:r>
            <a:r>
              <a:rPr lang="zh-CN" altLang="en-US" dirty="0" smtClean="0"/>
              <a:t>个人，信中放了一个波士顿股票经纪人的名字，信中要求每个收信人将这套信寄给自己认为是比较接近那个股票经纪人的朋友。朋友收信后照此办理。最终，大部分信在经过五、六个步骤后都抵达了该股票经纪人。不过，在传递过程中，信件并不是按随机的路径到达最后的收信人的，而是在传递过程中慢慢地集中在了</a:t>
            </a:r>
            <a:r>
              <a:rPr lang="en-US" altLang="zh-CN" dirty="0" smtClean="0"/>
              <a:t>5</a:t>
            </a:r>
            <a:r>
              <a:rPr lang="zh-CN" altLang="en-US" dirty="0" smtClean="0"/>
              <a:t>、</a:t>
            </a:r>
            <a:r>
              <a:rPr lang="en-US" altLang="zh-CN" dirty="0" smtClean="0"/>
              <a:t>6</a:t>
            </a:r>
            <a:r>
              <a:rPr lang="zh-CN" altLang="en-US" dirty="0" smtClean="0"/>
              <a:t>名中间人的身上。也就是说，这</a:t>
            </a:r>
            <a:r>
              <a:rPr lang="en-US" altLang="zh-CN" dirty="0" smtClean="0"/>
              <a:t>5</a:t>
            </a:r>
            <a:r>
              <a:rPr lang="zh-CN" altLang="en-US" dirty="0" smtClean="0"/>
              <a:t>、</a:t>
            </a:r>
            <a:r>
              <a:rPr lang="en-US" altLang="zh-CN" dirty="0" smtClean="0"/>
              <a:t>6</a:t>
            </a:r>
            <a:r>
              <a:rPr lang="zh-CN" altLang="en-US" dirty="0" smtClean="0"/>
              <a:t>名中间人，最后将</a:t>
            </a:r>
            <a:r>
              <a:rPr lang="en-US" altLang="zh-CN" dirty="0" smtClean="0"/>
              <a:t>160</a:t>
            </a:r>
            <a:r>
              <a:rPr lang="zh-CN" altLang="en-US" dirty="0" smtClean="0"/>
              <a:t>人的信件传递给了目标收信人。如果你认识这</a:t>
            </a:r>
            <a:r>
              <a:rPr lang="en-US" altLang="zh-CN" dirty="0" smtClean="0"/>
              <a:t>5</a:t>
            </a:r>
            <a:r>
              <a:rPr lang="zh-CN" altLang="en-US" dirty="0" smtClean="0"/>
              <a:t>、</a:t>
            </a:r>
            <a:r>
              <a:rPr lang="en-US" altLang="zh-CN" dirty="0" smtClean="0"/>
              <a:t>6</a:t>
            </a:r>
            <a:r>
              <a:rPr lang="zh-CN" altLang="en-US" dirty="0" smtClean="0"/>
              <a:t>名中间人，那么你就可以更迅速有效地联系上</a:t>
            </a:r>
            <a:r>
              <a:rPr lang="en-US" altLang="zh-CN" dirty="0" smtClean="0"/>
              <a:t>100</a:t>
            </a:r>
            <a:r>
              <a:rPr lang="zh-CN" altLang="en-US" dirty="0" smtClean="0"/>
              <a:t>多个人；而如果你本人就属于这</a:t>
            </a:r>
            <a:r>
              <a:rPr lang="en-US" altLang="zh-CN" dirty="0" smtClean="0"/>
              <a:t>5</a:t>
            </a:r>
            <a:r>
              <a:rPr lang="zh-CN" altLang="en-US" dirty="0" smtClean="0"/>
              <a:t>、</a:t>
            </a:r>
            <a:r>
              <a:rPr lang="en-US" altLang="zh-CN" dirty="0" smtClean="0"/>
              <a:t>6</a:t>
            </a:r>
            <a:r>
              <a:rPr lang="zh-CN" altLang="en-US" dirty="0" smtClean="0"/>
              <a:t>个人，那么你就可以自己掌握大量的人际资源。换句话说，尽管理论上说，最多通过</a:t>
            </a:r>
            <a:r>
              <a:rPr lang="en-US" altLang="zh-CN" dirty="0" smtClean="0"/>
              <a:t>6</a:t>
            </a:r>
            <a:r>
              <a:rPr lang="zh-CN" altLang="en-US" dirty="0" smtClean="0"/>
              <a:t>个人，就可以认识世界上的任何人，但是，大量的人际资源却掌握在较少的人身上。</a:t>
            </a:r>
          </a:p>
          <a:p>
            <a:endParaRPr lang="zh-CN" altLang="en-US" dirty="0" smtClean="0"/>
          </a:p>
        </p:txBody>
      </p:sp>
      <p:sp>
        <p:nvSpPr>
          <p:cNvPr id="9830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宋体" pitchFamily="2" charset="-122"/>
              </a:defRPr>
            </a:lvl1pPr>
            <a:lvl2pPr marL="742950" indent="-285750" eaLnBrk="0" hangingPunct="0">
              <a:defRPr sz="1600">
                <a:solidFill>
                  <a:schemeClr val="tx1"/>
                </a:solidFill>
                <a:latin typeface="Arial" charset="0"/>
                <a:ea typeface="宋体" pitchFamily="2" charset="-122"/>
              </a:defRPr>
            </a:lvl2pPr>
            <a:lvl3pPr marL="1143000" indent="-228600" eaLnBrk="0" hangingPunct="0">
              <a:defRPr sz="1600">
                <a:solidFill>
                  <a:schemeClr val="tx1"/>
                </a:solidFill>
                <a:latin typeface="Arial" charset="0"/>
                <a:ea typeface="宋体" pitchFamily="2" charset="-122"/>
              </a:defRPr>
            </a:lvl3pPr>
            <a:lvl4pPr marL="1600200" indent="-228600" eaLnBrk="0" hangingPunct="0">
              <a:defRPr sz="1600">
                <a:solidFill>
                  <a:schemeClr val="tx1"/>
                </a:solidFill>
                <a:latin typeface="Arial" charset="0"/>
                <a:ea typeface="宋体" pitchFamily="2" charset="-122"/>
              </a:defRPr>
            </a:lvl4pPr>
            <a:lvl5pPr marL="2057400" indent="-228600" eaLnBrk="0" hangingPunct="0">
              <a:defRPr sz="1600">
                <a:solidFill>
                  <a:schemeClr val="tx1"/>
                </a:solidFill>
                <a:latin typeface="Arial" charset="0"/>
                <a:ea typeface="宋体" pitchFamily="2" charset="-122"/>
              </a:defRPr>
            </a:lvl5pPr>
            <a:lvl6pPr marL="2514600" indent="-228600" eaLnBrk="0" fontAlgn="base" hangingPunct="0">
              <a:spcBef>
                <a:spcPct val="0"/>
              </a:spcBef>
              <a:spcAft>
                <a:spcPct val="0"/>
              </a:spcAft>
              <a:defRPr sz="1600">
                <a:solidFill>
                  <a:schemeClr val="tx1"/>
                </a:solidFill>
                <a:latin typeface="Arial" charset="0"/>
                <a:ea typeface="宋体" pitchFamily="2" charset="-122"/>
              </a:defRPr>
            </a:lvl6pPr>
            <a:lvl7pPr marL="2971800" indent="-228600" eaLnBrk="0" fontAlgn="base" hangingPunct="0">
              <a:spcBef>
                <a:spcPct val="0"/>
              </a:spcBef>
              <a:spcAft>
                <a:spcPct val="0"/>
              </a:spcAft>
              <a:defRPr sz="1600">
                <a:solidFill>
                  <a:schemeClr val="tx1"/>
                </a:solidFill>
                <a:latin typeface="Arial" charset="0"/>
                <a:ea typeface="宋体" pitchFamily="2" charset="-122"/>
              </a:defRPr>
            </a:lvl7pPr>
            <a:lvl8pPr marL="3429000" indent="-228600" eaLnBrk="0" fontAlgn="base" hangingPunct="0">
              <a:spcBef>
                <a:spcPct val="0"/>
              </a:spcBef>
              <a:spcAft>
                <a:spcPct val="0"/>
              </a:spcAft>
              <a:defRPr sz="1600">
                <a:solidFill>
                  <a:schemeClr val="tx1"/>
                </a:solidFill>
                <a:latin typeface="Arial" charset="0"/>
                <a:ea typeface="宋体" pitchFamily="2" charset="-122"/>
              </a:defRPr>
            </a:lvl8pPr>
            <a:lvl9pPr marL="3886200" indent="-228600" eaLnBrk="0" fontAlgn="base" hangingPunct="0">
              <a:spcBef>
                <a:spcPct val="0"/>
              </a:spcBef>
              <a:spcAft>
                <a:spcPct val="0"/>
              </a:spcAft>
              <a:defRPr sz="1600">
                <a:solidFill>
                  <a:schemeClr val="tx1"/>
                </a:solidFill>
                <a:latin typeface="Arial" charset="0"/>
                <a:ea typeface="宋体" pitchFamily="2" charset="-122"/>
              </a:defRPr>
            </a:lvl9pPr>
          </a:lstStyle>
          <a:p>
            <a:pPr eaLnBrk="1" hangingPunct="1"/>
            <a:fld id="{01DA62B0-3C75-42E5-B019-CDB4A200D9E7}" type="slidenum">
              <a:rPr lang="en-US" altLang="zh-CN" sz="1200" smtClean="0"/>
              <a:pPr eaLnBrk="1" hangingPunct="1"/>
              <a:t>136</a:t>
            </a:fld>
            <a:endParaRPr lang="en-US" altLang="zh-CN" sz="1200" smtClean="0"/>
          </a:p>
        </p:txBody>
      </p:sp>
    </p:spTree>
    <p:extLst>
      <p:ext uri="{BB962C8B-B14F-4D97-AF65-F5344CB8AC3E}">
        <p14:creationId xmlns:p14="http://schemas.microsoft.com/office/powerpoint/2010/main" val="286717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a:xfrm>
            <a:off x="1143000" y="685800"/>
            <a:ext cx="4572000" cy="3429000"/>
          </a:xfrm>
          <a:ln/>
        </p:spPr>
      </p:sp>
      <p:sp>
        <p:nvSpPr>
          <p:cNvPr id="3" name="备注占位符 2"/>
          <p:cNvSpPr>
            <a:spLocks noGrp="1"/>
          </p:cNvSpPr>
          <p:nvPr>
            <p:ph type="body" idx="1"/>
          </p:nvPr>
        </p:nvSpPr>
        <p:spPr/>
        <p:txBody>
          <a:bodyPr>
            <a:normAutofit fontScale="40000" lnSpcReduction="20000"/>
          </a:bodyPr>
          <a:lstStyle/>
          <a:p>
            <a:pPr>
              <a:defRPr/>
            </a:pPr>
            <a:r>
              <a:rPr lang="zh-CN" altLang="en-US" dirty="0" smtClean="0"/>
              <a:t>沟通是取得理解与支持的法宝。理解，给人以安慰；支持，给人以力量。获得理解与支持最直接的方法就是沟通。对个人而言，每个人都渴望被理解，尤其当自己的想法和愿望与他人不一致时。对组织而言，沟通也是确保组织目标顺利实现的关键因素之一。二次大战期间，英国首相丘吉尔，充分发挥沟通天赋，成功斡旋于美、法、俄之间；美国总统罗斯福发表“炉边谈话”，始终激励着全国民众保持必胜的信念。他们正是依靠自己出色而独特的沟通能力，使军队、人民紧紧团结在一起。</a:t>
            </a:r>
          </a:p>
          <a:p>
            <a:pPr>
              <a:defRPr/>
            </a:pPr>
            <a:endParaRPr lang="en-US" altLang="zh-CN" b="1" dirty="0" smtClean="0"/>
          </a:p>
          <a:p>
            <a:pPr>
              <a:defRPr/>
            </a:pPr>
            <a:r>
              <a:rPr lang="zh-CN" altLang="en-US" b="1" dirty="0" smtClean="0"/>
              <a:t>炉边谈话</a:t>
            </a:r>
            <a:endParaRPr lang="zh-CN" altLang="en-US" dirty="0" smtClean="0"/>
          </a:p>
          <a:p>
            <a:pPr>
              <a:defRPr/>
            </a:pPr>
            <a:r>
              <a:rPr lang="zh-CN" altLang="en-US" dirty="0" smtClean="0"/>
              <a:t>“炉边谈话”是罗斯福当选总统后一种联系群众的广播方式。</a:t>
            </a:r>
            <a:r>
              <a:rPr lang="en-US" dirty="0" smtClean="0"/>
              <a:t>1933</a:t>
            </a:r>
            <a:r>
              <a:rPr lang="zh-CN" altLang="en-US" dirty="0" smtClean="0"/>
              <a:t>年</a:t>
            </a:r>
            <a:r>
              <a:rPr lang="en-US" dirty="0" smtClean="0"/>
              <a:t>3</a:t>
            </a:r>
            <a:r>
              <a:rPr lang="zh-CN" altLang="en-US" dirty="0" smtClean="0"/>
              <a:t>月</a:t>
            </a:r>
            <a:r>
              <a:rPr lang="en-US" dirty="0" smtClean="0"/>
              <a:t>12</a:t>
            </a:r>
            <a:r>
              <a:rPr lang="zh-CN" altLang="en-US" dirty="0" smtClean="0"/>
              <a:t>日即罗斯福就职总统后的第</a:t>
            </a:r>
            <a:r>
              <a:rPr lang="en-US" dirty="0" smtClean="0"/>
              <a:t>8</a:t>
            </a:r>
            <a:r>
              <a:rPr lang="zh-CN" altLang="en-US" dirty="0" smtClean="0"/>
              <a:t>天，他在总统府楼下外宾接待室的壁炉前接受美国广播公司、哥伦比亚广播公司和共同广播公司的录音采访，工作人员在壁炉旁装置扩音器。总统说：希望这次讲话亲切些，免去官场那一套排场，就像坐在自己的家里，双方随意交谈。哥伦比亚广播公司华盛顿办事处经理哈里</a:t>
            </a:r>
            <a:r>
              <a:rPr lang="en-US" altLang="zh-CN" dirty="0" smtClean="0"/>
              <a:t>·</a:t>
            </a:r>
            <a:r>
              <a:rPr lang="zh-CN" altLang="en-US" dirty="0" smtClean="0"/>
              <a:t>布彻说：既然如此，那就叫“炉边谈话”吧，于是就此定名。罗斯福在其</a:t>
            </a:r>
            <a:r>
              <a:rPr lang="en-US" dirty="0" smtClean="0"/>
              <a:t>12</a:t>
            </a:r>
            <a:r>
              <a:rPr lang="zh-CN" altLang="en-US" dirty="0" smtClean="0"/>
              <a:t>年总统任期内，共做了</a:t>
            </a:r>
            <a:r>
              <a:rPr lang="en-US" dirty="0" smtClean="0"/>
              <a:t>30</a:t>
            </a:r>
            <a:r>
              <a:rPr lang="zh-CN" altLang="en-US" dirty="0" smtClean="0"/>
              <a:t>次炉边谈话，每当美国面临重大事件之时，总统都用这种方式与美国人民沟通。在罗斯福上任后雷厉风行地推动第一次新政时，这种方法的作用表现得最为突出。</a:t>
            </a:r>
          </a:p>
          <a:p>
            <a:pPr>
              <a:defRPr/>
            </a:pPr>
            <a:r>
              <a:rPr lang="zh-CN" altLang="en-US" dirty="0" smtClean="0"/>
              <a:t>在华盛顿的罗斯福广场，我们可以看到这样一个塑像：一个穿着平常服装的平民，坐在房间一角，侧着脑袋，正全神贯注地听着什么，原来他是在听罗斯福的“炉边谈话”。</a:t>
            </a:r>
          </a:p>
          <a:p>
            <a:pPr>
              <a:defRPr/>
            </a:pPr>
            <a:r>
              <a:rPr lang="zh-CN" altLang="en-US" dirty="0" smtClean="0"/>
              <a:t>拯救金融：第一次“炉边谈话”（罗斯福新政的开始）</a:t>
            </a:r>
            <a:r>
              <a:rPr lang="en-US" dirty="0" smtClean="0"/>
              <a:t> </a:t>
            </a:r>
            <a:endParaRPr lang="zh-CN" altLang="en-US" dirty="0" smtClean="0"/>
          </a:p>
          <a:p>
            <a:pPr>
              <a:defRPr/>
            </a:pPr>
            <a:r>
              <a:rPr lang="zh-CN" altLang="en-US" dirty="0" smtClean="0"/>
              <a:t>罗斯福的前任总统胡佛，</a:t>
            </a:r>
            <a:r>
              <a:rPr lang="en-US" dirty="0" smtClean="0"/>
              <a:t>4</a:t>
            </a:r>
            <a:r>
              <a:rPr lang="zh-CN" altLang="en-US" dirty="0" smtClean="0"/>
              <a:t>年任期内正碰上全球性经济危机，美国经济在短短几个月内几乎崩溃，至</a:t>
            </a:r>
            <a:r>
              <a:rPr lang="en-US" dirty="0" smtClean="0"/>
              <a:t>1932</a:t>
            </a:r>
            <a:r>
              <a:rPr lang="zh-CN" altLang="en-US" dirty="0" smtClean="0"/>
              <a:t>年冬天，全国至少有</a:t>
            </a:r>
            <a:r>
              <a:rPr lang="en-US" dirty="0" smtClean="0"/>
              <a:t>1300</a:t>
            </a:r>
            <a:r>
              <a:rPr lang="zh-CN" altLang="en-US" dirty="0" smtClean="0"/>
              <a:t>万人失业，</a:t>
            </a:r>
            <a:r>
              <a:rPr lang="en-US" dirty="0" smtClean="0"/>
              <a:t>3400</a:t>
            </a:r>
            <a:r>
              <a:rPr lang="zh-CN" altLang="en-US" dirty="0" smtClean="0"/>
              <a:t>万人没有任何收入。人们依靠私人施舍、市和州政府少得可怜的公共救济，以及自己微不足道的积蓄度日。</a:t>
            </a:r>
            <a:r>
              <a:rPr lang="en-US" dirty="0" smtClean="0"/>
              <a:t> </a:t>
            </a:r>
            <a:endParaRPr lang="zh-CN" altLang="en-US" dirty="0" smtClean="0"/>
          </a:p>
          <a:p>
            <a:pPr>
              <a:defRPr/>
            </a:pPr>
            <a:r>
              <a:rPr lang="zh-CN" altLang="en-US" dirty="0" smtClean="0"/>
              <a:t>经济的萧条、信用的危机，终于导致</a:t>
            </a:r>
            <a:r>
              <a:rPr lang="en-US" dirty="0" smtClean="0"/>
              <a:t>1933</a:t>
            </a:r>
            <a:r>
              <a:rPr lang="zh-CN" altLang="en-US" dirty="0" smtClean="0"/>
              <a:t>年情人节晚上整个美国银行开始总崩溃，各州的信托公司已到山穷水尽的地步，银行成批地倒闭，全国银行库存黄金不到</a:t>
            </a:r>
            <a:r>
              <a:rPr lang="en-US" dirty="0" smtClean="0"/>
              <a:t>60</a:t>
            </a:r>
            <a:r>
              <a:rPr lang="zh-CN" altLang="en-US" dirty="0" smtClean="0"/>
              <a:t>亿元，却要应付</a:t>
            </a:r>
            <a:r>
              <a:rPr lang="en-US" dirty="0" smtClean="0"/>
              <a:t>410</a:t>
            </a:r>
            <a:r>
              <a:rPr lang="zh-CN" altLang="en-US" dirty="0" smtClean="0"/>
              <a:t>亿元的存款，银行门前人山人海，挤兑风潮遍及全国，就在罗斯福宣布就职的那一天，全国金融的心脏停止跳动，证券交易所正式关闭。</a:t>
            </a:r>
            <a:r>
              <a:rPr lang="en-US" dirty="0" smtClean="0"/>
              <a:t> </a:t>
            </a:r>
            <a:endParaRPr lang="zh-CN" altLang="en-US" dirty="0" smtClean="0"/>
          </a:p>
          <a:p>
            <a:pPr>
              <a:defRPr/>
            </a:pPr>
            <a:r>
              <a:rPr lang="zh-CN" altLang="en-US" dirty="0" smtClean="0"/>
              <a:t>罗斯福临危受命，宣誓就职，发表了经过长时间思考的、充满自信与激情的、简洁缜密的就职演说。就职演说取得了巨大成功，仅周末就有</a:t>
            </a:r>
            <a:r>
              <a:rPr lang="en-US" dirty="0" smtClean="0"/>
              <a:t>50</a:t>
            </a:r>
            <a:r>
              <a:rPr lang="zh-CN" altLang="en-US" dirty="0" smtClean="0"/>
              <a:t>万封信飞向白宫。</a:t>
            </a:r>
            <a:r>
              <a:rPr lang="en-US" dirty="0" smtClean="0"/>
              <a:t> </a:t>
            </a:r>
            <a:endParaRPr lang="zh-CN" altLang="en-US" dirty="0" smtClean="0"/>
          </a:p>
          <a:p>
            <a:pPr>
              <a:defRPr/>
            </a:pPr>
            <a:r>
              <a:rPr lang="zh-CN" altLang="en-US" dirty="0" smtClean="0"/>
              <a:t>人们热烈期待着新总统的“新政”。</a:t>
            </a:r>
            <a:r>
              <a:rPr lang="en-US" dirty="0" smtClean="0"/>
              <a:t> </a:t>
            </a:r>
            <a:endParaRPr lang="zh-CN" altLang="en-US" dirty="0" smtClean="0"/>
          </a:p>
          <a:p>
            <a:pPr>
              <a:defRPr/>
            </a:pPr>
            <a:r>
              <a:rPr lang="zh-CN" altLang="en-US" dirty="0" smtClean="0"/>
              <a:t>罗斯福上任的第二天，发布了两条总统通令</a:t>
            </a:r>
            <a:r>
              <a:rPr lang="en-US" altLang="zh-CN" dirty="0" smtClean="0"/>
              <a:t>———</a:t>
            </a:r>
            <a:r>
              <a:rPr lang="zh-CN" altLang="en-US" dirty="0" smtClean="0"/>
              <a:t>要求国会于</a:t>
            </a:r>
            <a:r>
              <a:rPr lang="en-US" dirty="0" smtClean="0"/>
              <a:t>3</a:t>
            </a:r>
            <a:r>
              <a:rPr lang="zh-CN" altLang="en-US" dirty="0" smtClean="0"/>
              <a:t>月</a:t>
            </a:r>
            <a:r>
              <a:rPr lang="en-US" dirty="0" smtClean="0"/>
              <a:t>9</a:t>
            </a:r>
            <a:r>
              <a:rPr lang="zh-CN" altLang="en-US" dirty="0" smtClean="0"/>
              <a:t>日举行特别会议和宣布所有银行休假</a:t>
            </a:r>
            <a:r>
              <a:rPr lang="en-US" dirty="0" smtClean="0"/>
              <a:t>4</a:t>
            </a:r>
            <a:r>
              <a:rPr lang="zh-CN" altLang="en-US" dirty="0" smtClean="0"/>
              <a:t>天。国会特别会议赋予政府控制金融的权力和根据银行资产发行货币的权力，同时赋予政府对囤积和输出黄金的行为实施严惩的权力。银行休假则有助于打破充斥于金融界的恐慌和紧张状态，使政府扼制了挤兑风潮和有时间赶印货币。</a:t>
            </a:r>
            <a:r>
              <a:rPr lang="en-US" dirty="0" smtClean="0"/>
              <a:t> </a:t>
            </a:r>
            <a:endParaRPr lang="zh-CN" altLang="en-US" dirty="0" smtClean="0"/>
          </a:p>
          <a:p>
            <a:pPr>
              <a:defRPr/>
            </a:pPr>
            <a:r>
              <a:rPr lang="zh-CN" altLang="en-US" dirty="0" smtClean="0"/>
              <a:t>为了争取全国人民的理解和支持，罗斯福于当年</a:t>
            </a:r>
            <a:r>
              <a:rPr lang="en-US" dirty="0" smtClean="0"/>
              <a:t>3</a:t>
            </a:r>
            <a:r>
              <a:rPr lang="zh-CN" altLang="en-US" dirty="0" smtClean="0"/>
              <a:t>月</a:t>
            </a:r>
            <a:r>
              <a:rPr lang="en-US" dirty="0" smtClean="0"/>
              <a:t>8</a:t>
            </a:r>
            <a:r>
              <a:rPr lang="zh-CN" altLang="en-US" dirty="0" smtClean="0"/>
              <a:t>日举行了第一次记者招待会，在轻松和谐的气氛中就金融业中的诸问题回答了记者提问。此举有助于在政府和新闻界之间架构一座沟通的桥梁，也达到了政府通过传媒稳定民心的功效。</a:t>
            </a:r>
            <a:r>
              <a:rPr lang="en-US" dirty="0" smtClean="0"/>
              <a:t> </a:t>
            </a:r>
            <a:endParaRPr lang="zh-CN" altLang="en-US" dirty="0" smtClean="0"/>
          </a:p>
          <a:p>
            <a:pPr>
              <a:defRPr/>
            </a:pPr>
            <a:r>
              <a:rPr lang="zh-CN" altLang="en-US" dirty="0" smtClean="0"/>
              <a:t>白宫记者招待会从此成为惯例，每周两次，每次约</a:t>
            </a:r>
            <a:r>
              <a:rPr lang="en-US" dirty="0" smtClean="0"/>
              <a:t>120</a:t>
            </a:r>
            <a:r>
              <a:rPr lang="zh-CN" altLang="en-US" dirty="0" smtClean="0"/>
              <a:t>名记者参加。在罗斯福执政的</a:t>
            </a:r>
            <a:r>
              <a:rPr lang="en-US" dirty="0" smtClean="0"/>
              <a:t>12</a:t>
            </a:r>
            <a:r>
              <a:rPr lang="zh-CN" altLang="en-US" dirty="0" smtClean="0"/>
              <a:t>年里，共举行过</a:t>
            </a:r>
            <a:r>
              <a:rPr lang="en-US" dirty="0" smtClean="0"/>
              <a:t>998</a:t>
            </a:r>
            <a:r>
              <a:rPr lang="zh-CN" altLang="en-US" dirty="0" smtClean="0"/>
              <a:t>次记者招待会。</a:t>
            </a:r>
            <a:r>
              <a:rPr lang="en-US" dirty="0" smtClean="0"/>
              <a:t> </a:t>
            </a:r>
            <a:endParaRPr lang="zh-CN" altLang="en-US" dirty="0" smtClean="0"/>
          </a:p>
          <a:p>
            <a:pPr>
              <a:defRPr/>
            </a:pPr>
            <a:r>
              <a:rPr lang="zh-CN" altLang="en-US" dirty="0" smtClean="0"/>
              <a:t>为了进一步得到全国人民的理解和支持，</a:t>
            </a:r>
            <a:r>
              <a:rPr lang="en-US" dirty="0" smtClean="0"/>
              <a:t>3</a:t>
            </a:r>
            <a:r>
              <a:rPr lang="zh-CN" altLang="en-US" dirty="0" smtClean="0"/>
              <a:t>月</a:t>
            </a:r>
            <a:r>
              <a:rPr lang="en-US" dirty="0" smtClean="0"/>
              <a:t>12</a:t>
            </a:r>
            <a:r>
              <a:rPr lang="zh-CN" altLang="en-US" dirty="0" smtClean="0"/>
              <a:t>日，即银行即将重新开业的前夜，罗斯福对全国</a:t>
            </a:r>
            <a:r>
              <a:rPr lang="en-US" dirty="0" smtClean="0"/>
              <a:t>6000</a:t>
            </a:r>
            <a:r>
              <a:rPr lang="zh-CN" altLang="en-US" dirty="0" smtClean="0"/>
              <a:t>万听众发表了第一次“炉边谈话”。他以亲切诚挚的声 调、质朴实用的语句，对全国人民就银行暂停营业的问题进行了耐心的解释、劝告和教育，他说：“我要指出一个简单的事实，你们把钱存进银行，银行并不是把它锁在保险库里了事，而是用来通过各种不同的信贷方式进行投资的，比如买公债、做押款。换句话说，银行让你们的钱发挥作用，好使整个机构转动起来</a:t>
            </a:r>
            <a:r>
              <a:rPr lang="en-US" altLang="zh-CN" dirty="0" smtClean="0"/>
              <a:t>……</a:t>
            </a:r>
            <a:r>
              <a:rPr lang="zh-CN" altLang="en-US" dirty="0" smtClean="0"/>
              <a:t>我可以向大家保证，把钱放在经过整顿、重新开业的银行里，要比放在褥子下面更安全。”</a:t>
            </a:r>
            <a:r>
              <a:rPr lang="en-US" dirty="0" smtClean="0"/>
              <a:t> </a:t>
            </a:r>
            <a:endParaRPr lang="zh-CN" altLang="en-US" dirty="0" smtClean="0"/>
          </a:p>
          <a:p>
            <a:pPr>
              <a:defRPr/>
            </a:pPr>
            <a:r>
              <a:rPr lang="zh-CN" altLang="en-US" dirty="0" smtClean="0"/>
              <a:t>简短的谈话，化解了长期郁结在人们心中的疑团和不满。第二天，部分银行开业了，人们携带着装有黄金和货币的大箱小包，在银行门前排起长龙，把就在不久前也是这样排着长队挤兑的通货存入银行。只过了</a:t>
            </a:r>
            <a:r>
              <a:rPr lang="en-US" dirty="0" smtClean="0"/>
              <a:t>3</a:t>
            </a:r>
            <a:r>
              <a:rPr lang="zh-CN" altLang="en-US" dirty="0" smtClean="0"/>
              <a:t>天，美国有</a:t>
            </a:r>
            <a:r>
              <a:rPr lang="en-US" dirty="0" smtClean="0"/>
              <a:t>574</a:t>
            </a:r>
            <a:r>
              <a:rPr lang="zh-CN" altLang="en-US" dirty="0" smtClean="0"/>
              <a:t>家银行开业，几天里，银行回收了</a:t>
            </a:r>
            <a:r>
              <a:rPr lang="en-US" dirty="0" smtClean="0"/>
              <a:t>3</a:t>
            </a:r>
            <a:r>
              <a:rPr lang="zh-CN" altLang="en-US" dirty="0" smtClean="0"/>
              <a:t>亿元的黄金和黄金兑换券，不出一周，就有</a:t>
            </a:r>
            <a:r>
              <a:rPr lang="en-US" dirty="0" smtClean="0"/>
              <a:t>13500</a:t>
            </a:r>
            <a:r>
              <a:rPr lang="zh-CN" altLang="en-US" dirty="0" smtClean="0"/>
              <a:t>家银行（占全国总数的</a:t>
            </a:r>
            <a:r>
              <a:rPr lang="en-US" dirty="0" smtClean="0"/>
              <a:t>3/4</a:t>
            </a:r>
            <a:r>
              <a:rPr lang="zh-CN" altLang="en-US" dirty="0" smtClean="0"/>
              <a:t>）复了业，交易所又重新响起了锣声。</a:t>
            </a:r>
            <a:r>
              <a:rPr lang="en-US" dirty="0" smtClean="0"/>
              <a:t> </a:t>
            </a:r>
            <a:endParaRPr lang="zh-CN" altLang="en-US" dirty="0" smtClean="0"/>
          </a:p>
          <a:p>
            <a:pPr>
              <a:defRPr/>
            </a:pPr>
            <a:r>
              <a:rPr lang="zh-CN" altLang="en-US" dirty="0" smtClean="0"/>
              <a:t>复兴工业：第二次“炉边谈话”在经济危机中，企业的恶性竞争、极度贫困的劳工及劳资关系异常紧张，使美国犹如处在一个火山口上，随时都有被摧毁的可能。新政如果不能解决这些问题，工业的复兴是没有希望的。而要解决这些问题，除了制定相关的法规外，还必须取得企业和劳工的理解和支持。罗斯福为推行复兴计划，于</a:t>
            </a:r>
            <a:r>
              <a:rPr lang="en-US" dirty="0" smtClean="0"/>
              <a:t>5</a:t>
            </a:r>
            <a:r>
              <a:rPr lang="zh-CN" altLang="en-US" dirty="0" smtClean="0"/>
              <a:t>月</a:t>
            </a:r>
            <a:r>
              <a:rPr lang="en-US" dirty="0" smtClean="0"/>
              <a:t>7</a:t>
            </a:r>
            <a:r>
              <a:rPr lang="zh-CN" altLang="en-US" dirty="0" smtClean="0"/>
              <a:t>日发布了第二次“炉边谈话”，要求“企业界和政府合作，共同拟订计划”，并强硬地指出，政府在各个工业绝大多数从业人员的协助下，“有权制止不公道的做法，并强制执行所订立的协议”。罗斯福的目的是要消除你死我活的企业竞争和对女工、童工的残酷待遇。随之，</a:t>
            </a:r>
            <a:r>
              <a:rPr lang="en-US" altLang="zh-CN" dirty="0" smtClean="0"/>
              <a:t>《</a:t>
            </a:r>
            <a:r>
              <a:rPr lang="zh-CN" altLang="en-US" dirty="0" smtClean="0"/>
              <a:t>全国工业复兴法</a:t>
            </a:r>
            <a:r>
              <a:rPr lang="en-US" altLang="zh-CN" dirty="0" smtClean="0"/>
              <a:t>》</a:t>
            </a:r>
            <a:r>
              <a:rPr lang="zh-CN" altLang="en-US" dirty="0" smtClean="0"/>
              <a:t>出炉，它是对大萧条中美国工业中明显不适合生产力发展的生产关系进行局部调整。</a:t>
            </a:r>
            <a:r>
              <a:rPr lang="en-US" dirty="0" smtClean="0"/>
              <a:t> </a:t>
            </a:r>
            <a:endParaRPr lang="zh-CN" altLang="en-US" dirty="0" smtClean="0"/>
          </a:p>
          <a:p>
            <a:pPr>
              <a:defRPr/>
            </a:pPr>
            <a:r>
              <a:rPr lang="zh-CN" altLang="en-US" dirty="0" smtClean="0"/>
              <a:t>与此法规相配套的，有许多详细的行业法规，比如总统的再就业法规，该法规禁止雇用童工，规定产业工人最低工资为每小时</a:t>
            </a:r>
            <a:r>
              <a:rPr lang="en-US" dirty="0" smtClean="0"/>
              <a:t>40</a:t>
            </a:r>
            <a:r>
              <a:rPr lang="zh-CN" altLang="en-US" dirty="0" smtClean="0"/>
              <a:t>美分，每周工作时间为</a:t>
            </a:r>
            <a:r>
              <a:rPr lang="en-US" dirty="0" smtClean="0"/>
              <a:t>35</a:t>
            </a:r>
            <a:r>
              <a:rPr lang="zh-CN" altLang="en-US" dirty="0" smtClean="0"/>
              <a:t>小时，脑力劳动者为</a:t>
            </a:r>
            <a:r>
              <a:rPr lang="en-US" dirty="0" smtClean="0"/>
              <a:t>40</a:t>
            </a:r>
            <a:r>
              <a:rPr lang="zh-CN" altLang="en-US" dirty="0" smtClean="0"/>
              <a:t>小时。愿意接受这项规定的，雇主将得到一个“蓝鹰” 标志。许多小企业都自愿或被迫地接受了该法规，但是，绝大多数大企业在开始阶段都拒不加入“蓝鹰”行动。</a:t>
            </a:r>
            <a:r>
              <a:rPr lang="en-US" dirty="0" smtClean="0"/>
              <a:t> </a:t>
            </a:r>
            <a:endParaRPr lang="zh-CN" altLang="en-US" dirty="0" smtClean="0"/>
          </a:p>
          <a:p>
            <a:pPr>
              <a:defRPr/>
            </a:pPr>
            <a:r>
              <a:rPr lang="zh-CN" altLang="en-US" dirty="0" smtClean="0"/>
              <a:t>为此，罗斯福发布了第三次“炉边谈话”。他说：“打起仗来，如果进行夜袭，士兵们都在肩上带上耀眼的标志，免得误伤自己人。根据这个原则，那些跟我们合作，参加全国复兴运动的人，也要被一望而知。”他的意思很清楚，要么合作，要么挨揍。广大的中小企业和劳动群众对此热烈响应，全国范围内支持复兴运动的游行接连不断。</a:t>
            </a:r>
            <a:r>
              <a:rPr lang="en-US" dirty="0" smtClean="0"/>
              <a:t> </a:t>
            </a:r>
            <a:endParaRPr lang="zh-CN" altLang="en-US" dirty="0" smtClean="0"/>
          </a:p>
          <a:p>
            <a:pPr>
              <a:defRPr/>
            </a:pPr>
            <a:r>
              <a:rPr lang="zh-CN" altLang="en-US" dirty="0" smtClean="0"/>
              <a:t>工业复兴取得了一些成就，到</a:t>
            </a:r>
            <a:r>
              <a:rPr lang="en-US" dirty="0" smtClean="0"/>
              <a:t>1935</a:t>
            </a:r>
            <a:r>
              <a:rPr lang="zh-CN" altLang="en-US" dirty="0" smtClean="0"/>
              <a:t>年初“它使大约</a:t>
            </a:r>
            <a:r>
              <a:rPr lang="en-US" dirty="0" smtClean="0"/>
              <a:t>200</a:t>
            </a:r>
            <a:r>
              <a:rPr lang="zh-CN" altLang="en-US" dirty="0" smtClean="0"/>
              <a:t>万失业者有了工作；它帮助制止了通货膨胀的重新加剧；它有助于促进企业道德和提倡文明竞争；它建成了最高工时和最低工资的全国性样板；它部分地肯定了工人运动的斗争成果；它在很大程度上取消了童工和血汗工厂”。人们热情洋溢，连前总统胡佛都表示赞成。</a:t>
            </a:r>
            <a:r>
              <a:rPr lang="en-US" dirty="0" smtClean="0"/>
              <a:t> </a:t>
            </a:r>
            <a:endParaRPr lang="zh-CN" altLang="en-US" dirty="0" smtClean="0"/>
          </a:p>
          <a:p>
            <a:pPr>
              <a:defRPr/>
            </a:pPr>
            <a:r>
              <a:rPr lang="zh-CN" altLang="en-US" dirty="0" smtClean="0"/>
              <a:t>实行新政的前半年里，罗斯福把美国的萧条局面扭转了。头</a:t>
            </a:r>
            <a:r>
              <a:rPr lang="en-US" dirty="0" smtClean="0"/>
              <a:t>4</a:t>
            </a:r>
            <a:r>
              <a:rPr lang="zh-CN" altLang="en-US" dirty="0" smtClean="0"/>
              <a:t>个月，工业生产指数由</a:t>
            </a:r>
            <a:r>
              <a:rPr lang="en-US" dirty="0" smtClean="0"/>
              <a:t>59</a:t>
            </a:r>
            <a:r>
              <a:rPr lang="zh-CN" altLang="en-US" dirty="0" smtClean="0"/>
              <a:t>上升到</a:t>
            </a:r>
            <a:r>
              <a:rPr lang="en-US" dirty="0" smtClean="0"/>
              <a:t>100</a:t>
            </a:r>
            <a:r>
              <a:rPr lang="zh-CN" altLang="en-US" dirty="0" smtClean="0"/>
              <a:t>。影响最大的</a:t>
            </a:r>
            <a:r>
              <a:rPr lang="en-US" altLang="zh-CN" dirty="0" smtClean="0"/>
              <a:t>《</a:t>
            </a:r>
            <a:r>
              <a:rPr lang="zh-CN" altLang="en-US" dirty="0" smtClean="0"/>
              <a:t>纽约时报</a:t>
            </a:r>
            <a:r>
              <a:rPr lang="en-US" altLang="zh-CN" dirty="0" smtClean="0"/>
              <a:t>》</a:t>
            </a:r>
            <a:r>
              <a:rPr lang="zh-CN" altLang="en-US" dirty="0" smtClean="0"/>
              <a:t>声称“罗斯福已经挽救了一 场史无前例的绝大危局”，“从来没有哪一个总统能在如此短的时间里叫人觉得这样满怀希望”。</a:t>
            </a:r>
            <a:r>
              <a:rPr lang="en-US" dirty="0" smtClean="0"/>
              <a:t>1933</a:t>
            </a:r>
            <a:r>
              <a:rPr lang="zh-CN" altLang="en-US" dirty="0" smtClean="0"/>
              <a:t>年</a:t>
            </a:r>
            <a:r>
              <a:rPr lang="en-US" dirty="0" smtClean="0"/>
              <a:t>10</a:t>
            </a:r>
            <a:r>
              <a:rPr lang="zh-CN" altLang="en-US" dirty="0" smtClean="0"/>
              <a:t>月</a:t>
            </a:r>
            <a:r>
              <a:rPr lang="en-US" dirty="0" smtClean="0"/>
              <a:t>22</a:t>
            </a:r>
            <a:r>
              <a:rPr lang="zh-CN" altLang="en-US" dirty="0" smtClean="0"/>
              <a:t>日晚，罗斯福向全国做了第四次“炉边谈话”，他回顾了</a:t>
            </a:r>
            <a:r>
              <a:rPr lang="en-US" dirty="0" smtClean="0"/>
              <a:t>3</a:t>
            </a:r>
            <a:r>
              <a:rPr lang="zh-CN" altLang="en-US" dirty="0" smtClean="0"/>
              <a:t>月份以来“足以自豪的事实和行动”，并高度概括了“第一次新政”所致力于实现的目标。 </a:t>
            </a:r>
          </a:p>
          <a:p>
            <a:pPr>
              <a:defRPr/>
            </a:pPr>
            <a:r>
              <a:rPr lang="zh-CN" altLang="en-US" dirty="0" smtClean="0"/>
              <a:t>这样的场合，这样的语言，人们怎么能不为之感召呢？</a:t>
            </a:r>
          </a:p>
          <a:p>
            <a:pPr>
              <a:defRPr/>
            </a:pPr>
            <a:endParaRPr lang="zh-CN" altLang="en-US" dirty="0"/>
          </a:p>
        </p:txBody>
      </p:sp>
      <p:sp>
        <p:nvSpPr>
          <p:cNvPr id="993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宋体" pitchFamily="2" charset="-122"/>
              </a:defRPr>
            </a:lvl1pPr>
            <a:lvl2pPr marL="742950" indent="-285750" eaLnBrk="0" hangingPunct="0">
              <a:defRPr sz="1600">
                <a:solidFill>
                  <a:schemeClr val="tx1"/>
                </a:solidFill>
                <a:latin typeface="Arial" charset="0"/>
                <a:ea typeface="宋体" pitchFamily="2" charset="-122"/>
              </a:defRPr>
            </a:lvl2pPr>
            <a:lvl3pPr marL="1143000" indent="-228600" eaLnBrk="0" hangingPunct="0">
              <a:defRPr sz="1600">
                <a:solidFill>
                  <a:schemeClr val="tx1"/>
                </a:solidFill>
                <a:latin typeface="Arial" charset="0"/>
                <a:ea typeface="宋体" pitchFamily="2" charset="-122"/>
              </a:defRPr>
            </a:lvl3pPr>
            <a:lvl4pPr marL="1600200" indent="-228600" eaLnBrk="0" hangingPunct="0">
              <a:defRPr sz="1600">
                <a:solidFill>
                  <a:schemeClr val="tx1"/>
                </a:solidFill>
                <a:latin typeface="Arial" charset="0"/>
                <a:ea typeface="宋体" pitchFamily="2" charset="-122"/>
              </a:defRPr>
            </a:lvl4pPr>
            <a:lvl5pPr marL="2057400" indent="-228600" eaLnBrk="0" hangingPunct="0">
              <a:defRPr sz="1600">
                <a:solidFill>
                  <a:schemeClr val="tx1"/>
                </a:solidFill>
                <a:latin typeface="Arial" charset="0"/>
                <a:ea typeface="宋体" pitchFamily="2" charset="-122"/>
              </a:defRPr>
            </a:lvl5pPr>
            <a:lvl6pPr marL="2514600" indent="-228600" eaLnBrk="0" fontAlgn="base" hangingPunct="0">
              <a:spcBef>
                <a:spcPct val="0"/>
              </a:spcBef>
              <a:spcAft>
                <a:spcPct val="0"/>
              </a:spcAft>
              <a:defRPr sz="1600">
                <a:solidFill>
                  <a:schemeClr val="tx1"/>
                </a:solidFill>
                <a:latin typeface="Arial" charset="0"/>
                <a:ea typeface="宋体" pitchFamily="2" charset="-122"/>
              </a:defRPr>
            </a:lvl6pPr>
            <a:lvl7pPr marL="2971800" indent="-228600" eaLnBrk="0" fontAlgn="base" hangingPunct="0">
              <a:spcBef>
                <a:spcPct val="0"/>
              </a:spcBef>
              <a:spcAft>
                <a:spcPct val="0"/>
              </a:spcAft>
              <a:defRPr sz="1600">
                <a:solidFill>
                  <a:schemeClr val="tx1"/>
                </a:solidFill>
                <a:latin typeface="Arial" charset="0"/>
                <a:ea typeface="宋体" pitchFamily="2" charset="-122"/>
              </a:defRPr>
            </a:lvl7pPr>
            <a:lvl8pPr marL="3429000" indent="-228600" eaLnBrk="0" fontAlgn="base" hangingPunct="0">
              <a:spcBef>
                <a:spcPct val="0"/>
              </a:spcBef>
              <a:spcAft>
                <a:spcPct val="0"/>
              </a:spcAft>
              <a:defRPr sz="1600">
                <a:solidFill>
                  <a:schemeClr val="tx1"/>
                </a:solidFill>
                <a:latin typeface="Arial" charset="0"/>
                <a:ea typeface="宋体" pitchFamily="2" charset="-122"/>
              </a:defRPr>
            </a:lvl8pPr>
            <a:lvl9pPr marL="3886200" indent="-228600" eaLnBrk="0" fontAlgn="base" hangingPunct="0">
              <a:spcBef>
                <a:spcPct val="0"/>
              </a:spcBef>
              <a:spcAft>
                <a:spcPct val="0"/>
              </a:spcAft>
              <a:defRPr sz="1600">
                <a:solidFill>
                  <a:schemeClr val="tx1"/>
                </a:solidFill>
                <a:latin typeface="Arial" charset="0"/>
                <a:ea typeface="宋体" pitchFamily="2" charset="-122"/>
              </a:defRPr>
            </a:lvl9pPr>
          </a:lstStyle>
          <a:p>
            <a:pPr eaLnBrk="1" hangingPunct="1"/>
            <a:fld id="{30C2F403-41F6-4484-8251-A9D1E1619106}" type="slidenum">
              <a:rPr lang="en-US" altLang="zh-CN" sz="1200" smtClean="0"/>
              <a:pPr eaLnBrk="1" hangingPunct="1"/>
              <a:t>137</a:t>
            </a:fld>
            <a:endParaRPr lang="en-US" altLang="zh-CN" sz="1200" smtClean="0"/>
          </a:p>
        </p:txBody>
      </p:sp>
    </p:spTree>
    <p:extLst>
      <p:ext uri="{BB962C8B-B14F-4D97-AF65-F5344CB8AC3E}">
        <p14:creationId xmlns:p14="http://schemas.microsoft.com/office/powerpoint/2010/main" val="21813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s/slide19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 Target="../slides/slide6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Master" Target="../slideMasters/slideMaster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蓝海/标题/文本">
    <p:spTree>
      <p:nvGrpSpPr>
        <p:cNvPr id="1" name=""/>
        <p:cNvGrpSpPr/>
        <p:nvPr/>
      </p:nvGrpSpPr>
      <p:grpSpPr>
        <a:xfrm>
          <a:off x="0" y="0"/>
          <a:ext cx="0" cy="0"/>
          <a:chOff x="0" y="0"/>
          <a:chExt cx="0" cy="0"/>
        </a:xfrm>
      </p:grpSpPr>
      <p:sp>
        <p:nvSpPr>
          <p:cNvPr id="2" name="标题"/>
          <p:cNvSpPr>
            <a:spLocks noGrp="1"/>
          </p:cNvSpPr>
          <p:nvPr>
            <p:ph type="title" hasCustomPrompt="1"/>
          </p:nvPr>
        </p:nvSpPr>
        <p:spPr>
          <a:xfrm>
            <a:off x="0" y="1716390"/>
            <a:ext cx="3028950" cy="1673722"/>
          </a:xfrm>
          <a:pattFill prst="dkUpDiag">
            <a:fgClr>
              <a:schemeClr val="accent1">
                <a:lumMod val="75000"/>
              </a:schemeClr>
            </a:fgClr>
            <a:bgClr>
              <a:schemeClr val="accent1">
                <a:lumMod val="20000"/>
                <a:lumOff val="80000"/>
              </a:schemeClr>
            </a:bgClr>
          </a:pattFill>
        </p:spPr>
        <p:txBody>
          <a:bodyPr anchor="ctr">
            <a:noAutofit/>
          </a:bodyPr>
          <a:lstStyle>
            <a:lvl1pPr algn="l">
              <a:defRPr sz="3600" b="0">
                <a:solidFill>
                  <a:schemeClr val="bg1"/>
                </a:solidFill>
                <a:latin typeface="方正正纤黑简体" panose="02000000000000000000" pitchFamily="2" charset="-122"/>
                <a:ea typeface="方正正纤黑简体" panose="02000000000000000000" pitchFamily="2" charset="-122"/>
              </a:defRPr>
            </a:lvl1pPr>
          </a:lstStyle>
          <a:p>
            <a:r>
              <a:rPr lang="zh-CN" altLang="en-US" dirty="0" smtClean="0"/>
              <a:t>单击</a:t>
            </a:r>
            <a:r>
              <a:rPr lang="en-US" altLang="zh-CN" dirty="0" smtClean="0"/>
              <a:t/>
            </a:r>
            <a:br>
              <a:rPr lang="en-US" altLang="zh-CN" dirty="0" smtClean="0"/>
            </a:br>
            <a:r>
              <a:rPr lang="zh-CN" altLang="en-US" dirty="0" smtClean="0"/>
              <a:t>此处编辑母版标题样式</a:t>
            </a:r>
            <a:endParaRPr lang="zh-CN" altLang="en-US" dirty="0"/>
          </a:p>
        </p:txBody>
      </p:sp>
      <p:sp>
        <p:nvSpPr>
          <p:cNvPr id="3" name="日期占位符 2"/>
          <p:cNvSpPr>
            <a:spLocks noGrp="1"/>
          </p:cNvSpPr>
          <p:nvPr>
            <p:ph type="dt" sz="half" idx="10"/>
          </p:nvPr>
        </p:nvSpPr>
        <p:spPr/>
        <p:txBody>
          <a:bodyPr/>
          <a:lstStyle/>
          <a:p>
            <a:fld id="{39A07174-69A7-4881-B801-DD75B6DCE657}" type="datetimeFigureOut">
              <a:rPr lang="zh-CN" altLang="en-US" smtClean="0"/>
              <a:pPr/>
              <a:t>2016-9-14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1D3404D-2A89-4848-B537-054C13590E83}" type="slidenum">
              <a:rPr lang="zh-CN" altLang="en-US" smtClean="0"/>
              <a:pPr/>
              <a:t>‹#›</a:t>
            </a:fld>
            <a:endParaRPr lang="zh-CN" altLang="en-US" dirty="0"/>
          </a:p>
        </p:txBody>
      </p:sp>
      <p:sp>
        <p:nvSpPr>
          <p:cNvPr id="8" name="内容占位符 7"/>
          <p:cNvSpPr>
            <a:spLocks noGrp="1"/>
          </p:cNvSpPr>
          <p:nvPr>
            <p:ph sz="quarter" idx="14"/>
          </p:nvPr>
        </p:nvSpPr>
        <p:spPr>
          <a:xfrm>
            <a:off x="3476850" y="423863"/>
            <a:ext cx="5132387" cy="6015037"/>
          </a:xfrm>
        </p:spPr>
        <p:txBody>
          <a:bodyPr anchor="ctr"/>
          <a:lstStyle>
            <a:lvl1pPr marL="0" indent="0" algn="l">
              <a:buFont typeface="Arial" panose="020B0604020202020204" pitchFamily="34" charset="0"/>
              <a:buNone/>
              <a:defRPr/>
            </a:lvl1pPr>
          </a:lstStyle>
          <a:p>
            <a:pPr lvl="0"/>
            <a:endParaRPr lang="zh-CN" altLang="en-US" dirty="0"/>
          </a:p>
        </p:txBody>
      </p:sp>
    </p:spTree>
    <p:extLst>
      <p:ext uri="{BB962C8B-B14F-4D97-AF65-F5344CB8AC3E}">
        <p14:creationId xmlns:p14="http://schemas.microsoft.com/office/powerpoint/2010/main" val="11147102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思考题12">
    <p:spTree>
      <p:nvGrpSpPr>
        <p:cNvPr id="1" name=""/>
        <p:cNvGrpSpPr/>
        <p:nvPr/>
      </p:nvGrpSpPr>
      <p:grpSpPr>
        <a:xfrm>
          <a:off x="0" y="0"/>
          <a:ext cx="0" cy="0"/>
          <a:chOff x="0" y="0"/>
          <a:chExt cx="0" cy="0"/>
        </a:xfrm>
      </p:grpSpPr>
      <p:sp>
        <p:nvSpPr>
          <p:cNvPr id="2" name="标题"/>
          <p:cNvSpPr>
            <a:spLocks noGrp="1"/>
          </p:cNvSpPr>
          <p:nvPr>
            <p:ph type="title" hasCustomPrompt="1"/>
          </p:nvPr>
        </p:nvSpPr>
        <p:spPr>
          <a:xfrm>
            <a:off x="3086100" y="0"/>
            <a:ext cx="3028950" cy="1673722"/>
          </a:xfrm>
          <a:pattFill prst="dkUpDiag">
            <a:fgClr>
              <a:schemeClr val="accent1">
                <a:lumMod val="75000"/>
              </a:schemeClr>
            </a:fgClr>
            <a:bgClr>
              <a:schemeClr val="accent1">
                <a:lumMod val="20000"/>
                <a:lumOff val="80000"/>
              </a:schemeClr>
            </a:bgClr>
          </a:pattFill>
        </p:spPr>
        <p:txBody>
          <a:bodyPr anchor="ctr">
            <a:noAutofit/>
          </a:bodyPr>
          <a:lstStyle>
            <a:lvl1pPr algn="ctr">
              <a:defRPr sz="3600" b="0">
                <a:solidFill>
                  <a:schemeClr val="bg1"/>
                </a:solidFill>
                <a:latin typeface="方正正纤黑简体" panose="02000000000000000000" pitchFamily="2" charset="-122"/>
                <a:ea typeface="方正正纤黑简体" panose="02000000000000000000" pitchFamily="2" charset="-122"/>
              </a:defRPr>
            </a:lvl1pPr>
          </a:lstStyle>
          <a:p>
            <a:r>
              <a:rPr lang="zh-CN" altLang="en-US" dirty="0" smtClean="0"/>
              <a:t>单击</a:t>
            </a:r>
            <a:r>
              <a:rPr lang="en-US" altLang="zh-CN" dirty="0" smtClean="0"/>
              <a:t/>
            </a:r>
            <a:br>
              <a:rPr lang="en-US" altLang="zh-CN" dirty="0" smtClean="0"/>
            </a:br>
            <a:r>
              <a:rPr lang="zh-CN" altLang="en-US" dirty="0" smtClean="0"/>
              <a:t>此处编辑母版标题样式</a:t>
            </a:r>
            <a:endParaRPr lang="zh-CN" altLang="en-US" dirty="0"/>
          </a:p>
        </p:txBody>
      </p:sp>
      <p:sp>
        <p:nvSpPr>
          <p:cNvPr id="3" name="日期占位符 2"/>
          <p:cNvSpPr>
            <a:spLocks noGrp="1"/>
          </p:cNvSpPr>
          <p:nvPr>
            <p:ph type="dt" sz="half" idx="10"/>
          </p:nvPr>
        </p:nvSpPr>
        <p:spPr/>
        <p:txBody>
          <a:bodyPr/>
          <a:lstStyle/>
          <a:p>
            <a:fld id="{39A07174-69A7-4881-B801-DD75B6DCE657}" type="datetimeFigureOut">
              <a:rPr lang="zh-CN" altLang="en-US" smtClean="0"/>
              <a:pPr/>
              <a:t>2016-9-14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1D3404D-2A89-4848-B537-054C13590E83}" type="slidenum">
              <a:rPr lang="zh-CN" altLang="en-US" smtClean="0"/>
              <a:pPr/>
              <a:t>‹#›</a:t>
            </a:fld>
            <a:endParaRPr lang="zh-CN" altLang="en-US" dirty="0"/>
          </a:p>
        </p:txBody>
      </p:sp>
      <p:sp>
        <p:nvSpPr>
          <p:cNvPr id="7" name="文本"/>
          <p:cNvSpPr>
            <a:spLocks noGrp="1"/>
          </p:cNvSpPr>
          <p:nvPr>
            <p:ph type="body" sz="quarter" idx="13" hasCustomPrompt="1"/>
          </p:nvPr>
        </p:nvSpPr>
        <p:spPr>
          <a:xfrm>
            <a:off x="2142309" y="2341146"/>
            <a:ext cx="5473337" cy="2038575"/>
          </a:xfrm>
        </p:spPr>
        <p:txBody>
          <a:bodyPr anchor="t"/>
          <a:lstStyle>
            <a:lvl1pPr marL="0" indent="0" algn="l">
              <a:buNone/>
              <a:defRPr/>
            </a:lvl1pPr>
          </a:lstStyle>
          <a:p>
            <a:pPr lvl="0"/>
            <a:r>
              <a:rPr lang="en-US" altLang="zh-CN" dirty="0" smtClean="0"/>
              <a:t>1……………………………………………………………………</a:t>
            </a:r>
          </a:p>
          <a:p>
            <a:pPr lvl="0"/>
            <a:r>
              <a:rPr lang="en-US" altLang="zh-CN" dirty="0" smtClean="0"/>
              <a:t>2………………………………………………………………</a:t>
            </a:r>
          </a:p>
        </p:txBody>
      </p:sp>
      <p:sp>
        <p:nvSpPr>
          <p:cNvPr id="9" name="文本占位符 8"/>
          <p:cNvSpPr>
            <a:spLocks noGrp="1"/>
          </p:cNvSpPr>
          <p:nvPr>
            <p:ph type="body" sz="quarter" idx="14" hasCustomPrompt="1"/>
          </p:nvPr>
        </p:nvSpPr>
        <p:spPr>
          <a:xfrm rot="19591016">
            <a:off x="1470786" y="2407728"/>
            <a:ext cx="516310" cy="389262"/>
          </a:xfrm>
          <a:prstGeom prst="triangle">
            <a:avLst/>
          </a:prstGeom>
          <a:pattFill prst="dkUpDiag">
            <a:fgClr>
              <a:schemeClr val="accent1">
                <a:lumMod val="75000"/>
              </a:schemeClr>
            </a:fgClr>
            <a:bgClr>
              <a:schemeClr val="accent1">
                <a:lumMod val="20000"/>
                <a:lumOff val="80000"/>
              </a:schemeClr>
            </a:bgClr>
          </a:pattFill>
        </p:spPr>
        <p:txBody>
          <a:bodyPr anchor="ctr">
            <a:noAutofit/>
          </a:bodyPr>
          <a:lstStyle>
            <a:lvl1pPr marL="0" indent="0" algn="ctr">
              <a:buNone/>
              <a:defRPr sz="2000" b="0">
                <a:latin typeface="微软雅黑" panose="020B0503020204020204" pitchFamily="34" charset="-122"/>
                <a:ea typeface="微软雅黑" panose="020B0503020204020204" pitchFamily="34" charset="-122"/>
              </a:defRPr>
            </a:lvl1pPr>
          </a:lstStyle>
          <a:p>
            <a:pPr lvl="0"/>
            <a:r>
              <a:rPr lang="en-US" altLang="zh-CN" dirty="0" smtClean="0"/>
              <a:t>1</a:t>
            </a:r>
            <a:endParaRPr lang="zh-CN" altLang="en-US" dirty="0"/>
          </a:p>
        </p:txBody>
      </p:sp>
      <p:sp>
        <p:nvSpPr>
          <p:cNvPr id="10" name="文本占位符 8"/>
          <p:cNvSpPr>
            <a:spLocks noGrp="1"/>
          </p:cNvSpPr>
          <p:nvPr>
            <p:ph type="body" sz="quarter" idx="15" hasCustomPrompt="1"/>
          </p:nvPr>
        </p:nvSpPr>
        <p:spPr>
          <a:xfrm rot="19591016">
            <a:off x="1470786" y="3272828"/>
            <a:ext cx="516310" cy="389262"/>
          </a:xfrm>
          <a:prstGeom prst="triangle">
            <a:avLst/>
          </a:prstGeom>
          <a:pattFill prst="dkUpDiag">
            <a:fgClr>
              <a:schemeClr val="accent1">
                <a:lumMod val="75000"/>
              </a:schemeClr>
            </a:fgClr>
            <a:bgClr>
              <a:schemeClr val="accent1">
                <a:lumMod val="20000"/>
                <a:lumOff val="80000"/>
              </a:schemeClr>
            </a:bgClr>
          </a:pattFill>
        </p:spPr>
        <p:txBody>
          <a:bodyPr anchor="ctr">
            <a:noAutofit/>
          </a:bodyPr>
          <a:lstStyle>
            <a:lvl1pPr marL="0" indent="0" algn="ctr">
              <a:buNone/>
              <a:defRPr lang="zh-CN" altLang="en-US" sz="2000" b="0" kern="1200" baseline="0" dirty="0">
                <a:solidFill>
                  <a:schemeClr val="bg1"/>
                </a:solidFill>
                <a:latin typeface="微软雅黑" panose="020B0503020204020204" pitchFamily="34" charset="-122"/>
                <a:ea typeface="微软雅黑" panose="020B0503020204020204" pitchFamily="34" charset="-122"/>
                <a:cs typeface="+mn-cs"/>
              </a:defRPr>
            </a:lvl1pPr>
          </a:lstStyle>
          <a:p>
            <a:pPr lvl="0"/>
            <a:r>
              <a:rPr lang="en-US" altLang="zh-CN" dirty="0" smtClean="0"/>
              <a:t>2</a:t>
            </a:r>
            <a:endParaRPr lang="zh-CN" altLang="en-US" dirty="0"/>
          </a:p>
        </p:txBody>
      </p:sp>
      <p:sp>
        <p:nvSpPr>
          <p:cNvPr id="11" name="KSO_Shape"/>
          <p:cNvSpPr>
            <a:spLocks/>
          </p:cNvSpPr>
          <p:nvPr userDrawn="1"/>
        </p:nvSpPr>
        <p:spPr bwMode="auto">
          <a:xfrm>
            <a:off x="1617374" y="4506762"/>
            <a:ext cx="436727" cy="340110"/>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pattFill prst="dkUpDiag">
            <a:fgClr>
              <a:schemeClr val="accent1"/>
            </a:fgClr>
            <a:bgClr>
              <a:schemeClr val="bg1"/>
            </a:bgClr>
          </a:patt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2" name="KSO_Shape"/>
          <p:cNvSpPr>
            <a:spLocks/>
          </p:cNvSpPr>
          <p:nvPr userDrawn="1"/>
        </p:nvSpPr>
        <p:spPr bwMode="auto">
          <a:xfrm>
            <a:off x="1603726" y="5468979"/>
            <a:ext cx="436727" cy="410873"/>
          </a:xfrm>
          <a:custGeom>
            <a:avLst/>
            <a:gdLst/>
            <a:ahLst/>
            <a:cxnLst/>
            <a:rect l="0" t="0" r="r" b="b"/>
            <a:pathLst>
              <a:path w="2060576" h="1465263">
                <a:moveTo>
                  <a:pt x="1558363" y="990918"/>
                </a:moveTo>
                <a:lnTo>
                  <a:pt x="1525030" y="995998"/>
                </a:lnTo>
                <a:lnTo>
                  <a:pt x="1491381" y="1000126"/>
                </a:lnTo>
                <a:lnTo>
                  <a:pt x="1456779" y="1003301"/>
                </a:lnTo>
                <a:lnTo>
                  <a:pt x="1421224" y="1006158"/>
                </a:lnTo>
                <a:lnTo>
                  <a:pt x="1402812" y="1006793"/>
                </a:lnTo>
                <a:lnTo>
                  <a:pt x="1384717" y="1008063"/>
                </a:lnTo>
                <a:lnTo>
                  <a:pt x="1366305" y="1008381"/>
                </a:lnTo>
                <a:lnTo>
                  <a:pt x="1347893" y="1008698"/>
                </a:lnTo>
                <a:lnTo>
                  <a:pt x="1328846" y="1008698"/>
                </a:lnTo>
                <a:lnTo>
                  <a:pt x="1310117" y="1008381"/>
                </a:lnTo>
                <a:lnTo>
                  <a:pt x="1290752" y="1008063"/>
                </a:lnTo>
                <a:lnTo>
                  <a:pt x="1271388" y="1007111"/>
                </a:lnTo>
                <a:lnTo>
                  <a:pt x="1245992" y="1005841"/>
                </a:lnTo>
                <a:lnTo>
                  <a:pt x="1220278" y="1003301"/>
                </a:lnTo>
                <a:lnTo>
                  <a:pt x="1194247" y="1000443"/>
                </a:lnTo>
                <a:lnTo>
                  <a:pt x="1168217" y="996633"/>
                </a:lnTo>
                <a:lnTo>
                  <a:pt x="1162185" y="1257301"/>
                </a:lnTo>
                <a:lnTo>
                  <a:pt x="1189168" y="1260476"/>
                </a:lnTo>
                <a:lnTo>
                  <a:pt x="1215199" y="1263651"/>
                </a:lnTo>
                <a:lnTo>
                  <a:pt x="1241230" y="1265873"/>
                </a:lnTo>
                <a:lnTo>
                  <a:pt x="1266943" y="1267461"/>
                </a:lnTo>
                <a:lnTo>
                  <a:pt x="1286308" y="1268096"/>
                </a:lnTo>
                <a:lnTo>
                  <a:pt x="1305355" y="1268413"/>
                </a:lnTo>
                <a:lnTo>
                  <a:pt x="1324402" y="1268413"/>
                </a:lnTo>
                <a:lnTo>
                  <a:pt x="1343132" y="1268413"/>
                </a:lnTo>
                <a:lnTo>
                  <a:pt x="1361861" y="1268096"/>
                </a:lnTo>
                <a:lnTo>
                  <a:pt x="1379956" y="1267461"/>
                </a:lnTo>
                <a:lnTo>
                  <a:pt x="1398050" y="1266508"/>
                </a:lnTo>
                <a:lnTo>
                  <a:pt x="1416145" y="1265556"/>
                </a:lnTo>
                <a:lnTo>
                  <a:pt x="1433922" y="1264286"/>
                </a:lnTo>
                <a:lnTo>
                  <a:pt x="1451382" y="1262698"/>
                </a:lnTo>
                <a:lnTo>
                  <a:pt x="1485667" y="1259206"/>
                </a:lnTo>
                <a:lnTo>
                  <a:pt x="1519316" y="1254443"/>
                </a:lnTo>
                <a:lnTo>
                  <a:pt x="1552331" y="1249363"/>
                </a:lnTo>
                <a:lnTo>
                  <a:pt x="1558363" y="990918"/>
                </a:lnTo>
                <a:close/>
                <a:moveTo>
                  <a:pt x="678074" y="884873"/>
                </a:moveTo>
                <a:lnTo>
                  <a:pt x="672042" y="1155066"/>
                </a:lnTo>
                <a:lnTo>
                  <a:pt x="719977" y="1164908"/>
                </a:lnTo>
                <a:lnTo>
                  <a:pt x="768229" y="1176021"/>
                </a:lnTo>
                <a:lnTo>
                  <a:pt x="817117" y="1186816"/>
                </a:lnTo>
                <a:lnTo>
                  <a:pt x="866004" y="1198246"/>
                </a:lnTo>
                <a:lnTo>
                  <a:pt x="914574" y="1209041"/>
                </a:lnTo>
                <a:lnTo>
                  <a:pt x="963144" y="1220153"/>
                </a:lnTo>
                <a:lnTo>
                  <a:pt x="1011396" y="1230631"/>
                </a:lnTo>
                <a:lnTo>
                  <a:pt x="1059331" y="1240156"/>
                </a:lnTo>
                <a:lnTo>
                  <a:pt x="1065680" y="978218"/>
                </a:lnTo>
                <a:lnTo>
                  <a:pt x="1041554" y="972821"/>
                </a:lnTo>
                <a:lnTo>
                  <a:pt x="1017428" y="967106"/>
                </a:lnTo>
                <a:lnTo>
                  <a:pt x="968858" y="955358"/>
                </a:lnTo>
                <a:lnTo>
                  <a:pt x="920288" y="943293"/>
                </a:lnTo>
                <a:lnTo>
                  <a:pt x="871718" y="930911"/>
                </a:lnTo>
                <a:lnTo>
                  <a:pt x="822831" y="918528"/>
                </a:lnTo>
                <a:lnTo>
                  <a:pt x="774578" y="906146"/>
                </a:lnTo>
                <a:lnTo>
                  <a:pt x="726009" y="895033"/>
                </a:lnTo>
                <a:lnTo>
                  <a:pt x="702200" y="889636"/>
                </a:lnTo>
                <a:lnTo>
                  <a:pt x="678074" y="884873"/>
                </a:lnTo>
                <a:close/>
                <a:moveTo>
                  <a:pt x="1937716" y="876301"/>
                </a:moveTo>
                <a:lnTo>
                  <a:pt x="1911685" y="888048"/>
                </a:lnTo>
                <a:lnTo>
                  <a:pt x="1883114" y="900113"/>
                </a:lnTo>
                <a:lnTo>
                  <a:pt x="1852004" y="912813"/>
                </a:lnTo>
                <a:lnTo>
                  <a:pt x="1835814" y="918846"/>
                </a:lnTo>
                <a:lnTo>
                  <a:pt x="1818672" y="925196"/>
                </a:lnTo>
                <a:lnTo>
                  <a:pt x="1800895" y="931228"/>
                </a:lnTo>
                <a:lnTo>
                  <a:pt x="1782800" y="937261"/>
                </a:lnTo>
                <a:lnTo>
                  <a:pt x="1764070" y="943293"/>
                </a:lnTo>
                <a:lnTo>
                  <a:pt x="1744706" y="949008"/>
                </a:lnTo>
                <a:lnTo>
                  <a:pt x="1724707" y="955041"/>
                </a:lnTo>
                <a:lnTo>
                  <a:pt x="1704072" y="960438"/>
                </a:lnTo>
                <a:lnTo>
                  <a:pt x="1683438" y="966153"/>
                </a:lnTo>
                <a:lnTo>
                  <a:pt x="1661851" y="970916"/>
                </a:lnTo>
                <a:lnTo>
                  <a:pt x="1655820" y="1227773"/>
                </a:lnTo>
                <a:lnTo>
                  <a:pt x="1677724" y="1222058"/>
                </a:lnTo>
                <a:lnTo>
                  <a:pt x="1698993" y="1216026"/>
                </a:lnTo>
                <a:lnTo>
                  <a:pt x="1719627" y="1209993"/>
                </a:lnTo>
                <a:lnTo>
                  <a:pt x="1739627" y="1203326"/>
                </a:lnTo>
                <a:lnTo>
                  <a:pt x="1758991" y="1196976"/>
                </a:lnTo>
                <a:lnTo>
                  <a:pt x="1778038" y="1190626"/>
                </a:lnTo>
                <a:lnTo>
                  <a:pt x="1796133" y="1183958"/>
                </a:lnTo>
                <a:lnTo>
                  <a:pt x="1813910" y="1177291"/>
                </a:lnTo>
                <a:lnTo>
                  <a:pt x="1830735" y="1170623"/>
                </a:lnTo>
                <a:lnTo>
                  <a:pt x="1846925" y="1163638"/>
                </a:lnTo>
                <a:lnTo>
                  <a:pt x="1878035" y="1150303"/>
                </a:lnTo>
                <a:lnTo>
                  <a:pt x="1906288" y="1136968"/>
                </a:lnTo>
                <a:lnTo>
                  <a:pt x="1931684" y="1124586"/>
                </a:lnTo>
                <a:lnTo>
                  <a:pt x="1937716" y="876301"/>
                </a:lnTo>
                <a:close/>
                <a:moveTo>
                  <a:pt x="399987" y="852488"/>
                </a:moveTo>
                <a:lnTo>
                  <a:pt x="382845" y="853441"/>
                </a:lnTo>
                <a:lnTo>
                  <a:pt x="366338" y="854393"/>
                </a:lnTo>
                <a:lnTo>
                  <a:pt x="349513" y="856616"/>
                </a:lnTo>
                <a:lnTo>
                  <a:pt x="333005" y="859473"/>
                </a:lnTo>
                <a:lnTo>
                  <a:pt x="316815" y="863283"/>
                </a:lnTo>
                <a:lnTo>
                  <a:pt x="308879" y="865506"/>
                </a:lnTo>
                <a:lnTo>
                  <a:pt x="300625" y="867728"/>
                </a:lnTo>
                <a:lnTo>
                  <a:pt x="293324" y="1132841"/>
                </a:lnTo>
                <a:lnTo>
                  <a:pt x="309514" y="1129983"/>
                </a:lnTo>
                <a:lnTo>
                  <a:pt x="325704" y="1128078"/>
                </a:lnTo>
                <a:lnTo>
                  <a:pt x="342211" y="1126491"/>
                </a:lnTo>
                <a:lnTo>
                  <a:pt x="358719" y="1125221"/>
                </a:lnTo>
                <a:lnTo>
                  <a:pt x="375226" y="1123951"/>
                </a:lnTo>
                <a:lnTo>
                  <a:pt x="392368" y="1123633"/>
                </a:lnTo>
                <a:lnTo>
                  <a:pt x="409193" y="1123633"/>
                </a:lnTo>
                <a:lnTo>
                  <a:pt x="426653" y="1123951"/>
                </a:lnTo>
                <a:lnTo>
                  <a:pt x="444113" y="1124586"/>
                </a:lnTo>
                <a:lnTo>
                  <a:pt x="461573" y="1125538"/>
                </a:lnTo>
                <a:lnTo>
                  <a:pt x="479350" y="1126808"/>
                </a:lnTo>
                <a:lnTo>
                  <a:pt x="497127" y="1128078"/>
                </a:lnTo>
                <a:lnTo>
                  <a:pt x="514904" y="1129983"/>
                </a:lnTo>
                <a:lnTo>
                  <a:pt x="532999" y="1131888"/>
                </a:lnTo>
                <a:lnTo>
                  <a:pt x="569188" y="1136968"/>
                </a:lnTo>
                <a:lnTo>
                  <a:pt x="575220" y="867411"/>
                </a:lnTo>
                <a:lnTo>
                  <a:pt x="539348" y="862648"/>
                </a:lnTo>
                <a:lnTo>
                  <a:pt x="503476" y="858521"/>
                </a:lnTo>
                <a:lnTo>
                  <a:pt x="486016" y="856616"/>
                </a:lnTo>
                <a:lnTo>
                  <a:pt x="468239" y="854711"/>
                </a:lnTo>
                <a:lnTo>
                  <a:pt x="450779" y="853758"/>
                </a:lnTo>
                <a:lnTo>
                  <a:pt x="433954" y="853123"/>
                </a:lnTo>
                <a:lnTo>
                  <a:pt x="416812" y="852488"/>
                </a:lnTo>
                <a:lnTo>
                  <a:pt x="399987" y="852488"/>
                </a:lnTo>
                <a:close/>
                <a:moveTo>
                  <a:pt x="2019300" y="725488"/>
                </a:moveTo>
                <a:lnTo>
                  <a:pt x="2018348" y="787083"/>
                </a:lnTo>
                <a:lnTo>
                  <a:pt x="2018665" y="787083"/>
                </a:lnTo>
                <a:lnTo>
                  <a:pt x="2010729" y="1127761"/>
                </a:lnTo>
                <a:lnTo>
                  <a:pt x="2010094" y="1127761"/>
                </a:lnTo>
                <a:lnTo>
                  <a:pt x="2009142" y="1169353"/>
                </a:lnTo>
                <a:lnTo>
                  <a:pt x="2005650" y="1171576"/>
                </a:lnTo>
                <a:lnTo>
                  <a:pt x="1996126" y="1178561"/>
                </a:lnTo>
                <a:lnTo>
                  <a:pt x="1979301" y="1188721"/>
                </a:lnTo>
                <a:lnTo>
                  <a:pt x="1968826" y="1195071"/>
                </a:lnTo>
                <a:lnTo>
                  <a:pt x="1956763" y="1202056"/>
                </a:lnTo>
                <a:lnTo>
                  <a:pt x="1943112" y="1209676"/>
                </a:lnTo>
                <a:lnTo>
                  <a:pt x="1927557" y="1217931"/>
                </a:lnTo>
                <a:lnTo>
                  <a:pt x="1911050" y="1226186"/>
                </a:lnTo>
                <a:lnTo>
                  <a:pt x="1892638" y="1235393"/>
                </a:lnTo>
                <a:lnTo>
                  <a:pt x="1873591" y="1244283"/>
                </a:lnTo>
                <a:lnTo>
                  <a:pt x="1852321" y="1253491"/>
                </a:lnTo>
                <a:lnTo>
                  <a:pt x="1830100" y="1262698"/>
                </a:lnTo>
                <a:lnTo>
                  <a:pt x="1806291" y="1271906"/>
                </a:lnTo>
                <a:lnTo>
                  <a:pt x="1781213" y="1281431"/>
                </a:lnTo>
                <a:lnTo>
                  <a:pt x="1754864" y="1290321"/>
                </a:lnTo>
                <a:lnTo>
                  <a:pt x="1727246" y="1299211"/>
                </a:lnTo>
                <a:lnTo>
                  <a:pt x="1698041" y="1307466"/>
                </a:lnTo>
                <a:lnTo>
                  <a:pt x="1667883" y="1315721"/>
                </a:lnTo>
                <a:lnTo>
                  <a:pt x="1636455" y="1323341"/>
                </a:lnTo>
                <a:lnTo>
                  <a:pt x="1603758" y="1330008"/>
                </a:lnTo>
                <a:lnTo>
                  <a:pt x="1586933" y="1333501"/>
                </a:lnTo>
                <a:lnTo>
                  <a:pt x="1570108" y="1336676"/>
                </a:lnTo>
                <a:lnTo>
                  <a:pt x="1552649" y="1339533"/>
                </a:lnTo>
                <a:lnTo>
                  <a:pt x="1534871" y="1342391"/>
                </a:lnTo>
                <a:lnTo>
                  <a:pt x="1516777" y="1344613"/>
                </a:lnTo>
                <a:lnTo>
                  <a:pt x="1498682" y="1346836"/>
                </a:lnTo>
                <a:lnTo>
                  <a:pt x="1479952" y="1349058"/>
                </a:lnTo>
                <a:lnTo>
                  <a:pt x="1461223" y="1350646"/>
                </a:lnTo>
                <a:lnTo>
                  <a:pt x="1442176" y="1351916"/>
                </a:lnTo>
                <a:lnTo>
                  <a:pt x="1423129" y="1353503"/>
                </a:lnTo>
                <a:lnTo>
                  <a:pt x="1403447" y="1354773"/>
                </a:lnTo>
                <a:lnTo>
                  <a:pt x="1383448" y="1355091"/>
                </a:lnTo>
                <a:lnTo>
                  <a:pt x="1363131" y="1355726"/>
                </a:lnTo>
                <a:lnTo>
                  <a:pt x="1342814" y="1355726"/>
                </a:lnTo>
                <a:lnTo>
                  <a:pt x="1322180" y="1355726"/>
                </a:lnTo>
                <a:lnTo>
                  <a:pt x="1301228" y="1355091"/>
                </a:lnTo>
                <a:lnTo>
                  <a:pt x="1280276" y="1354456"/>
                </a:lnTo>
                <a:lnTo>
                  <a:pt x="1259007" y="1353186"/>
                </a:lnTo>
                <a:lnTo>
                  <a:pt x="1237103" y="1351598"/>
                </a:lnTo>
                <a:lnTo>
                  <a:pt x="1215517" y="1349693"/>
                </a:lnTo>
                <a:lnTo>
                  <a:pt x="1193295" y="1347153"/>
                </a:lnTo>
                <a:lnTo>
                  <a:pt x="1171391" y="1344613"/>
                </a:lnTo>
                <a:lnTo>
                  <a:pt x="1148852" y="1341438"/>
                </a:lnTo>
                <a:lnTo>
                  <a:pt x="1126631" y="1337628"/>
                </a:lnTo>
                <a:lnTo>
                  <a:pt x="1104092" y="1333818"/>
                </a:lnTo>
                <a:lnTo>
                  <a:pt x="1081235" y="1329691"/>
                </a:lnTo>
                <a:lnTo>
                  <a:pt x="1035840" y="1321118"/>
                </a:lnTo>
                <a:lnTo>
                  <a:pt x="989810" y="1311276"/>
                </a:lnTo>
                <a:lnTo>
                  <a:pt x="943779" y="1301116"/>
                </a:lnTo>
                <a:lnTo>
                  <a:pt x="897749" y="1290003"/>
                </a:lnTo>
                <a:lnTo>
                  <a:pt x="805371" y="1268413"/>
                </a:lnTo>
                <a:lnTo>
                  <a:pt x="759658" y="1257936"/>
                </a:lnTo>
                <a:lnTo>
                  <a:pt x="713945" y="1247776"/>
                </a:lnTo>
                <a:lnTo>
                  <a:pt x="668550" y="1237933"/>
                </a:lnTo>
                <a:lnTo>
                  <a:pt x="624107" y="1229678"/>
                </a:lnTo>
                <a:lnTo>
                  <a:pt x="601568" y="1225551"/>
                </a:lnTo>
                <a:lnTo>
                  <a:pt x="579664" y="1222058"/>
                </a:lnTo>
                <a:lnTo>
                  <a:pt x="557760" y="1218566"/>
                </a:lnTo>
                <a:lnTo>
                  <a:pt x="535856" y="1215708"/>
                </a:lnTo>
                <a:lnTo>
                  <a:pt x="514269" y="1212851"/>
                </a:lnTo>
                <a:lnTo>
                  <a:pt x="493000" y="1210946"/>
                </a:lnTo>
                <a:lnTo>
                  <a:pt x="471731" y="1209041"/>
                </a:lnTo>
                <a:lnTo>
                  <a:pt x="450779" y="1208088"/>
                </a:lnTo>
                <a:lnTo>
                  <a:pt x="430145" y="1207136"/>
                </a:lnTo>
                <a:lnTo>
                  <a:pt x="409828" y="1206818"/>
                </a:lnTo>
                <a:lnTo>
                  <a:pt x="389829" y="1207136"/>
                </a:lnTo>
                <a:lnTo>
                  <a:pt x="369512" y="1208088"/>
                </a:lnTo>
                <a:lnTo>
                  <a:pt x="350148" y="1209676"/>
                </a:lnTo>
                <a:lnTo>
                  <a:pt x="330466" y="1211263"/>
                </a:lnTo>
                <a:lnTo>
                  <a:pt x="311419" y="1214121"/>
                </a:lnTo>
                <a:lnTo>
                  <a:pt x="292689" y="1217613"/>
                </a:lnTo>
                <a:lnTo>
                  <a:pt x="273960" y="1221106"/>
                </a:lnTo>
                <a:lnTo>
                  <a:pt x="255865" y="1226186"/>
                </a:lnTo>
                <a:lnTo>
                  <a:pt x="238088" y="1231901"/>
                </a:lnTo>
                <a:lnTo>
                  <a:pt x="220628" y="1237933"/>
                </a:lnTo>
                <a:lnTo>
                  <a:pt x="203803" y="1244918"/>
                </a:lnTo>
                <a:lnTo>
                  <a:pt x="195549" y="1248728"/>
                </a:lnTo>
                <a:lnTo>
                  <a:pt x="186978" y="1252856"/>
                </a:lnTo>
                <a:lnTo>
                  <a:pt x="178725" y="1257301"/>
                </a:lnTo>
                <a:lnTo>
                  <a:pt x="170788" y="1261746"/>
                </a:lnTo>
                <a:lnTo>
                  <a:pt x="162852" y="1266191"/>
                </a:lnTo>
                <a:lnTo>
                  <a:pt x="154916" y="1271271"/>
                </a:lnTo>
                <a:lnTo>
                  <a:pt x="146980" y="1276351"/>
                </a:lnTo>
                <a:lnTo>
                  <a:pt x="139361" y="1281748"/>
                </a:lnTo>
                <a:lnTo>
                  <a:pt x="132059" y="1287463"/>
                </a:lnTo>
                <a:lnTo>
                  <a:pt x="124441" y="1293496"/>
                </a:lnTo>
                <a:lnTo>
                  <a:pt x="117139" y="1299528"/>
                </a:lnTo>
                <a:lnTo>
                  <a:pt x="109838" y="1305561"/>
                </a:lnTo>
                <a:lnTo>
                  <a:pt x="102854" y="1312228"/>
                </a:lnTo>
                <a:lnTo>
                  <a:pt x="95553" y="1319213"/>
                </a:lnTo>
                <a:lnTo>
                  <a:pt x="88886" y="1326516"/>
                </a:lnTo>
                <a:lnTo>
                  <a:pt x="81902" y="1333501"/>
                </a:lnTo>
                <a:lnTo>
                  <a:pt x="75236" y="1341121"/>
                </a:lnTo>
                <a:lnTo>
                  <a:pt x="68887" y="1349058"/>
                </a:lnTo>
                <a:lnTo>
                  <a:pt x="62220" y="1357313"/>
                </a:lnTo>
                <a:lnTo>
                  <a:pt x="55871" y="1365568"/>
                </a:lnTo>
                <a:lnTo>
                  <a:pt x="49840" y="1374458"/>
                </a:lnTo>
                <a:lnTo>
                  <a:pt x="43808" y="1383031"/>
                </a:lnTo>
                <a:lnTo>
                  <a:pt x="37777" y="1392556"/>
                </a:lnTo>
                <a:lnTo>
                  <a:pt x="32063" y="1402081"/>
                </a:lnTo>
                <a:lnTo>
                  <a:pt x="26348" y="1411923"/>
                </a:lnTo>
                <a:lnTo>
                  <a:pt x="20952" y="1422083"/>
                </a:lnTo>
                <a:lnTo>
                  <a:pt x="15555" y="1432243"/>
                </a:lnTo>
                <a:lnTo>
                  <a:pt x="10159" y="1442721"/>
                </a:lnTo>
                <a:lnTo>
                  <a:pt x="5079" y="1453833"/>
                </a:lnTo>
                <a:lnTo>
                  <a:pt x="0" y="1465263"/>
                </a:lnTo>
                <a:lnTo>
                  <a:pt x="1905" y="1387158"/>
                </a:lnTo>
                <a:lnTo>
                  <a:pt x="5714" y="1377316"/>
                </a:lnTo>
                <a:lnTo>
                  <a:pt x="9524" y="1368108"/>
                </a:lnTo>
                <a:lnTo>
                  <a:pt x="13968" y="1358583"/>
                </a:lnTo>
                <a:lnTo>
                  <a:pt x="18412" y="1349376"/>
                </a:lnTo>
                <a:lnTo>
                  <a:pt x="23174" y="1340486"/>
                </a:lnTo>
                <a:lnTo>
                  <a:pt x="28253" y="1331278"/>
                </a:lnTo>
                <a:lnTo>
                  <a:pt x="33650" y="1322706"/>
                </a:lnTo>
                <a:lnTo>
                  <a:pt x="39046" y="1313816"/>
                </a:lnTo>
                <a:lnTo>
                  <a:pt x="44761" y="1305243"/>
                </a:lnTo>
                <a:lnTo>
                  <a:pt x="50792" y="1296988"/>
                </a:lnTo>
                <a:lnTo>
                  <a:pt x="56824" y="1289051"/>
                </a:lnTo>
                <a:lnTo>
                  <a:pt x="63173" y="1281113"/>
                </a:lnTo>
                <a:lnTo>
                  <a:pt x="69522" y="1273176"/>
                </a:lnTo>
                <a:lnTo>
                  <a:pt x="75871" y="1265556"/>
                </a:lnTo>
                <a:lnTo>
                  <a:pt x="82855" y="1257936"/>
                </a:lnTo>
                <a:lnTo>
                  <a:pt x="89521" y="1250633"/>
                </a:lnTo>
                <a:lnTo>
                  <a:pt x="103489" y="1236981"/>
                </a:lnTo>
                <a:lnTo>
                  <a:pt x="117457" y="1224281"/>
                </a:lnTo>
                <a:lnTo>
                  <a:pt x="132059" y="1212533"/>
                </a:lnTo>
                <a:lnTo>
                  <a:pt x="146662" y="1201738"/>
                </a:lnTo>
                <a:lnTo>
                  <a:pt x="160947" y="1191896"/>
                </a:lnTo>
                <a:lnTo>
                  <a:pt x="175233" y="1183006"/>
                </a:lnTo>
                <a:lnTo>
                  <a:pt x="189518" y="1175386"/>
                </a:lnTo>
                <a:lnTo>
                  <a:pt x="196184" y="1172528"/>
                </a:lnTo>
                <a:lnTo>
                  <a:pt x="202851" y="1169353"/>
                </a:lnTo>
                <a:lnTo>
                  <a:pt x="208247" y="893446"/>
                </a:lnTo>
                <a:lnTo>
                  <a:pt x="196819" y="898208"/>
                </a:lnTo>
                <a:lnTo>
                  <a:pt x="185074" y="904241"/>
                </a:lnTo>
                <a:lnTo>
                  <a:pt x="173645" y="910908"/>
                </a:lnTo>
                <a:lnTo>
                  <a:pt x="160947" y="918846"/>
                </a:lnTo>
                <a:lnTo>
                  <a:pt x="148884" y="927736"/>
                </a:lnTo>
                <a:lnTo>
                  <a:pt x="142535" y="932816"/>
                </a:lnTo>
                <a:lnTo>
                  <a:pt x="136504" y="937896"/>
                </a:lnTo>
                <a:lnTo>
                  <a:pt x="130155" y="943611"/>
                </a:lnTo>
                <a:lnTo>
                  <a:pt x="123488" y="949643"/>
                </a:lnTo>
                <a:lnTo>
                  <a:pt x="117139" y="956311"/>
                </a:lnTo>
                <a:lnTo>
                  <a:pt x="111108" y="962978"/>
                </a:lnTo>
                <a:lnTo>
                  <a:pt x="104441" y="970281"/>
                </a:lnTo>
                <a:lnTo>
                  <a:pt x="97775" y="977901"/>
                </a:lnTo>
                <a:lnTo>
                  <a:pt x="91426" y="985838"/>
                </a:lnTo>
                <a:lnTo>
                  <a:pt x="85077" y="994093"/>
                </a:lnTo>
                <a:lnTo>
                  <a:pt x="78728" y="1002983"/>
                </a:lnTo>
                <a:lnTo>
                  <a:pt x="72061" y="1012508"/>
                </a:lnTo>
                <a:lnTo>
                  <a:pt x="65712" y="1022351"/>
                </a:lnTo>
                <a:lnTo>
                  <a:pt x="59363" y="1032511"/>
                </a:lnTo>
                <a:lnTo>
                  <a:pt x="52697" y="1043306"/>
                </a:lnTo>
                <a:lnTo>
                  <a:pt x="46030" y="1054418"/>
                </a:lnTo>
                <a:lnTo>
                  <a:pt x="39681" y="1066483"/>
                </a:lnTo>
                <a:lnTo>
                  <a:pt x="33332" y="1078548"/>
                </a:lnTo>
                <a:lnTo>
                  <a:pt x="26983" y="1091883"/>
                </a:lnTo>
                <a:lnTo>
                  <a:pt x="20317" y="1105218"/>
                </a:lnTo>
                <a:lnTo>
                  <a:pt x="13968" y="1119188"/>
                </a:lnTo>
                <a:lnTo>
                  <a:pt x="7936" y="1133793"/>
                </a:lnTo>
                <a:lnTo>
                  <a:pt x="10476" y="1021716"/>
                </a:lnTo>
                <a:lnTo>
                  <a:pt x="15555" y="1010286"/>
                </a:lnTo>
                <a:lnTo>
                  <a:pt x="20317" y="999173"/>
                </a:lnTo>
                <a:lnTo>
                  <a:pt x="25714" y="988696"/>
                </a:lnTo>
                <a:lnTo>
                  <a:pt x="31428" y="978536"/>
                </a:lnTo>
                <a:lnTo>
                  <a:pt x="36824" y="968376"/>
                </a:lnTo>
                <a:lnTo>
                  <a:pt x="42221" y="958533"/>
                </a:lnTo>
                <a:lnTo>
                  <a:pt x="48253" y="949008"/>
                </a:lnTo>
                <a:lnTo>
                  <a:pt x="53967" y="939483"/>
                </a:lnTo>
                <a:lnTo>
                  <a:pt x="59998" y="930911"/>
                </a:lnTo>
                <a:lnTo>
                  <a:pt x="66665" y="922021"/>
                </a:lnTo>
                <a:lnTo>
                  <a:pt x="72696" y="913766"/>
                </a:lnTo>
                <a:lnTo>
                  <a:pt x="79045" y="905511"/>
                </a:lnTo>
                <a:lnTo>
                  <a:pt x="85712" y="897573"/>
                </a:lnTo>
                <a:lnTo>
                  <a:pt x="92378" y="889953"/>
                </a:lnTo>
                <a:lnTo>
                  <a:pt x="99045" y="882968"/>
                </a:lnTo>
                <a:lnTo>
                  <a:pt x="106346" y="875666"/>
                </a:lnTo>
                <a:lnTo>
                  <a:pt x="113012" y="868998"/>
                </a:lnTo>
                <a:lnTo>
                  <a:pt x="120314" y="862331"/>
                </a:lnTo>
                <a:lnTo>
                  <a:pt x="127298" y="855981"/>
                </a:lnTo>
                <a:lnTo>
                  <a:pt x="134916" y="849948"/>
                </a:lnTo>
                <a:lnTo>
                  <a:pt x="142218" y="843916"/>
                </a:lnTo>
                <a:lnTo>
                  <a:pt x="149837" y="838201"/>
                </a:lnTo>
                <a:lnTo>
                  <a:pt x="157773" y="832803"/>
                </a:lnTo>
                <a:lnTo>
                  <a:pt x="165074" y="827723"/>
                </a:lnTo>
                <a:lnTo>
                  <a:pt x="173010" y="822643"/>
                </a:lnTo>
                <a:lnTo>
                  <a:pt x="180947" y="818198"/>
                </a:lnTo>
                <a:lnTo>
                  <a:pt x="189518" y="813753"/>
                </a:lnTo>
                <a:lnTo>
                  <a:pt x="197454" y="809626"/>
                </a:lnTo>
                <a:lnTo>
                  <a:pt x="205708" y="805181"/>
                </a:lnTo>
                <a:lnTo>
                  <a:pt x="213961" y="801688"/>
                </a:lnTo>
                <a:lnTo>
                  <a:pt x="231421" y="794386"/>
                </a:lnTo>
                <a:lnTo>
                  <a:pt x="248564" y="788353"/>
                </a:lnTo>
                <a:lnTo>
                  <a:pt x="266341" y="782638"/>
                </a:lnTo>
                <a:lnTo>
                  <a:pt x="284753" y="778193"/>
                </a:lnTo>
                <a:lnTo>
                  <a:pt x="303165" y="774066"/>
                </a:lnTo>
                <a:lnTo>
                  <a:pt x="321577" y="770573"/>
                </a:lnTo>
                <a:lnTo>
                  <a:pt x="340942" y="768033"/>
                </a:lnTo>
                <a:lnTo>
                  <a:pt x="360306" y="766128"/>
                </a:lnTo>
                <a:lnTo>
                  <a:pt x="379988" y="764541"/>
                </a:lnTo>
                <a:lnTo>
                  <a:pt x="399987" y="763588"/>
                </a:lnTo>
                <a:lnTo>
                  <a:pt x="419987" y="763271"/>
                </a:lnTo>
                <a:lnTo>
                  <a:pt x="440621" y="763588"/>
                </a:lnTo>
                <a:lnTo>
                  <a:pt x="461255" y="764541"/>
                </a:lnTo>
                <a:lnTo>
                  <a:pt x="482207" y="765493"/>
                </a:lnTo>
                <a:lnTo>
                  <a:pt x="503476" y="767398"/>
                </a:lnTo>
                <a:lnTo>
                  <a:pt x="524745" y="769938"/>
                </a:lnTo>
                <a:lnTo>
                  <a:pt x="546014" y="772161"/>
                </a:lnTo>
                <a:lnTo>
                  <a:pt x="567918" y="775018"/>
                </a:lnTo>
                <a:lnTo>
                  <a:pt x="590140" y="778511"/>
                </a:lnTo>
                <a:lnTo>
                  <a:pt x="612044" y="782003"/>
                </a:lnTo>
                <a:lnTo>
                  <a:pt x="634265" y="786131"/>
                </a:lnTo>
                <a:lnTo>
                  <a:pt x="679343" y="794703"/>
                </a:lnTo>
                <a:lnTo>
                  <a:pt x="724104" y="804228"/>
                </a:lnTo>
                <a:lnTo>
                  <a:pt x="769817" y="814388"/>
                </a:lnTo>
                <a:lnTo>
                  <a:pt x="816164" y="824866"/>
                </a:lnTo>
                <a:lnTo>
                  <a:pt x="908225" y="846456"/>
                </a:lnTo>
                <a:lnTo>
                  <a:pt x="954255" y="857568"/>
                </a:lnTo>
                <a:lnTo>
                  <a:pt x="999968" y="867728"/>
                </a:lnTo>
                <a:lnTo>
                  <a:pt x="1046316" y="877571"/>
                </a:lnTo>
                <a:lnTo>
                  <a:pt x="1091394" y="886143"/>
                </a:lnTo>
                <a:lnTo>
                  <a:pt x="1114250" y="890271"/>
                </a:lnTo>
                <a:lnTo>
                  <a:pt x="1136789" y="894081"/>
                </a:lnTo>
                <a:lnTo>
                  <a:pt x="1159328" y="897891"/>
                </a:lnTo>
                <a:lnTo>
                  <a:pt x="1181549" y="901066"/>
                </a:lnTo>
                <a:lnTo>
                  <a:pt x="1203453" y="903606"/>
                </a:lnTo>
                <a:lnTo>
                  <a:pt x="1225675" y="906146"/>
                </a:lnTo>
                <a:lnTo>
                  <a:pt x="1247262" y="908051"/>
                </a:lnTo>
                <a:lnTo>
                  <a:pt x="1269166" y="909638"/>
                </a:lnTo>
                <a:lnTo>
                  <a:pt x="1290435" y="910908"/>
                </a:lnTo>
                <a:lnTo>
                  <a:pt x="1311386" y="911543"/>
                </a:lnTo>
                <a:lnTo>
                  <a:pt x="1332656" y="912178"/>
                </a:lnTo>
                <a:lnTo>
                  <a:pt x="1352972" y="912178"/>
                </a:lnTo>
                <a:lnTo>
                  <a:pt x="1373607" y="912178"/>
                </a:lnTo>
                <a:lnTo>
                  <a:pt x="1393606" y="911543"/>
                </a:lnTo>
                <a:lnTo>
                  <a:pt x="1413605" y="910908"/>
                </a:lnTo>
                <a:lnTo>
                  <a:pt x="1433287" y="909956"/>
                </a:lnTo>
                <a:lnTo>
                  <a:pt x="1452334" y="908686"/>
                </a:lnTo>
                <a:lnTo>
                  <a:pt x="1471699" y="907098"/>
                </a:lnTo>
                <a:lnTo>
                  <a:pt x="1490428" y="905193"/>
                </a:lnTo>
                <a:lnTo>
                  <a:pt x="1508840" y="903288"/>
                </a:lnTo>
                <a:lnTo>
                  <a:pt x="1527253" y="901066"/>
                </a:lnTo>
                <a:lnTo>
                  <a:pt x="1545030" y="898843"/>
                </a:lnTo>
                <a:lnTo>
                  <a:pt x="1562807" y="895668"/>
                </a:lnTo>
                <a:lnTo>
                  <a:pt x="1580267" y="893128"/>
                </a:lnTo>
                <a:lnTo>
                  <a:pt x="1597092" y="889953"/>
                </a:lnTo>
                <a:lnTo>
                  <a:pt x="1613916" y="886778"/>
                </a:lnTo>
                <a:lnTo>
                  <a:pt x="1646614" y="879476"/>
                </a:lnTo>
                <a:lnTo>
                  <a:pt x="1678041" y="871856"/>
                </a:lnTo>
                <a:lnTo>
                  <a:pt x="1708199" y="863918"/>
                </a:lnTo>
                <a:lnTo>
                  <a:pt x="1737405" y="855663"/>
                </a:lnTo>
                <a:lnTo>
                  <a:pt x="1765023" y="846456"/>
                </a:lnTo>
                <a:lnTo>
                  <a:pt x="1791371" y="837566"/>
                </a:lnTo>
                <a:lnTo>
                  <a:pt x="1816450" y="828358"/>
                </a:lnTo>
                <a:lnTo>
                  <a:pt x="1840258" y="818833"/>
                </a:lnTo>
                <a:lnTo>
                  <a:pt x="1862480" y="809943"/>
                </a:lnTo>
                <a:lnTo>
                  <a:pt x="1883749" y="800418"/>
                </a:lnTo>
                <a:lnTo>
                  <a:pt x="1903113" y="791211"/>
                </a:lnTo>
                <a:lnTo>
                  <a:pt x="1921208" y="782638"/>
                </a:lnTo>
                <a:lnTo>
                  <a:pt x="1938033" y="774066"/>
                </a:lnTo>
                <a:lnTo>
                  <a:pt x="1953271" y="766128"/>
                </a:lnTo>
                <a:lnTo>
                  <a:pt x="1966921" y="758508"/>
                </a:lnTo>
                <a:lnTo>
                  <a:pt x="1978984" y="751523"/>
                </a:lnTo>
                <a:lnTo>
                  <a:pt x="1989460" y="745173"/>
                </a:lnTo>
                <a:lnTo>
                  <a:pt x="2006285" y="734696"/>
                </a:lnTo>
                <a:lnTo>
                  <a:pt x="2016126" y="728346"/>
                </a:lnTo>
                <a:lnTo>
                  <a:pt x="2019300" y="725488"/>
                </a:lnTo>
                <a:close/>
                <a:moveTo>
                  <a:pt x="1546743" y="504987"/>
                </a:moveTo>
                <a:lnTo>
                  <a:pt x="1538163" y="505305"/>
                </a:lnTo>
                <a:lnTo>
                  <a:pt x="1529265" y="505623"/>
                </a:lnTo>
                <a:lnTo>
                  <a:pt x="1520368" y="506259"/>
                </a:lnTo>
                <a:lnTo>
                  <a:pt x="1511470" y="507531"/>
                </a:lnTo>
                <a:lnTo>
                  <a:pt x="1502890" y="508803"/>
                </a:lnTo>
                <a:lnTo>
                  <a:pt x="1493993" y="510075"/>
                </a:lnTo>
                <a:lnTo>
                  <a:pt x="1485731" y="511983"/>
                </a:lnTo>
                <a:lnTo>
                  <a:pt x="1477469" y="513891"/>
                </a:lnTo>
                <a:lnTo>
                  <a:pt x="1469207" y="516117"/>
                </a:lnTo>
                <a:lnTo>
                  <a:pt x="1461263" y="518661"/>
                </a:lnTo>
                <a:lnTo>
                  <a:pt x="1453318" y="521523"/>
                </a:lnTo>
                <a:lnTo>
                  <a:pt x="1445692" y="524067"/>
                </a:lnTo>
                <a:lnTo>
                  <a:pt x="1438383" y="527247"/>
                </a:lnTo>
                <a:lnTo>
                  <a:pt x="1431392" y="530745"/>
                </a:lnTo>
                <a:lnTo>
                  <a:pt x="1425037" y="533925"/>
                </a:lnTo>
                <a:lnTo>
                  <a:pt x="1418681" y="537741"/>
                </a:lnTo>
                <a:lnTo>
                  <a:pt x="1413279" y="541239"/>
                </a:lnTo>
                <a:lnTo>
                  <a:pt x="1407877" y="545373"/>
                </a:lnTo>
                <a:lnTo>
                  <a:pt x="1402793" y="549189"/>
                </a:lnTo>
                <a:lnTo>
                  <a:pt x="1398344" y="553323"/>
                </a:lnTo>
                <a:lnTo>
                  <a:pt x="1394213" y="557457"/>
                </a:lnTo>
                <a:lnTo>
                  <a:pt x="1390400" y="561591"/>
                </a:lnTo>
                <a:lnTo>
                  <a:pt x="1386904" y="566361"/>
                </a:lnTo>
                <a:lnTo>
                  <a:pt x="1384044" y="570813"/>
                </a:lnTo>
                <a:lnTo>
                  <a:pt x="1381820" y="575265"/>
                </a:lnTo>
                <a:lnTo>
                  <a:pt x="1379596" y="580035"/>
                </a:lnTo>
                <a:lnTo>
                  <a:pt x="1378007" y="584487"/>
                </a:lnTo>
                <a:lnTo>
                  <a:pt x="1376418" y="589258"/>
                </a:lnTo>
                <a:lnTo>
                  <a:pt x="1375782" y="594028"/>
                </a:lnTo>
                <a:lnTo>
                  <a:pt x="1375465" y="598798"/>
                </a:lnTo>
                <a:lnTo>
                  <a:pt x="1375465" y="603250"/>
                </a:lnTo>
                <a:lnTo>
                  <a:pt x="1375782" y="608338"/>
                </a:lnTo>
                <a:lnTo>
                  <a:pt x="1376418" y="612790"/>
                </a:lnTo>
                <a:lnTo>
                  <a:pt x="1377689" y="617878"/>
                </a:lnTo>
                <a:lnTo>
                  <a:pt x="1379596" y="622648"/>
                </a:lnTo>
                <a:lnTo>
                  <a:pt x="1381820" y="627100"/>
                </a:lnTo>
                <a:lnTo>
                  <a:pt x="1384044" y="632188"/>
                </a:lnTo>
                <a:lnTo>
                  <a:pt x="1386904" y="636640"/>
                </a:lnTo>
                <a:lnTo>
                  <a:pt x="1390718" y="641092"/>
                </a:lnTo>
                <a:lnTo>
                  <a:pt x="1394531" y="645862"/>
                </a:lnTo>
                <a:lnTo>
                  <a:pt x="1399297" y="650314"/>
                </a:lnTo>
                <a:lnTo>
                  <a:pt x="1403746" y="654766"/>
                </a:lnTo>
                <a:lnTo>
                  <a:pt x="1409148" y="658900"/>
                </a:lnTo>
                <a:lnTo>
                  <a:pt x="1414550" y="663352"/>
                </a:lnTo>
                <a:lnTo>
                  <a:pt x="1420588" y="666850"/>
                </a:lnTo>
                <a:lnTo>
                  <a:pt x="1427261" y="670666"/>
                </a:lnTo>
                <a:lnTo>
                  <a:pt x="1433617" y="674482"/>
                </a:lnTo>
                <a:lnTo>
                  <a:pt x="1440290" y="677980"/>
                </a:lnTo>
                <a:lnTo>
                  <a:pt x="1447598" y="680842"/>
                </a:lnTo>
                <a:lnTo>
                  <a:pt x="1454907" y="684022"/>
                </a:lnTo>
                <a:lnTo>
                  <a:pt x="1462216" y="686566"/>
                </a:lnTo>
                <a:lnTo>
                  <a:pt x="1470160" y="689428"/>
                </a:lnTo>
                <a:lnTo>
                  <a:pt x="1478104" y="691654"/>
                </a:lnTo>
                <a:lnTo>
                  <a:pt x="1486049" y="693880"/>
                </a:lnTo>
                <a:lnTo>
                  <a:pt x="1494628" y="695788"/>
                </a:lnTo>
                <a:lnTo>
                  <a:pt x="1502890" y="697696"/>
                </a:lnTo>
                <a:lnTo>
                  <a:pt x="1511470" y="699286"/>
                </a:lnTo>
                <a:lnTo>
                  <a:pt x="1519732" y="700240"/>
                </a:lnTo>
                <a:lnTo>
                  <a:pt x="1528630" y="701512"/>
                </a:lnTo>
                <a:lnTo>
                  <a:pt x="1537527" y="702148"/>
                </a:lnTo>
                <a:lnTo>
                  <a:pt x="1546425" y="702466"/>
                </a:lnTo>
                <a:lnTo>
                  <a:pt x="1555005" y="703102"/>
                </a:lnTo>
                <a:lnTo>
                  <a:pt x="1564220" y="703420"/>
                </a:lnTo>
                <a:lnTo>
                  <a:pt x="1572800" y="703420"/>
                </a:lnTo>
                <a:lnTo>
                  <a:pt x="1582015" y="703102"/>
                </a:lnTo>
                <a:lnTo>
                  <a:pt x="1590595" y="702148"/>
                </a:lnTo>
                <a:lnTo>
                  <a:pt x="1599175" y="701512"/>
                </a:lnTo>
                <a:lnTo>
                  <a:pt x="1608390" y="700558"/>
                </a:lnTo>
                <a:lnTo>
                  <a:pt x="1616970" y="699286"/>
                </a:lnTo>
                <a:lnTo>
                  <a:pt x="1625549" y="697696"/>
                </a:lnTo>
                <a:lnTo>
                  <a:pt x="1634129" y="696106"/>
                </a:lnTo>
                <a:lnTo>
                  <a:pt x="1642391" y="694198"/>
                </a:lnTo>
                <a:lnTo>
                  <a:pt x="1650336" y="691972"/>
                </a:lnTo>
                <a:lnTo>
                  <a:pt x="1658598" y="689428"/>
                </a:lnTo>
                <a:lnTo>
                  <a:pt x="1666542" y="686566"/>
                </a:lnTo>
                <a:lnTo>
                  <a:pt x="1674168" y="683704"/>
                </a:lnTo>
                <a:lnTo>
                  <a:pt x="1681477" y="680524"/>
                </a:lnTo>
                <a:lnTo>
                  <a:pt x="1688150" y="677344"/>
                </a:lnTo>
                <a:lnTo>
                  <a:pt x="1694506" y="673846"/>
                </a:lnTo>
                <a:lnTo>
                  <a:pt x="1700543" y="670348"/>
                </a:lnTo>
                <a:lnTo>
                  <a:pt x="1706899" y="666532"/>
                </a:lnTo>
                <a:lnTo>
                  <a:pt x="1711983" y="662716"/>
                </a:lnTo>
                <a:lnTo>
                  <a:pt x="1717067" y="658582"/>
                </a:lnTo>
                <a:lnTo>
                  <a:pt x="1721516" y="654766"/>
                </a:lnTo>
                <a:lnTo>
                  <a:pt x="1725647" y="650632"/>
                </a:lnTo>
                <a:lnTo>
                  <a:pt x="1729460" y="646180"/>
                </a:lnTo>
                <a:lnTo>
                  <a:pt x="1732320" y="642046"/>
                </a:lnTo>
                <a:lnTo>
                  <a:pt x="1735498" y="637594"/>
                </a:lnTo>
                <a:lnTo>
                  <a:pt x="1738040" y="632824"/>
                </a:lnTo>
                <a:lnTo>
                  <a:pt x="1739947" y="628372"/>
                </a:lnTo>
                <a:lnTo>
                  <a:pt x="1741853" y="623284"/>
                </a:lnTo>
                <a:lnTo>
                  <a:pt x="1743124" y="618832"/>
                </a:lnTo>
                <a:lnTo>
                  <a:pt x="1744078" y="614380"/>
                </a:lnTo>
                <a:lnTo>
                  <a:pt x="1744713" y="609292"/>
                </a:lnTo>
                <a:lnTo>
                  <a:pt x="1744713" y="604522"/>
                </a:lnTo>
                <a:lnTo>
                  <a:pt x="1744078" y="600070"/>
                </a:lnTo>
                <a:lnTo>
                  <a:pt x="1743442" y="594982"/>
                </a:lnTo>
                <a:lnTo>
                  <a:pt x="1741853" y="590212"/>
                </a:lnTo>
                <a:lnTo>
                  <a:pt x="1740264" y="585441"/>
                </a:lnTo>
                <a:lnTo>
                  <a:pt x="1738040" y="580671"/>
                </a:lnTo>
                <a:lnTo>
                  <a:pt x="1735498" y="576219"/>
                </a:lnTo>
                <a:lnTo>
                  <a:pt x="1732320" y="571449"/>
                </a:lnTo>
                <a:lnTo>
                  <a:pt x="1729142" y="566679"/>
                </a:lnTo>
                <a:lnTo>
                  <a:pt x="1725329" y="562227"/>
                </a:lnTo>
                <a:lnTo>
                  <a:pt x="1720880" y="557457"/>
                </a:lnTo>
                <a:lnTo>
                  <a:pt x="1715796" y="553323"/>
                </a:lnTo>
                <a:lnTo>
                  <a:pt x="1710394" y="548871"/>
                </a:lnTo>
                <a:lnTo>
                  <a:pt x="1704992" y="544737"/>
                </a:lnTo>
                <a:lnTo>
                  <a:pt x="1698954" y="540921"/>
                </a:lnTo>
                <a:lnTo>
                  <a:pt x="1692599" y="537105"/>
                </a:lnTo>
                <a:lnTo>
                  <a:pt x="1685926" y="533289"/>
                </a:lnTo>
                <a:lnTo>
                  <a:pt x="1679253" y="529791"/>
                </a:lnTo>
                <a:lnTo>
                  <a:pt x="1672262" y="526929"/>
                </a:lnTo>
                <a:lnTo>
                  <a:pt x="1664635" y="523749"/>
                </a:lnTo>
                <a:lnTo>
                  <a:pt x="1657326" y="521205"/>
                </a:lnTo>
                <a:lnTo>
                  <a:pt x="1649700" y="518661"/>
                </a:lnTo>
                <a:lnTo>
                  <a:pt x="1641756" y="516117"/>
                </a:lnTo>
                <a:lnTo>
                  <a:pt x="1633494" y="513891"/>
                </a:lnTo>
                <a:lnTo>
                  <a:pt x="1625549" y="511983"/>
                </a:lnTo>
                <a:lnTo>
                  <a:pt x="1616652" y="510711"/>
                </a:lnTo>
                <a:lnTo>
                  <a:pt x="1608390" y="509121"/>
                </a:lnTo>
                <a:lnTo>
                  <a:pt x="1599810" y="507849"/>
                </a:lnTo>
                <a:lnTo>
                  <a:pt x="1590913" y="506895"/>
                </a:lnTo>
                <a:lnTo>
                  <a:pt x="1582333" y="505941"/>
                </a:lnTo>
                <a:lnTo>
                  <a:pt x="1573435" y="505305"/>
                </a:lnTo>
                <a:lnTo>
                  <a:pt x="1564538" y="504987"/>
                </a:lnTo>
                <a:lnTo>
                  <a:pt x="1555640" y="504987"/>
                </a:lnTo>
                <a:lnTo>
                  <a:pt x="1546743" y="504987"/>
                </a:lnTo>
                <a:close/>
                <a:moveTo>
                  <a:pt x="1042760" y="493221"/>
                </a:moveTo>
                <a:lnTo>
                  <a:pt x="1034180" y="493539"/>
                </a:lnTo>
                <a:lnTo>
                  <a:pt x="1024965" y="493857"/>
                </a:lnTo>
                <a:lnTo>
                  <a:pt x="1016385" y="494175"/>
                </a:lnTo>
                <a:lnTo>
                  <a:pt x="1007487" y="495447"/>
                </a:lnTo>
                <a:lnTo>
                  <a:pt x="999225" y="496719"/>
                </a:lnTo>
                <a:lnTo>
                  <a:pt x="990646" y="497673"/>
                </a:lnTo>
                <a:lnTo>
                  <a:pt x="982384" y="499263"/>
                </a:lnTo>
                <a:lnTo>
                  <a:pt x="974439" y="501171"/>
                </a:lnTo>
                <a:lnTo>
                  <a:pt x="965860" y="503079"/>
                </a:lnTo>
                <a:lnTo>
                  <a:pt x="958551" y="505305"/>
                </a:lnTo>
                <a:lnTo>
                  <a:pt x="950607" y="507849"/>
                </a:lnTo>
                <a:lnTo>
                  <a:pt x="943298" y="510711"/>
                </a:lnTo>
                <a:lnTo>
                  <a:pt x="935989" y="513255"/>
                </a:lnTo>
                <a:lnTo>
                  <a:pt x="928998" y="516117"/>
                </a:lnTo>
                <a:lnTo>
                  <a:pt x="922007" y="519615"/>
                </a:lnTo>
                <a:lnTo>
                  <a:pt x="915652" y="523113"/>
                </a:lnTo>
                <a:lnTo>
                  <a:pt x="909614" y="526929"/>
                </a:lnTo>
                <a:lnTo>
                  <a:pt x="903577" y="530745"/>
                </a:lnTo>
                <a:lnTo>
                  <a:pt x="898175" y="534879"/>
                </a:lnTo>
                <a:lnTo>
                  <a:pt x="893090" y="539013"/>
                </a:lnTo>
                <a:lnTo>
                  <a:pt x="888324" y="543147"/>
                </a:lnTo>
                <a:lnTo>
                  <a:pt x="884193" y="547599"/>
                </a:lnTo>
                <a:lnTo>
                  <a:pt x="880697" y="552369"/>
                </a:lnTo>
                <a:lnTo>
                  <a:pt x="877520" y="556821"/>
                </a:lnTo>
                <a:lnTo>
                  <a:pt x="874660" y="561273"/>
                </a:lnTo>
                <a:lnTo>
                  <a:pt x="872118" y="565725"/>
                </a:lnTo>
                <a:lnTo>
                  <a:pt x="870211" y="570495"/>
                </a:lnTo>
                <a:lnTo>
                  <a:pt x="868622" y="575265"/>
                </a:lnTo>
                <a:lnTo>
                  <a:pt x="867987" y="580035"/>
                </a:lnTo>
                <a:lnTo>
                  <a:pt x="867351" y="584805"/>
                </a:lnTo>
                <a:lnTo>
                  <a:pt x="866715" y="589576"/>
                </a:lnTo>
                <a:lnTo>
                  <a:pt x="867351" y="594346"/>
                </a:lnTo>
                <a:lnTo>
                  <a:pt x="867987" y="599116"/>
                </a:lnTo>
                <a:lnTo>
                  <a:pt x="868622" y="603886"/>
                </a:lnTo>
                <a:lnTo>
                  <a:pt x="870211" y="608656"/>
                </a:lnTo>
                <a:lnTo>
                  <a:pt x="872118" y="613108"/>
                </a:lnTo>
                <a:lnTo>
                  <a:pt x="874660" y="617878"/>
                </a:lnTo>
                <a:lnTo>
                  <a:pt x="877520" y="622330"/>
                </a:lnTo>
                <a:lnTo>
                  <a:pt x="880380" y="626782"/>
                </a:lnTo>
                <a:lnTo>
                  <a:pt x="883875" y="631234"/>
                </a:lnTo>
                <a:lnTo>
                  <a:pt x="888006" y="636004"/>
                </a:lnTo>
                <a:lnTo>
                  <a:pt x="892137" y="640138"/>
                </a:lnTo>
                <a:lnTo>
                  <a:pt x="897221" y="644272"/>
                </a:lnTo>
                <a:lnTo>
                  <a:pt x="901988" y="648406"/>
                </a:lnTo>
                <a:lnTo>
                  <a:pt x="907708" y="652222"/>
                </a:lnTo>
                <a:lnTo>
                  <a:pt x="913745" y="656038"/>
                </a:lnTo>
                <a:lnTo>
                  <a:pt x="919783" y="659854"/>
                </a:lnTo>
                <a:lnTo>
                  <a:pt x="926774" y="663670"/>
                </a:lnTo>
                <a:lnTo>
                  <a:pt x="933765" y="666850"/>
                </a:lnTo>
                <a:lnTo>
                  <a:pt x="941391" y="670030"/>
                </a:lnTo>
                <a:lnTo>
                  <a:pt x="949018" y="673528"/>
                </a:lnTo>
                <a:lnTo>
                  <a:pt x="956962" y="676072"/>
                </a:lnTo>
                <a:lnTo>
                  <a:pt x="965224" y="678616"/>
                </a:lnTo>
                <a:lnTo>
                  <a:pt x="973168" y="680842"/>
                </a:lnTo>
                <a:lnTo>
                  <a:pt x="981748" y="683386"/>
                </a:lnTo>
                <a:lnTo>
                  <a:pt x="990328" y="685294"/>
                </a:lnTo>
                <a:lnTo>
                  <a:pt x="998908" y="686566"/>
                </a:lnTo>
                <a:lnTo>
                  <a:pt x="1007487" y="688156"/>
                </a:lnTo>
                <a:lnTo>
                  <a:pt x="1016385" y="689428"/>
                </a:lnTo>
                <a:lnTo>
                  <a:pt x="1024965" y="690064"/>
                </a:lnTo>
                <a:lnTo>
                  <a:pt x="1034180" y="690700"/>
                </a:lnTo>
                <a:lnTo>
                  <a:pt x="1042760" y="691336"/>
                </a:lnTo>
                <a:lnTo>
                  <a:pt x="1051975" y="691654"/>
                </a:lnTo>
                <a:lnTo>
                  <a:pt x="1060555" y="691654"/>
                </a:lnTo>
                <a:lnTo>
                  <a:pt x="1069770" y="691336"/>
                </a:lnTo>
                <a:lnTo>
                  <a:pt x="1078350" y="690700"/>
                </a:lnTo>
                <a:lnTo>
                  <a:pt x="1086930" y="690382"/>
                </a:lnTo>
                <a:lnTo>
                  <a:pt x="1095827" y="689428"/>
                </a:lnTo>
                <a:lnTo>
                  <a:pt x="1104089" y="688156"/>
                </a:lnTo>
                <a:lnTo>
                  <a:pt x="1112669" y="687202"/>
                </a:lnTo>
                <a:lnTo>
                  <a:pt x="1121249" y="685612"/>
                </a:lnTo>
                <a:lnTo>
                  <a:pt x="1129193" y="683704"/>
                </a:lnTo>
                <a:lnTo>
                  <a:pt x="1137455" y="681796"/>
                </a:lnTo>
                <a:lnTo>
                  <a:pt x="1145082" y="679570"/>
                </a:lnTo>
                <a:lnTo>
                  <a:pt x="1153026" y="676708"/>
                </a:lnTo>
                <a:lnTo>
                  <a:pt x="1160017" y="674164"/>
                </a:lnTo>
                <a:lnTo>
                  <a:pt x="1167643" y="671620"/>
                </a:lnTo>
                <a:lnTo>
                  <a:pt x="1174316" y="668440"/>
                </a:lnTo>
                <a:lnTo>
                  <a:pt x="1181307" y="664942"/>
                </a:lnTo>
                <a:lnTo>
                  <a:pt x="1187663" y="661762"/>
                </a:lnTo>
                <a:lnTo>
                  <a:pt x="1193700" y="657946"/>
                </a:lnTo>
                <a:lnTo>
                  <a:pt x="1199738" y="654130"/>
                </a:lnTo>
                <a:lnTo>
                  <a:pt x="1205140" y="649996"/>
                </a:lnTo>
                <a:lnTo>
                  <a:pt x="1210224" y="645862"/>
                </a:lnTo>
                <a:lnTo>
                  <a:pt x="1214991" y="641728"/>
                </a:lnTo>
                <a:lnTo>
                  <a:pt x="1219122" y="636958"/>
                </a:lnTo>
                <a:lnTo>
                  <a:pt x="1222617" y="632506"/>
                </a:lnTo>
                <a:lnTo>
                  <a:pt x="1225795" y="628054"/>
                </a:lnTo>
                <a:lnTo>
                  <a:pt x="1228655" y="623284"/>
                </a:lnTo>
                <a:lnTo>
                  <a:pt x="1231197" y="618832"/>
                </a:lnTo>
                <a:lnTo>
                  <a:pt x="1233104" y="614380"/>
                </a:lnTo>
                <a:lnTo>
                  <a:pt x="1234693" y="609292"/>
                </a:lnTo>
                <a:lnTo>
                  <a:pt x="1235328" y="604840"/>
                </a:lnTo>
                <a:lnTo>
                  <a:pt x="1235964" y="600070"/>
                </a:lnTo>
                <a:lnTo>
                  <a:pt x="1236599" y="595300"/>
                </a:lnTo>
                <a:lnTo>
                  <a:pt x="1235964" y="590530"/>
                </a:lnTo>
                <a:lnTo>
                  <a:pt x="1235328" y="585441"/>
                </a:lnTo>
                <a:lnTo>
                  <a:pt x="1234693" y="580989"/>
                </a:lnTo>
                <a:lnTo>
                  <a:pt x="1233104" y="576219"/>
                </a:lnTo>
                <a:lnTo>
                  <a:pt x="1231197" y="571449"/>
                </a:lnTo>
                <a:lnTo>
                  <a:pt x="1228973" y="566997"/>
                </a:lnTo>
                <a:lnTo>
                  <a:pt x="1225795" y="562545"/>
                </a:lnTo>
                <a:lnTo>
                  <a:pt x="1222935" y="557775"/>
                </a:lnTo>
                <a:lnTo>
                  <a:pt x="1219440" y="553323"/>
                </a:lnTo>
                <a:lnTo>
                  <a:pt x="1215309" y="548871"/>
                </a:lnTo>
                <a:lnTo>
                  <a:pt x="1211178" y="544737"/>
                </a:lnTo>
                <a:lnTo>
                  <a:pt x="1206093" y="540603"/>
                </a:lnTo>
                <a:lnTo>
                  <a:pt x="1201327" y="536469"/>
                </a:lnTo>
                <a:lnTo>
                  <a:pt x="1195607" y="532653"/>
                </a:lnTo>
                <a:lnTo>
                  <a:pt x="1189569" y="528837"/>
                </a:lnTo>
                <a:lnTo>
                  <a:pt x="1183532" y="525021"/>
                </a:lnTo>
                <a:lnTo>
                  <a:pt x="1176859" y="521205"/>
                </a:lnTo>
                <a:lnTo>
                  <a:pt x="1169550" y="517707"/>
                </a:lnTo>
                <a:lnTo>
                  <a:pt x="1161923" y="514845"/>
                </a:lnTo>
                <a:lnTo>
                  <a:pt x="1154297" y="511347"/>
                </a:lnTo>
                <a:lnTo>
                  <a:pt x="1146353" y="508803"/>
                </a:lnTo>
                <a:lnTo>
                  <a:pt x="1138091" y="505941"/>
                </a:lnTo>
                <a:lnTo>
                  <a:pt x="1130147" y="503715"/>
                </a:lnTo>
                <a:lnTo>
                  <a:pt x="1121567" y="501489"/>
                </a:lnTo>
                <a:lnTo>
                  <a:pt x="1113305" y="499581"/>
                </a:lnTo>
                <a:lnTo>
                  <a:pt x="1104407" y="497991"/>
                </a:lnTo>
                <a:lnTo>
                  <a:pt x="1095827" y="496719"/>
                </a:lnTo>
                <a:lnTo>
                  <a:pt x="1086930" y="495447"/>
                </a:lnTo>
                <a:lnTo>
                  <a:pt x="1078350" y="494811"/>
                </a:lnTo>
                <a:lnTo>
                  <a:pt x="1069135" y="493857"/>
                </a:lnTo>
                <a:lnTo>
                  <a:pt x="1060555" y="493539"/>
                </a:lnTo>
                <a:lnTo>
                  <a:pt x="1051340" y="493221"/>
                </a:lnTo>
                <a:lnTo>
                  <a:pt x="1042760" y="493221"/>
                </a:lnTo>
                <a:close/>
                <a:moveTo>
                  <a:pt x="1705310" y="248995"/>
                </a:moveTo>
                <a:lnTo>
                  <a:pt x="1696094" y="249313"/>
                </a:lnTo>
                <a:lnTo>
                  <a:pt x="1687197" y="249949"/>
                </a:lnTo>
                <a:lnTo>
                  <a:pt x="1677664" y="251221"/>
                </a:lnTo>
                <a:lnTo>
                  <a:pt x="1668448" y="252175"/>
                </a:lnTo>
                <a:lnTo>
                  <a:pt x="1659551" y="253765"/>
                </a:lnTo>
                <a:lnTo>
                  <a:pt x="1650653" y="255673"/>
                </a:lnTo>
                <a:lnTo>
                  <a:pt x="1642391" y="257581"/>
                </a:lnTo>
                <a:lnTo>
                  <a:pt x="1634129" y="259807"/>
                </a:lnTo>
                <a:lnTo>
                  <a:pt x="1626185" y="262033"/>
                </a:lnTo>
                <a:lnTo>
                  <a:pt x="1618559" y="264896"/>
                </a:lnTo>
                <a:lnTo>
                  <a:pt x="1611568" y="267440"/>
                </a:lnTo>
                <a:lnTo>
                  <a:pt x="1604259" y="270620"/>
                </a:lnTo>
                <a:lnTo>
                  <a:pt x="1597268" y="273482"/>
                </a:lnTo>
                <a:lnTo>
                  <a:pt x="1591230" y="276980"/>
                </a:lnTo>
                <a:lnTo>
                  <a:pt x="1585193" y="280478"/>
                </a:lnTo>
                <a:lnTo>
                  <a:pt x="1579155" y="283658"/>
                </a:lnTo>
                <a:lnTo>
                  <a:pt x="1574071" y="287474"/>
                </a:lnTo>
                <a:lnTo>
                  <a:pt x="1568986" y="291290"/>
                </a:lnTo>
                <a:lnTo>
                  <a:pt x="1564538" y="295424"/>
                </a:lnTo>
                <a:lnTo>
                  <a:pt x="1560089" y="299240"/>
                </a:lnTo>
                <a:lnTo>
                  <a:pt x="1556276" y="303374"/>
                </a:lnTo>
                <a:lnTo>
                  <a:pt x="1552462" y="307826"/>
                </a:lnTo>
                <a:lnTo>
                  <a:pt x="1549285" y="312278"/>
                </a:lnTo>
                <a:lnTo>
                  <a:pt x="1546743" y="316730"/>
                </a:lnTo>
                <a:lnTo>
                  <a:pt x="1544200" y="321182"/>
                </a:lnTo>
                <a:lnTo>
                  <a:pt x="1542294" y="326270"/>
                </a:lnTo>
                <a:lnTo>
                  <a:pt x="1540705" y="330722"/>
                </a:lnTo>
                <a:lnTo>
                  <a:pt x="1539434" y="335492"/>
                </a:lnTo>
                <a:lnTo>
                  <a:pt x="1539116" y="340262"/>
                </a:lnTo>
                <a:lnTo>
                  <a:pt x="1538798" y="345032"/>
                </a:lnTo>
                <a:lnTo>
                  <a:pt x="1539116" y="350120"/>
                </a:lnTo>
                <a:lnTo>
                  <a:pt x="1539434" y="354890"/>
                </a:lnTo>
                <a:lnTo>
                  <a:pt x="1540705" y="359978"/>
                </a:lnTo>
                <a:lnTo>
                  <a:pt x="1542612" y="364748"/>
                </a:lnTo>
                <a:lnTo>
                  <a:pt x="1544518" y="369836"/>
                </a:lnTo>
                <a:lnTo>
                  <a:pt x="1547060" y="374606"/>
                </a:lnTo>
                <a:lnTo>
                  <a:pt x="1550238" y="379694"/>
                </a:lnTo>
                <a:lnTo>
                  <a:pt x="1553416" y="384464"/>
                </a:lnTo>
                <a:lnTo>
                  <a:pt x="1557547" y="388916"/>
                </a:lnTo>
                <a:lnTo>
                  <a:pt x="1561996" y="393686"/>
                </a:lnTo>
                <a:lnTo>
                  <a:pt x="1566444" y="397820"/>
                </a:lnTo>
                <a:lnTo>
                  <a:pt x="1571211" y="401954"/>
                </a:lnTo>
                <a:lnTo>
                  <a:pt x="1576613" y="406088"/>
                </a:lnTo>
                <a:lnTo>
                  <a:pt x="1582333" y="409904"/>
                </a:lnTo>
                <a:lnTo>
                  <a:pt x="1588370" y="413720"/>
                </a:lnTo>
                <a:lnTo>
                  <a:pt x="1594726" y="416900"/>
                </a:lnTo>
                <a:lnTo>
                  <a:pt x="1601081" y="420398"/>
                </a:lnTo>
                <a:lnTo>
                  <a:pt x="1608072" y="423578"/>
                </a:lnTo>
                <a:lnTo>
                  <a:pt x="1615063" y="426441"/>
                </a:lnTo>
                <a:lnTo>
                  <a:pt x="1622372" y="429621"/>
                </a:lnTo>
                <a:lnTo>
                  <a:pt x="1629998" y="432165"/>
                </a:lnTo>
                <a:lnTo>
                  <a:pt x="1637625" y="434391"/>
                </a:lnTo>
                <a:lnTo>
                  <a:pt x="1645569" y="436617"/>
                </a:lnTo>
                <a:lnTo>
                  <a:pt x="1653831" y="438525"/>
                </a:lnTo>
                <a:lnTo>
                  <a:pt x="1662093" y="440433"/>
                </a:lnTo>
                <a:lnTo>
                  <a:pt x="1670355" y="442341"/>
                </a:lnTo>
                <a:lnTo>
                  <a:pt x="1679253" y="443613"/>
                </a:lnTo>
                <a:lnTo>
                  <a:pt x="1687832" y="444567"/>
                </a:lnTo>
                <a:lnTo>
                  <a:pt x="1696412" y="445839"/>
                </a:lnTo>
                <a:lnTo>
                  <a:pt x="1705627" y="446475"/>
                </a:lnTo>
                <a:lnTo>
                  <a:pt x="1714207" y="447111"/>
                </a:lnTo>
                <a:lnTo>
                  <a:pt x="1723423" y="447429"/>
                </a:lnTo>
                <a:lnTo>
                  <a:pt x="1732320" y="447429"/>
                </a:lnTo>
                <a:lnTo>
                  <a:pt x="1741853" y="447111"/>
                </a:lnTo>
                <a:lnTo>
                  <a:pt x="1751069" y="446475"/>
                </a:lnTo>
                <a:lnTo>
                  <a:pt x="1759966" y="445839"/>
                </a:lnTo>
                <a:lnTo>
                  <a:pt x="1769181" y="444567"/>
                </a:lnTo>
                <a:lnTo>
                  <a:pt x="1778714" y="443613"/>
                </a:lnTo>
                <a:lnTo>
                  <a:pt x="1787294" y="442023"/>
                </a:lnTo>
                <a:lnTo>
                  <a:pt x="1796192" y="440115"/>
                </a:lnTo>
                <a:lnTo>
                  <a:pt x="1804772" y="438207"/>
                </a:lnTo>
                <a:lnTo>
                  <a:pt x="1812716" y="435981"/>
                </a:lnTo>
                <a:lnTo>
                  <a:pt x="1820660" y="433755"/>
                </a:lnTo>
                <a:lnTo>
                  <a:pt x="1828287" y="431211"/>
                </a:lnTo>
                <a:lnTo>
                  <a:pt x="1835913" y="428349"/>
                </a:lnTo>
                <a:lnTo>
                  <a:pt x="1842586" y="425805"/>
                </a:lnTo>
                <a:lnTo>
                  <a:pt x="1849259" y="422306"/>
                </a:lnTo>
                <a:lnTo>
                  <a:pt x="1855933" y="419444"/>
                </a:lnTo>
                <a:lnTo>
                  <a:pt x="1861970" y="415946"/>
                </a:lnTo>
                <a:lnTo>
                  <a:pt x="1867690" y="412130"/>
                </a:lnTo>
                <a:lnTo>
                  <a:pt x="1872774" y="408314"/>
                </a:lnTo>
                <a:lnTo>
                  <a:pt x="1878176" y="404498"/>
                </a:lnTo>
                <a:lnTo>
                  <a:pt x="1882625" y="400682"/>
                </a:lnTo>
                <a:lnTo>
                  <a:pt x="1886756" y="396548"/>
                </a:lnTo>
                <a:lnTo>
                  <a:pt x="1890887" y="392414"/>
                </a:lnTo>
                <a:lnTo>
                  <a:pt x="1894383" y="388280"/>
                </a:lnTo>
                <a:lnTo>
                  <a:pt x="1897560" y="383828"/>
                </a:lnTo>
                <a:lnTo>
                  <a:pt x="1900420" y="379058"/>
                </a:lnTo>
                <a:lnTo>
                  <a:pt x="1902645" y="374606"/>
                </a:lnTo>
                <a:lnTo>
                  <a:pt x="1904551" y="370154"/>
                </a:lnTo>
                <a:lnTo>
                  <a:pt x="1906140" y="365066"/>
                </a:lnTo>
                <a:lnTo>
                  <a:pt x="1907411" y="360614"/>
                </a:lnTo>
                <a:lnTo>
                  <a:pt x="1908047" y="355844"/>
                </a:lnTo>
                <a:lnTo>
                  <a:pt x="1908047" y="350756"/>
                </a:lnTo>
                <a:lnTo>
                  <a:pt x="1908047" y="345986"/>
                </a:lnTo>
                <a:lnTo>
                  <a:pt x="1907411" y="340898"/>
                </a:lnTo>
                <a:lnTo>
                  <a:pt x="1906140" y="336128"/>
                </a:lnTo>
                <a:lnTo>
                  <a:pt x="1904551" y="331040"/>
                </a:lnTo>
                <a:lnTo>
                  <a:pt x="1902327" y="326270"/>
                </a:lnTo>
                <a:lnTo>
                  <a:pt x="1899785" y="321182"/>
                </a:lnTo>
                <a:lnTo>
                  <a:pt x="1896607" y="316412"/>
                </a:lnTo>
                <a:lnTo>
                  <a:pt x="1893112" y="311642"/>
                </a:lnTo>
                <a:lnTo>
                  <a:pt x="1889616" y="307190"/>
                </a:lnTo>
                <a:lnTo>
                  <a:pt x="1884850" y="302738"/>
                </a:lnTo>
                <a:lnTo>
                  <a:pt x="1880401" y="298286"/>
                </a:lnTo>
                <a:lnTo>
                  <a:pt x="1875634" y="293834"/>
                </a:lnTo>
                <a:lnTo>
                  <a:pt x="1870232" y="290018"/>
                </a:lnTo>
                <a:lnTo>
                  <a:pt x="1864512" y="285884"/>
                </a:lnTo>
                <a:lnTo>
                  <a:pt x="1858475" y="282704"/>
                </a:lnTo>
                <a:lnTo>
                  <a:pt x="1852437" y="278888"/>
                </a:lnTo>
                <a:lnTo>
                  <a:pt x="1846082" y="275390"/>
                </a:lnTo>
                <a:lnTo>
                  <a:pt x="1839091" y="272528"/>
                </a:lnTo>
                <a:lnTo>
                  <a:pt x="1832100" y="269348"/>
                </a:lnTo>
                <a:lnTo>
                  <a:pt x="1824791" y="266804"/>
                </a:lnTo>
                <a:lnTo>
                  <a:pt x="1817165" y="263941"/>
                </a:lnTo>
                <a:lnTo>
                  <a:pt x="1809220" y="261397"/>
                </a:lnTo>
                <a:lnTo>
                  <a:pt x="1801276" y="259171"/>
                </a:lnTo>
                <a:lnTo>
                  <a:pt x="1793332" y="257263"/>
                </a:lnTo>
                <a:lnTo>
                  <a:pt x="1785070" y="255355"/>
                </a:lnTo>
                <a:lnTo>
                  <a:pt x="1776808" y="253765"/>
                </a:lnTo>
                <a:lnTo>
                  <a:pt x="1767910" y="252175"/>
                </a:lnTo>
                <a:lnTo>
                  <a:pt x="1759331" y="251221"/>
                </a:lnTo>
                <a:lnTo>
                  <a:pt x="1750751" y="250267"/>
                </a:lnTo>
                <a:lnTo>
                  <a:pt x="1741535" y="249631"/>
                </a:lnTo>
                <a:lnTo>
                  <a:pt x="1732320" y="248995"/>
                </a:lnTo>
                <a:lnTo>
                  <a:pt x="1723423" y="248995"/>
                </a:lnTo>
                <a:lnTo>
                  <a:pt x="1714207" y="248995"/>
                </a:lnTo>
                <a:lnTo>
                  <a:pt x="1705310" y="248995"/>
                </a:lnTo>
                <a:close/>
                <a:moveTo>
                  <a:pt x="887688" y="229915"/>
                </a:moveTo>
                <a:lnTo>
                  <a:pt x="878473" y="230233"/>
                </a:lnTo>
                <a:lnTo>
                  <a:pt x="869893" y="231187"/>
                </a:lnTo>
                <a:lnTo>
                  <a:pt x="861313" y="231823"/>
                </a:lnTo>
                <a:lnTo>
                  <a:pt x="852416" y="232459"/>
                </a:lnTo>
                <a:lnTo>
                  <a:pt x="844154" y="234049"/>
                </a:lnTo>
                <a:lnTo>
                  <a:pt x="835892" y="235639"/>
                </a:lnTo>
                <a:lnTo>
                  <a:pt x="827630" y="237229"/>
                </a:lnTo>
                <a:lnTo>
                  <a:pt x="819686" y="239137"/>
                </a:lnTo>
                <a:lnTo>
                  <a:pt x="811741" y="241045"/>
                </a:lnTo>
                <a:lnTo>
                  <a:pt x="804115" y="243271"/>
                </a:lnTo>
                <a:lnTo>
                  <a:pt x="796488" y="245815"/>
                </a:lnTo>
                <a:lnTo>
                  <a:pt x="789180" y="248359"/>
                </a:lnTo>
                <a:lnTo>
                  <a:pt x="782506" y="251539"/>
                </a:lnTo>
                <a:lnTo>
                  <a:pt x="775516" y="254719"/>
                </a:lnTo>
                <a:lnTo>
                  <a:pt x="769160" y="257581"/>
                </a:lnTo>
                <a:lnTo>
                  <a:pt x="763122" y="261079"/>
                </a:lnTo>
                <a:lnTo>
                  <a:pt x="757085" y="264896"/>
                </a:lnTo>
                <a:lnTo>
                  <a:pt x="751683" y="268712"/>
                </a:lnTo>
                <a:lnTo>
                  <a:pt x="746598" y="272528"/>
                </a:lnTo>
                <a:lnTo>
                  <a:pt x="741514" y="276662"/>
                </a:lnTo>
                <a:lnTo>
                  <a:pt x="737383" y="280796"/>
                </a:lnTo>
                <a:lnTo>
                  <a:pt x="733252" y="285248"/>
                </a:lnTo>
                <a:lnTo>
                  <a:pt x="729439" y="289700"/>
                </a:lnTo>
                <a:lnTo>
                  <a:pt x="726261" y="294788"/>
                </a:lnTo>
                <a:lnTo>
                  <a:pt x="723401" y="299558"/>
                </a:lnTo>
                <a:lnTo>
                  <a:pt x="721177" y="304328"/>
                </a:lnTo>
                <a:lnTo>
                  <a:pt x="719270" y="309098"/>
                </a:lnTo>
                <a:lnTo>
                  <a:pt x="717681" y="314186"/>
                </a:lnTo>
                <a:lnTo>
                  <a:pt x="717046" y="318956"/>
                </a:lnTo>
                <a:lnTo>
                  <a:pt x="716728" y="323726"/>
                </a:lnTo>
                <a:lnTo>
                  <a:pt x="716728" y="328814"/>
                </a:lnTo>
                <a:lnTo>
                  <a:pt x="717046" y="333584"/>
                </a:lnTo>
                <a:lnTo>
                  <a:pt x="717681" y="338354"/>
                </a:lnTo>
                <a:lnTo>
                  <a:pt x="719270" y="343124"/>
                </a:lnTo>
                <a:lnTo>
                  <a:pt x="720859" y="348212"/>
                </a:lnTo>
                <a:lnTo>
                  <a:pt x="723084" y="352664"/>
                </a:lnTo>
                <a:lnTo>
                  <a:pt x="725626" y="357116"/>
                </a:lnTo>
                <a:lnTo>
                  <a:pt x="728486" y="361886"/>
                </a:lnTo>
                <a:lnTo>
                  <a:pt x="731663" y="366338"/>
                </a:lnTo>
                <a:lnTo>
                  <a:pt x="735477" y="370472"/>
                </a:lnTo>
                <a:lnTo>
                  <a:pt x="739608" y="374924"/>
                </a:lnTo>
                <a:lnTo>
                  <a:pt x="744374" y="379058"/>
                </a:lnTo>
                <a:lnTo>
                  <a:pt x="749141" y="382874"/>
                </a:lnTo>
                <a:lnTo>
                  <a:pt x="754225" y="387008"/>
                </a:lnTo>
                <a:lnTo>
                  <a:pt x="759627" y="390824"/>
                </a:lnTo>
                <a:lnTo>
                  <a:pt x="765982" y="394640"/>
                </a:lnTo>
                <a:lnTo>
                  <a:pt x="772020" y="398138"/>
                </a:lnTo>
                <a:lnTo>
                  <a:pt x="778375" y="401636"/>
                </a:lnTo>
                <a:lnTo>
                  <a:pt x="785366" y="404816"/>
                </a:lnTo>
                <a:lnTo>
                  <a:pt x="792675" y="407996"/>
                </a:lnTo>
                <a:lnTo>
                  <a:pt x="799984" y="410540"/>
                </a:lnTo>
                <a:lnTo>
                  <a:pt x="807928" y="413402"/>
                </a:lnTo>
                <a:lnTo>
                  <a:pt x="815872" y="415946"/>
                </a:lnTo>
                <a:lnTo>
                  <a:pt x="824452" y="418172"/>
                </a:lnTo>
                <a:lnTo>
                  <a:pt x="832714" y="420398"/>
                </a:lnTo>
                <a:lnTo>
                  <a:pt x="841929" y="422306"/>
                </a:lnTo>
                <a:lnTo>
                  <a:pt x="850827" y="423896"/>
                </a:lnTo>
                <a:lnTo>
                  <a:pt x="860042" y="425487"/>
                </a:lnTo>
                <a:lnTo>
                  <a:pt x="869258" y="426441"/>
                </a:lnTo>
                <a:lnTo>
                  <a:pt x="878155" y="427395"/>
                </a:lnTo>
                <a:lnTo>
                  <a:pt x="887688" y="428031"/>
                </a:lnTo>
                <a:lnTo>
                  <a:pt x="896586" y="428349"/>
                </a:lnTo>
                <a:lnTo>
                  <a:pt x="905801" y="428349"/>
                </a:lnTo>
                <a:lnTo>
                  <a:pt x="914381" y="428349"/>
                </a:lnTo>
                <a:lnTo>
                  <a:pt x="923596" y="428031"/>
                </a:lnTo>
                <a:lnTo>
                  <a:pt x="932812" y="427713"/>
                </a:lnTo>
                <a:lnTo>
                  <a:pt x="941391" y="426759"/>
                </a:lnTo>
                <a:lnTo>
                  <a:pt x="949971" y="425805"/>
                </a:lnTo>
                <a:lnTo>
                  <a:pt x="958551" y="424532"/>
                </a:lnTo>
                <a:lnTo>
                  <a:pt x="966813" y="422942"/>
                </a:lnTo>
                <a:lnTo>
                  <a:pt x="975075" y="421352"/>
                </a:lnTo>
                <a:lnTo>
                  <a:pt x="983019" y="419762"/>
                </a:lnTo>
                <a:lnTo>
                  <a:pt x="990963" y="417536"/>
                </a:lnTo>
                <a:lnTo>
                  <a:pt x="998590" y="414992"/>
                </a:lnTo>
                <a:lnTo>
                  <a:pt x="1006216" y="412448"/>
                </a:lnTo>
                <a:lnTo>
                  <a:pt x="1013207" y="409904"/>
                </a:lnTo>
                <a:lnTo>
                  <a:pt x="1020198" y="407042"/>
                </a:lnTo>
                <a:lnTo>
                  <a:pt x="1026871" y="404180"/>
                </a:lnTo>
                <a:lnTo>
                  <a:pt x="1033227" y="400682"/>
                </a:lnTo>
                <a:lnTo>
                  <a:pt x="1039264" y="397502"/>
                </a:lnTo>
                <a:lnTo>
                  <a:pt x="1044984" y="393686"/>
                </a:lnTo>
                <a:lnTo>
                  <a:pt x="1050704" y="389870"/>
                </a:lnTo>
                <a:lnTo>
                  <a:pt x="1055788" y="386054"/>
                </a:lnTo>
                <a:lnTo>
                  <a:pt x="1060555" y="381920"/>
                </a:lnTo>
                <a:lnTo>
                  <a:pt x="1065004" y="377786"/>
                </a:lnTo>
                <a:lnTo>
                  <a:pt x="1069135" y="373016"/>
                </a:lnTo>
                <a:lnTo>
                  <a:pt x="1072630" y="368564"/>
                </a:lnTo>
                <a:lnTo>
                  <a:pt x="1076126" y="364112"/>
                </a:lnTo>
                <a:lnTo>
                  <a:pt x="1078668" y="359024"/>
                </a:lnTo>
                <a:lnTo>
                  <a:pt x="1081210" y="354254"/>
                </a:lnTo>
                <a:lnTo>
                  <a:pt x="1083117" y="349166"/>
                </a:lnTo>
                <a:lnTo>
                  <a:pt x="1084388" y="344396"/>
                </a:lnTo>
                <a:lnTo>
                  <a:pt x="1085659" y="339308"/>
                </a:lnTo>
                <a:lnTo>
                  <a:pt x="1085977" y="334538"/>
                </a:lnTo>
                <a:lnTo>
                  <a:pt x="1085977" y="329450"/>
                </a:lnTo>
                <a:lnTo>
                  <a:pt x="1085659" y="324998"/>
                </a:lnTo>
                <a:lnTo>
                  <a:pt x="1084705" y="320228"/>
                </a:lnTo>
                <a:lnTo>
                  <a:pt x="1083117" y="315140"/>
                </a:lnTo>
                <a:lnTo>
                  <a:pt x="1081846" y="310688"/>
                </a:lnTo>
                <a:lnTo>
                  <a:pt x="1079621" y="305600"/>
                </a:lnTo>
                <a:lnTo>
                  <a:pt x="1076761" y="301148"/>
                </a:lnTo>
                <a:lnTo>
                  <a:pt x="1073901" y="296696"/>
                </a:lnTo>
                <a:lnTo>
                  <a:pt x="1070406" y="291926"/>
                </a:lnTo>
                <a:lnTo>
                  <a:pt x="1066910" y="287792"/>
                </a:lnTo>
                <a:lnTo>
                  <a:pt x="1062779" y="283658"/>
                </a:lnTo>
                <a:lnTo>
                  <a:pt x="1058331" y="279524"/>
                </a:lnTo>
                <a:lnTo>
                  <a:pt x="1053246" y="275390"/>
                </a:lnTo>
                <a:lnTo>
                  <a:pt x="1048162" y="271256"/>
                </a:lnTo>
                <a:lnTo>
                  <a:pt x="1042760" y="267440"/>
                </a:lnTo>
                <a:lnTo>
                  <a:pt x="1036722" y="263941"/>
                </a:lnTo>
                <a:lnTo>
                  <a:pt x="1030367" y="260125"/>
                </a:lnTo>
                <a:lnTo>
                  <a:pt x="1024011" y="256945"/>
                </a:lnTo>
                <a:lnTo>
                  <a:pt x="1017020" y="253765"/>
                </a:lnTo>
                <a:lnTo>
                  <a:pt x="1009712" y="250267"/>
                </a:lnTo>
                <a:lnTo>
                  <a:pt x="1002403" y="247723"/>
                </a:lnTo>
                <a:lnTo>
                  <a:pt x="994459" y="245179"/>
                </a:lnTo>
                <a:lnTo>
                  <a:pt x="986515" y="242317"/>
                </a:lnTo>
                <a:lnTo>
                  <a:pt x="977935" y="240091"/>
                </a:lnTo>
                <a:lnTo>
                  <a:pt x="969355" y="237865"/>
                </a:lnTo>
                <a:lnTo>
                  <a:pt x="960457" y="235957"/>
                </a:lnTo>
                <a:lnTo>
                  <a:pt x="951242" y="234367"/>
                </a:lnTo>
                <a:lnTo>
                  <a:pt x="942027" y="233095"/>
                </a:lnTo>
                <a:lnTo>
                  <a:pt x="933129" y="231823"/>
                </a:lnTo>
                <a:lnTo>
                  <a:pt x="923914" y="231187"/>
                </a:lnTo>
                <a:lnTo>
                  <a:pt x="915016" y="230233"/>
                </a:lnTo>
                <a:lnTo>
                  <a:pt x="905801" y="229915"/>
                </a:lnTo>
                <a:lnTo>
                  <a:pt x="896586" y="229915"/>
                </a:lnTo>
                <a:lnTo>
                  <a:pt x="887688" y="229915"/>
                </a:lnTo>
                <a:close/>
                <a:moveTo>
                  <a:pt x="1309369" y="78864"/>
                </a:moveTo>
                <a:lnTo>
                  <a:pt x="1300153" y="79182"/>
                </a:lnTo>
                <a:lnTo>
                  <a:pt x="1290620" y="79500"/>
                </a:lnTo>
                <a:lnTo>
                  <a:pt x="1281405" y="80454"/>
                </a:lnTo>
                <a:lnTo>
                  <a:pt x="1272507" y="81090"/>
                </a:lnTo>
                <a:lnTo>
                  <a:pt x="1263610" y="82362"/>
                </a:lnTo>
                <a:lnTo>
                  <a:pt x="1255030" y="83634"/>
                </a:lnTo>
                <a:lnTo>
                  <a:pt x="1246768" y="85224"/>
                </a:lnTo>
                <a:lnTo>
                  <a:pt x="1238506" y="87132"/>
                </a:lnTo>
                <a:lnTo>
                  <a:pt x="1230562" y="89040"/>
                </a:lnTo>
                <a:lnTo>
                  <a:pt x="1222935" y="91266"/>
                </a:lnTo>
                <a:lnTo>
                  <a:pt x="1215309" y="93492"/>
                </a:lnTo>
                <a:lnTo>
                  <a:pt x="1207682" y="96354"/>
                </a:lnTo>
                <a:lnTo>
                  <a:pt x="1201009" y="99216"/>
                </a:lnTo>
                <a:lnTo>
                  <a:pt x="1194018" y="102079"/>
                </a:lnTo>
                <a:lnTo>
                  <a:pt x="1187663" y="105259"/>
                </a:lnTo>
                <a:lnTo>
                  <a:pt x="1181307" y="108439"/>
                </a:lnTo>
                <a:lnTo>
                  <a:pt x="1175588" y="112255"/>
                </a:lnTo>
                <a:lnTo>
                  <a:pt x="1169868" y="115435"/>
                </a:lnTo>
                <a:lnTo>
                  <a:pt x="1164466" y="119251"/>
                </a:lnTo>
                <a:lnTo>
                  <a:pt x="1159699" y="123067"/>
                </a:lnTo>
                <a:lnTo>
                  <a:pt x="1155250" y="127201"/>
                </a:lnTo>
                <a:lnTo>
                  <a:pt x="1151119" y="131653"/>
                </a:lnTo>
                <a:lnTo>
                  <a:pt x="1147306" y="136105"/>
                </a:lnTo>
                <a:lnTo>
                  <a:pt x="1143811" y="140239"/>
                </a:lnTo>
                <a:lnTo>
                  <a:pt x="1140633" y="144691"/>
                </a:lnTo>
                <a:lnTo>
                  <a:pt x="1138091" y="149143"/>
                </a:lnTo>
                <a:lnTo>
                  <a:pt x="1135866" y="154231"/>
                </a:lnTo>
                <a:lnTo>
                  <a:pt x="1134278" y="159001"/>
                </a:lnTo>
                <a:lnTo>
                  <a:pt x="1132689" y="164089"/>
                </a:lnTo>
                <a:lnTo>
                  <a:pt x="1132053" y="168859"/>
                </a:lnTo>
                <a:lnTo>
                  <a:pt x="1131735" y="173947"/>
                </a:lnTo>
                <a:lnTo>
                  <a:pt x="1132053" y="179353"/>
                </a:lnTo>
                <a:lnTo>
                  <a:pt x="1132371" y="184123"/>
                </a:lnTo>
                <a:lnTo>
                  <a:pt x="1133642" y="189211"/>
                </a:lnTo>
                <a:lnTo>
                  <a:pt x="1135231" y="193981"/>
                </a:lnTo>
                <a:lnTo>
                  <a:pt x="1137137" y="198751"/>
                </a:lnTo>
                <a:lnTo>
                  <a:pt x="1139362" y="203839"/>
                </a:lnTo>
                <a:lnTo>
                  <a:pt x="1142222" y="208291"/>
                </a:lnTo>
                <a:lnTo>
                  <a:pt x="1145399" y="213061"/>
                </a:lnTo>
                <a:lnTo>
                  <a:pt x="1149213" y="217513"/>
                </a:lnTo>
                <a:lnTo>
                  <a:pt x="1153026" y="221965"/>
                </a:lnTo>
                <a:lnTo>
                  <a:pt x="1157475" y="226099"/>
                </a:lnTo>
                <a:lnTo>
                  <a:pt x="1161923" y="230233"/>
                </a:lnTo>
                <a:lnTo>
                  <a:pt x="1167326" y="234049"/>
                </a:lnTo>
                <a:lnTo>
                  <a:pt x="1172410" y="237865"/>
                </a:lnTo>
                <a:lnTo>
                  <a:pt x="1178130" y="241681"/>
                </a:lnTo>
                <a:lnTo>
                  <a:pt x="1184167" y="245497"/>
                </a:lnTo>
                <a:lnTo>
                  <a:pt x="1190841" y="248995"/>
                </a:lnTo>
                <a:lnTo>
                  <a:pt x="1197196" y="251857"/>
                </a:lnTo>
                <a:lnTo>
                  <a:pt x="1204187" y="255355"/>
                </a:lnTo>
                <a:lnTo>
                  <a:pt x="1211496" y="257899"/>
                </a:lnTo>
                <a:lnTo>
                  <a:pt x="1218804" y="261079"/>
                </a:lnTo>
                <a:lnTo>
                  <a:pt x="1226748" y="263305"/>
                </a:lnTo>
                <a:lnTo>
                  <a:pt x="1234057" y="265850"/>
                </a:lnTo>
                <a:lnTo>
                  <a:pt x="1242637" y="267758"/>
                </a:lnTo>
                <a:lnTo>
                  <a:pt x="1250899" y="269984"/>
                </a:lnTo>
                <a:lnTo>
                  <a:pt x="1259479" y="271574"/>
                </a:lnTo>
                <a:lnTo>
                  <a:pt x="1268376" y="273164"/>
                </a:lnTo>
                <a:lnTo>
                  <a:pt x="1276956" y="274754"/>
                </a:lnTo>
                <a:lnTo>
                  <a:pt x="1286171" y="275708"/>
                </a:lnTo>
                <a:lnTo>
                  <a:pt x="1295387" y="276662"/>
                </a:lnTo>
                <a:lnTo>
                  <a:pt x="1304920" y="276980"/>
                </a:lnTo>
                <a:lnTo>
                  <a:pt x="1314453" y="277298"/>
                </a:lnTo>
                <a:lnTo>
                  <a:pt x="1323986" y="277616"/>
                </a:lnTo>
                <a:lnTo>
                  <a:pt x="1333201" y="277298"/>
                </a:lnTo>
                <a:lnTo>
                  <a:pt x="1342417" y="276980"/>
                </a:lnTo>
                <a:lnTo>
                  <a:pt x="1351632" y="276026"/>
                </a:lnTo>
                <a:lnTo>
                  <a:pt x="1360530" y="275390"/>
                </a:lnTo>
                <a:lnTo>
                  <a:pt x="1369427" y="274118"/>
                </a:lnTo>
                <a:lnTo>
                  <a:pt x="1378007" y="272846"/>
                </a:lnTo>
                <a:lnTo>
                  <a:pt x="1386269" y="271256"/>
                </a:lnTo>
                <a:lnTo>
                  <a:pt x="1394531" y="269348"/>
                </a:lnTo>
                <a:lnTo>
                  <a:pt x="1402475" y="267440"/>
                </a:lnTo>
                <a:lnTo>
                  <a:pt x="1410102" y="265214"/>
                </a:lnTo>
                <a:lnTo>
                  <a:pt x="1417728" y="262987"/>
                </a:lnTo>
                <a:lnTo>
                  <a:pt x="1425355" y="260125"/>
                </a:lnTo>
                <a:lnTo>
                  <a:pt x="1432028" y="257263"/>
                </a:lnTo>
                <a:lnTo>
                  <a:pt x="1439019" y="254083"/>
                </a:lnTo>
                <a:lnTo>
                  <a:pt x="1445374" y="251221"/>
                </a:lnTo>
                <a:lnTo>
                  <a:pt x="1451729" y="247723"/>
                </a:lnTo>
                <a:lnTo>
                  <a:pt x="1457449" y="244225"/>
                </a:lnTo>
                <a:lnTo>
                  <a:pt x="1463169" y="241045"/>
                </a:lnTo>
                <a:lnTo>
                  <a:pt x="1468253" y="237229"/>
                </a:lnTo>
                <a:lnTo>
                  <a:pt x="1473338" y="233095"/>
                </a:lnTo>
                <a:lnTo>
                  <a:pt x="1477787" y="229279"/>
                </a:lnTo>
                <a:lnTo>
                  <a:pt x="1481918" y="225145"/>
                </a:lnTo>
                <a:lnTo>
                  <a:pt x="1485731" y="220375"/>
                </a:lnTo>
                <a:lnTo>
                  <a:pt x="1489226" y="215923"/>
                </a:lnTo>
                <a:lnTo>
                  <a:pt x="1492086" y="211471"/>
                </a:lnTo>
                <a:lnTo>
                  <a:pt x="1494628" y="207019"/>
                </a:lnTo>
                <a:lnTo>
                  <a:pt x="1496853" y="202249"/>
                </a:lnTo>
                <a:lnTo>
                  <a:pt x="1498759" y="197479"/>
                </a:lnTo>
                <a:lnTo>
                  <a:pt x="1499713" y="192391"/>
                </a:lnTo>
                <a:lnTo>
                  <a:pt x="1500666" y="187621"/>
                </a:lnTo>
                <a:lnTo>
                  <a:pt x="1500984" y="182215"/>
                </a:lnTo>
                <a:lnTo>
                  <a:pt x="1500984" y="177445"/>
                </a:lnTo>
                <a:lnTo>
                  <a:pt x="1500030" y="172039"/>
                </a:lnTo>
                <a:lnTo>
                  <a:pt x="1499395" y="166951"/>
                </a:lnTo>
                <a:lnTo>
                  <a:pt x="1497806" y="162181"/>
                </a:lnTo>
                <a:lnTo>
                  <a:pt x="1495899" y="157093"/>
                </a:lnTo>
                <a:lnTo>
                  <a:pt x="1493357" y="152641"/>
                </a:lnTo>
                <a:lnTo>
                  <a:pt x="1490815" y="147871"/>
                </a:lnTo>
                <a:lnTo>
                  <a:pt x="1487320" y="143101"/>
                </a:lnTo>
                <a:lnTo>
                  <a:pt x="1483824" y="138967"/>
                </a:lnTo>
                <a:lnTo>
                  <a:pt x="1479693" y="134515"/>
                </a:lnTo>
                <a:lnTo>
                  <a:pt x="1475562" y="130381"/>
                </a:lnTo>
                <a:lnTo>
                  <a:pt x="1470796" y="126247"/>
                </a:lnTo>
                <a:lnTo>
                  <a:pt x="1465711" y="122113"/>
                </a:lnTo>
                <a:lnTo>
                  <a:pt x="1460309" y="118297"/>
                </a:lnTo>
                <a:lnTo>
                  <a:pt x="1454907" y="114481"/>
                </a:lnTo>
                <a:lnTo>
                  <a:pt x="1448870" y="110983"/>
                </a:lnTo>
                <a:lnTo>
                  <a:pt x="1442196" y="107485"/>
                </a:lnTo>
                <a:lnTo>
                  <a:pt x="1435841" y="104305"/>
                </a:lnTo>
                <a:lnTo>
                  <a:pt x="1428532" y="101124"/>
                </a:lnTo>
                <a:lnTo>
                  <a:pt x="1421541" y="98262"/>
                </a:lnTo>
                <a:lnTo>
                  <a:pt x="1414233" y="95400"/>
                </a:lnTo>
                <a:lnTo>
                  <a:pt x="1406606" y="92856"/>
                </a:lnTo>
                <a:lnTo>
                  <a:pt x="1398662" y="90630"/>
                </a:lnTo>
                <a:lnTo>
                  <a:pt x="1390400" y="88404"/>
                </a:lnTo>
                <a:lnTo>
                  <a:pt x="1382138" y="86496"/>
                </a:lnTo>
                <a:lnTo>
                  <a:pt x="1373876" y="84906"/>
                </a:lnTo>
                <a:lnTo>
                  <a:pt x="1364978" y="83316"/>
                </a:lnTo>
                <a:lnTo>
                  <a:pt x="1356081" y="82044"/>
                </a:lnTo>
                <a:lnTo>
                  <a:pt x="1346865" y="80772"/>
                </a:lnTo>
                <a:lnTo>
                  <a:pt x="1337968" y="80136"/>
                </a:lnTo>
                <a:lnTo>
                  <a:pt x="1328435" y="79500"/>
                </a:lnTo>
                <a:lnTo>
                  <a:pt x="1318902" y="79182"/>
                </a:lnTo>
                <a:lnTo>
                  <a:pt x="1309369" y="78864"/>
                </a:lnTo>
                <a:close/>
                <a:moveTo>
                  <a:pt x="1282994" y="0"/>
                </a:moveTo>
                <a:lnTo>
                  <a:pt x="1302060" y="0"/>
                </a:lnTo>
                <a:lnTo>
                  <a:pt x="1321126" y="318"/>
                </a:lnTo>
                <a:lnTo>
                  <a:pt x="1340828" y="1272"/>
                </a:lnTo>
                <a:lnTo>
                  <a:pt x="1359894" y="1908"/>
                </a:lnTo>
                <a:lnTo>
                  <a:pt x="1378960" y="3180"/>
                </a:lnTo>
                <a:lnTo>
                  <a:pt x="1398026" y="4134"/>
                </a:lnTo>
                <a:lnTo>
                  <a:pt x="1416457" y="5724"/>
                </a:lnTo>
                <a:lnTo>
                  <a:pt x="1435523" y="7632"/>
                </a:lnTo>
                <a:lnTo>
                  <a:pt x="1453636" y="9540"/>
                </a:lnTo>
                <a:lnTo>
                  <a:pt x="1472067" y="12084"/>
                </a:lnTo>
                <a:lnTo>
                  <a:pt x="1490497" y="14628"/>
                </a:lnTo>
                <a:lnTo>
                  <a:pt x="1507975" y="17490"/>
                </a:lnTo>
                <a:lnTo>
                  <a:pt x="1525770" y="20034"/>
                </a:lnTo>
                <a:lnTo>
                  <a:pt x="1543565" y="23532"/>
                </a:lnTo>
                <a:lnTo>
                  <a:pt x="1561042" y="27030"/>
                </a:lnTo>
                <a:lnTo>
                  <a:pt x="1578202" y="30846"/>
                </a:lnTo>
                <a:lnTo>
                  <a:pt x="1595044" y="34662"/>
                </a:lnTo>
                <a:lnTo>
                  <a:pt x="1612203" y="38796"/>
                </a:lnTo>
                <a:lnTo>
                  <a:pt x="1628727" y="42930"/>
                </a:lnTo>
                <a:lnTo>
                  <a:pt x="1644933" y="47382"/>
                </a:lnTo>
                <a:lnTo>
                  <a:pt x="1661457" y="51834"/>
                </a:lnTo>
                <a:lnTo>
                  <a:pt x="1677346" y="56922"/>
                </a:lnTo>
                <a:lnTo>
                  <a:pt x="1692599" y="62328"/>
                </a:lnTo>
                <a:lnTo>
                  <a:pt x="1708170" y="67416"/>
                </a:lnTo>
                <a:lnTo>
                  <a:pt x="1723423" y="72822"/>
                </a:lnTo>
                <a:lnTo>
                  <a:pt x="1738675" y="78546"/>
                </a:lnTo>
                <a:lnTo>
                  <a:pt x="1752975" y="84270"/>
                </a:lnTo>
                <a:lnTo>
                  <a:pt x="1767275" y="90312"/>
                </a:lnTo>
                <a:lnTo>
                  <a:pt x="1781574" y="96672"/>
                </a:lnTo>
                <a:lnTo>
                  <a:pt x="1795238" y="102715"/>
                </a:lnTo>
                <a:lnTo>
                  <a:pt x="1808903" y="109393"/>
                </a:lnTo>
                <a:lnTo>
                  <a:pt x="1822567" y="116071"/>
                </a:lnTo>
                <a:lnTo>
                  <a:pt x="1835277" y="122749"/>
                </a:lnTo>
                <a:lnTo>
                  <a:pt x="1847988" y="130063"/>
                </a:lnTo>
                <a:lnTo>
                  <a:pt x="1860381" y="137059"/>
                </a:lnTo>
                <a:lnTo>
                  <a:pt x="1872457" y="144373"/>
                </a:lnTo>
                <a:lnTo>
                  <a:pt x="1884214" y="152005"/>
                </a:lnTo>
                <a:lnTo>
                  <a:pt x="1895654" y="159637"/>
                </a:lnTo>
                <a:lnTo>
                  <a:pt x="1906776" y="167587"/>
                </a:lnTo>
                <a:lnTo>
                  <a:pt x="1917580" y="175537"/>
                </a:lnTo>
                <a:lnTo>
                  <a:pt x="1928066" y="183487"/>
                </a:lnTo>
                <a:lnTo>
                  <a:pt x="1937917" y="191755"/>
                </a:lnTo>
                <a:lnTo>
                  <a:pt x="1947768" y="199705"/>
                </a:lnTo>
                <a:lnTo>
                  <a:pt x="1957301" y="208291"/>
                </a:lnTo>
                <a:lnTo>
                  <a:pt x="1966199" y="216559"/>
                </a:lnTo>
                <a:lnTo>
                  <a:pt x="1974461" y="225463"/>
                </a:lnTo>
                <a:lnTo>
                  <a:pt x="1983040" y="234049"/>
                </a:lnTo>
                <a:lnTo>
                  <a:pt x="1990985" y="243271"/>
                </a:lnTo>
                <a:lnTo>
                  <a:pt x="1998293" y="252175"/>
                </a:lnTo>
                <a:lnTo>
                  <a:pt x="2005602" y="261397"/>
                </a:lnTo>
                <a:lnTo>
                  <a:pt x="2011957" y="270620"/>
                </a:lnTo>
                <a:lnTo>
                  <a:pt x="2018631" y="279842"/>
                </a:lnTo>
                <a:lnTo>
                  <a:pt x="2024033" y="289382"/>
                </a:lnTo>
                <a:lnTo>
                  <a:pt x="2029753" y="298922"/>
                </a:lnTo>
                <a:lnTo>
                  <a:pt x="2034837" y="308462"/>
                </a:lnTo>
                <a:lnTo>
                  <a:pt x="2039286" y="318320"/>
                </a:lnTo>
                <a:lnTo>
                  <a:pt x="2043417" y="328178"/>
                </a:lnTo>
                <a:lnTo>
                  <a:pt x="2047230" y="338036"/>
                </a:lnTo>
                <a:lnTo>
                  <a:pt x="2050725" y="347894"/>
                </a:lnTo>
                <a:lnTo>
                  <a:pt x="2053267" y="357434"/>
                </a:lnTo>
                <a:lnTo>
                  <a:pt x="2055810" y="367928"/>
                </a:lnTo>
                <a:lnTo>
                  <a:pt x="2057716" y="378104"/>
                </a:lnTo>
                <a:lnTo>
                  <a:pt x="2058987" y="388280"/>
                </a:lnTo>
                <a:lnTo>
                  <a:pt x="2060258" y="398456"/>
                </a:lnTo>
                <a:lnTo>
                  <a:pt x="2060576" y="408632"/>
                </a:lnTo>
                <a:lnTo>
                  <a:pt x="2060576" y="419444"/>
                </a:lnTo>
                <a:lnTo>
                  <a:pt x="2060258" y="429621"/>
                </a:lnTo>
                <a:lnTo>
                  <a:pt x="2059305" y="439797"/>
                </a:lnTo>
                <a:lnTo>
                  <a:pt x="2057716" y="449973"/>
                </a:lnTo>
                <a:lnTo>
                  <a:pt x="2055810" y="460149"/>
                </a:lnTo>
                <a:lnTo>
                  <a:pt x="2053267" y="470007"/>
                </a:lnTo>
                <a:lnTo>
                  <a:pt x="2050725" y="480183"/>
                </a:lnTo>
                <a:lnTo>
                  <a:pt x="2047230" y="490041"/>
                </a:lnTo>
                <a:lnTo>
                  <a:pt x="2043417" y="499899"/>
                </a:lnTo>
                <a:lnTo>
                  <a:pt x="2039286" y="509439"/>
                </a:lnTo>
                <a:lnTo>
                  <a:pt x="2034837" y="518979"/>
                </a:lnTo>
                <a:lnTo>
                  <a:pt x="2029753" y="528519"/>
                </a:lnTo>
                <a:lnTo>
                  <a:pt x="2024033" y="537741"/>
                </a:lnTo>
                <a:lnTo>
                  <a:pt x="2017995" y="547281"/>
                </a:lnTo>
                <a:lnTo>
                  <a:pt x="2011957" y="556503"/>
                </a:lnTo>
                <a:lnTo>
                  <a:pt x="2005284" y="565407"/>
                </a:lnTo>
                <a:lnTo>
                  <a:pt x="1997976" y="574311"/>
                </a:lnTo>
                <a:lnTo>
                  <a:pt x="1990349" y="582897"/>
                </a:lnTo>
                <a:lnTo>
                  <a:pt x="1983040" y="591484"/>
                </a:lnTo>
                <a:lnTo>
                  <a:pt x="1974461" y="600388"/>
                </a:lnTo>
                <a:lnTo>
                  <a:pt x="1965881" y="608656"/>
                </a:lnTo>
                <a:lnTo>
                  <a:pt x="1956983" y="616924"/>
                </a:lnTo>
                <a:lnTo>
                  <a:pt x="1947450" y="625192"/>
                </a:lnTo>
                <a:lnTo>
                  <a:pt x="1937599" y="633142"/>
                </a:lnTo>
                <a:lnTo>
                  <a:pt x="1927748" y="640774"/>
                </a:lnTo>
                <a:lnTo>
                  <a:pt x="1916944" y="648724"/>
                </a:lnTo>
                <a:lnTo>
                  <a:pt x="1906458" y="656356"/>
                </a:lnTo>
                <a:lnTo>
                  <a:pt x="1895018" y="663670"/>
                </a:lnTo>
                <a:lnTo>
                  <a:pt x="1883896" y="671302"/>
                </a:lnTo>
                <a:lnTo>
                  <a:pt x="1872139" y="677980"/>
                </a:lnTo>
                <a:lnTo>
                  <a:pt x="1860064" y="685294"/>
                </a:lnTo>
                <a:lnTo>
                  <a:pt x="1847353" y="691972"/>
                </a:lnTo>
                <a:lnTo>
                  <a:pt x="1834642" y="698332"/>
                </a:lnTo>
                <a:lnTo>
                  <a:pt x="1821613" y="705010"/>
                </a:lnTo>
                <a:lnTo>
                  <a:pt x="1808585" y="711370"/>
                </a:lnTo>
                <a:lnTo>
                  <a:pt x="1794921" y="717412"/>
                </a:lnTo>
                <a:lnTo>
                  <a:pt x="1780939" y="723454"/>
                </a:lnTo>
                <a:lnTo>
                  <a:pt x="1766957" y="729179"/>
                </a:lnTo>
                <a:lnTo>
                  <a:pt x="1752657" y="734267"/>
                </a:lnTo>
                <a:lnTo>
                  <a:pt x="1737722" y="739991"/>
                </a:lnTo>
                <a:lnTo>
                  <a:pt x="1723105" y="745079"/>
                </a:lnTo>
                <a:lnTo>
                  <a:pt x="1707852" y="750167"/>
                </a:lnTo>
                <a:lnTo>
                  <a:pt x="1692281" y="754937"/>
                </a:lnTo>
                <a:lnTo>
                  <a:pt x="1676393" y="759389"/>
                </a:lnTo>
                <a:lnTo>
                  <a:pt x="1660504" y="763841"/>
                </a:lnTo>
                <a:lnTo>
                  <a:pt x="1644616" y="767975"/>
                </a:lnTo>
                <a:lnTo>
                  <a:pt x="1628092" y="771791"/>
                </a:lnTo>
                <a:lnTo>
                  <a:pt x="1611885" y="775607"/>
                </a:lnTo>
                <a:lnTo>
                  <a:pt x="1594726" y="779423"/>
                </a:lnTo>
                <a:lnTo>
                  <a:pt x="1577884" y="782921"/>
                </a:lnTo>
                <a:lnTo>
                  <a:pt x="1560724" y="785783"/>
                </a:lnTo>
                <a:lnTo>
                  <a:pt x="1543247" y="788645"/>
                </a:lnTo>
                <a:lnTo>
                  <a:pt x="1525770" y="791189"/>
                </a:lnTo>
                <a:lnTo>
                  <a:pt x="1507975" y="793733"/>
                </a:lnTo>
                <a:lnTo>
                  <a:pt x="1490497" y="796277"/>
                </a:lnTo>
                <a:lnTo>
                  <a:pt x="1472067" y="797867"/>
                </a:lnTo>
                <a:lnTo>
                  <a:pt x="1453954" y="799457"/>
                </a:lnTo>
                <a:lnTo>
                  <a:pt x="1435523" y="801047"/>
                </a:lnTo>
                <a:lnTo>
                  <a:pt x="1417093" y="802637"/>
                </a:lnTo>
                <a:lnTo>
                  <a:pt x="1398026" y="803273"/>
                </a:lnTo>
                <a:lnTo>
                  <a:pt x="1379596" y="804227"/>
                </a:lnTo>
                <a:lnTo>
                  <a:pt x="1360530" y="804545"/>
                </a:lnTo>
                <a:lnTo>
                  <a:pt x="1341146" y="804863"/>
                </a:lnTo>
                <a:lnTo>
                  <a:pt x="1322079" y="804863"/>
                </a:lnTo>
                <a:lnTo>
                  <a:pt x="1302695" y="804545"/>
                </a:lnTo>
                <a:lnTo>
                  <a:pt x="1283311" y="804227"/>
                </a:lnTo>
                <a:lnTo>
                  <a:pt x="1264563" y="802955"/>
                </a:lnTo>
                <a:lnTo>
                  <a:pt x="1245179" y="802319"/>
                </a:lnTo>
                <a:lnTo>
                  <a:pt x="1226113" y="800729"/>
                </a:lnTo>
                <a:lnTo>
                  <a:pt x="1207365" y="799139"/>
                </a:lnTo>
                <a:lnTo>
                  <a:pt x="1188934" y="797231"/>
                </a:lnTo>
                <a:lnTo>
                  <a:pt x="1170185" y="795323"/>
                </a:lnTo>
                <a:lnTo>
                  <a:pt x="1152073" y="793097"/>
                </a:lnTo>
                <a:lnTo>
                  <a:pt x="1133960" y="790553"/>
                </a:lnTo>
                <a:lnTo>
                  <a:pt x="1115847" y="787691"/>
                </a:lnTo>
                <a:lnTo>
                  <a:pt x="1098052" y="784829"/>
                </a:lnTo>
                <a:lnTo>
                  <a:pt x="1080574" y="781331"/>
                </a:lnTo>
                <a:lnTo>
                  <a:pt x="1063097" y="777833"/>
                </a:lnTo>
                <a:lnTo>
                  <a:pt x="1045938" y="774653"/>
                </a:lnTo>
                <a:lnTo>
                  <a:pt x="1028778" y="770837"/>
                </a:lnTo>
                <a:lnTo>
                  <a:pt x="1012254" y="766703"/>
                </a:lnTo>
                <a:lnTo>
                  <a:pt x="995412" y="761933"/>
                </a:lnTo>
                <a:lnTo>
                  <a:pt x="979206" y="757799"/>
                </a:lnTo>
                <a:lnTo>
                  <a:pt x="963000" y="753029"/>
                </a:lnTo>
                <a:lnTo>
                  <a:pt x="947111" y="747941"/>
                </a:lnTo>
                <a:lnTo>
                  <a:pt x="931223" y="743171"/>
                </a:lnTo>
                <a:lnTo>
                  <a:pt x="915970" y="737765"/>
                </a:lnTo>
                <a:lnTo>
                  <a:pt x="900399" y="732041"/>
                </a:lnTo>
                <a:lnTo>
                  <a:pt x="885782" y="726317"/>
                </a:lnTo>
                <a:lnTo>
                  <a:pt x="871164" y="720910"/>
                </a:lnTo>
                <a:lnTo>
                  <a:pt x="856547" y="714550"/>
                </a:lnTo>
                <a:lnTo>
                  <a:pt x="842565" y="708508"/>
                </a:lnTo>
                <a:lnTo>
                  <a:pt x="828583" y="702148"/>
                </a:lnTo>
                <a:lnTo>
                  <a:pt x="814919" y="695788"/>
                </a:lnTo>
                <a:lnTo>
                  <a:pt x="801890" y="688792"/>
                </a:lnTo>
                <a:lnTo>
                  <a:pt x="788862" y="682114"/>
                </a:lnTo>
                <a:lnTo>
                  <a:pt x="776151" y="674800"/>
                </a:lnTo>
                <a:lnTo>
                  <a:pt x="763440" y="667804"/>
                </a:lnTo>
                <a:lnTo>
                  <a:pt x="751683" y="660490"/>
                </a:lnTo>
                <a:lnTo>
                  <a:pt x="739608" y="652858"/>
                </a:lnTo>
                <a:lnTo>
                  <a:pt x="728486" y="645544"/>
                </a:lnTo>
                <a:lnTo>
                  <a:pt x="717364" y="637912"/>
                </a:lnTo>
                <a:lnTo>
                  <a:pt x="706559" y="629962"/>
                </a:lnTo>
                <a:lnTo>
                  <a:pt x="696073" y="621694"/>
                </a:lnTo>
                <a:lnTo>
                  <a:pt x="685904" y="613744"/>
                </a:lnTo>
                <a:lnTo>
                  <a:pt x="676054" y="605158"/>
                </a:lnTo>
                <a:lnTo>
                  <a:pt x="667156" y="596890"/>
                </a:lnTo>
                <a:lnTo>
                  <a:pt x="657941" y="588303"/>
                </a:lnTo>
                <a:lnTo>
                  <a:pt x="649361" y="579399"/>
                </a:lnTo>
                <a:lnTo>
                  <a:pt x="641099" y="570813"/>
                </a:lnTo>
                <a:lnTo>
                  <a:pt x="633155" y="561591"/>
                </a:lnTo>
                <a:lnTo>
                  <a:pt x="625846" y="553005"/>
                </a:lnTo>
                <a:lnTo>
                  <a:pt x="618537" y="543783"/>
                </a:lnTo>
                <a:lnTo>
                  <a:pt x="611864" y="534561"/>
                </a:lnTo>
                <a:lnTo>
                  <a:pt x="605826" y="525339"/>
                </a:lnTo>
                <a:lnTo>
                  <a:pt x="599789" y="515799"/>
                </a:lnTo>
                <a:lnTo>
                  <a:pt x="594387" y="506259"/>
                </a:lnTo>
                <a:lnTo>
                  <a:pt x="589302" y="496719"/>
                </a:lnTo>
                <a:lnTo>
                  <a:pt x="584536" y="487179"/>
                </a:lnTo>
                <a:lnTo>
                  <a:pt x="580405" y="477321"/>
                </a:lnTo>
                <a:lnTo>
                  <a:pt x="576592" y="467463"/>
                </a:lnTo>
                <a:lnTo>
                  <a:pt x="573732" y="457287"/>
                </a:lnTo>
                <a:lnTo>
                  <a:pt x="570554" y="447429"/>
                </a:lnTo>
                <a:lnTo>
                  <a:pt x="568330" y="437253"/>
                </a:lnTo>
                <a:lnTo>
                  <a:pt x="566423" y="427395"/>
                </a:lnTo>
                <a:lnTo>
                  <a:pt x="564834" y="416900"/>
                </a:lnTo>
                <a:lnTo>
                  <a:pt x="563881" y="406724"/>
                </a:lnTo>
                <a:lnTo>
                  <a:pt x="563563" y="396230"/>
                </a:lnTo>
                <a:lnTo>
                  <a:pt x="563563" y="386054"/>
                </a:lnTo>
                <a:lnTo>
                  <a:pt x="563881" y="375242"/>
                </a:lnTo>
                <a:lnTo>
                  <a:pt x="564834" y="365066"/>
                </a:lnTo>
                <a:lnTo>
                  <a:pt x="566423" y="354890"/>
                </a:lnTo>
                <a:lnTo>
                  <a:pt x="568330" y="345032"/>
                </a:lnTo>
                <a:lnTo>
                  <a:pt x="570554" y="334856"/>
                </a:lnTo>
                <a:lnTo>
                  <a:pt x="573732" y="324998"/>
                </a:lnTo>
                <a:lnTo>
                  <a:pt x="576592" y="315140"/>
                </a:lnTo>
                <a:lnTo>
                  <a:pt x="580405" y="305282"/>
                </a:lnTo>
                <a:lnTo>
                  <a:pt x="584536" y="295424"/>
                </a:lnTo>
                <a:lnTo>
                  <a:pt x="589620" y="285884"/>
                </a:lnTo>
                <a:lnTo>
                  <a:pt x="594387" y="276662"/>
                </a:lnTo>
                <a:lnTo>
                  <a:pt x="599789" y="267122"/>
                </a:lnTo>
                <a:lnTo>
                  <a:pt x="605826" y="257899"/>
                </a:lnTo>
                <a:lnTo>
                  <a:pt x="612182" y="248995"/>
                </a:lnTo>
                <a:lnTo>
                  <a:pt x="618537" y="239773"/>
                </a:lnTo>
                <a:lnTo>
                  <a:pt x="625846" y="230869"/>
                </a:lnTo>
                <a:lnTo>
                  <a:pt x="633472" y="221965"/>
                </a:lnTo>
                <a:lnTo>
                  <a:pt x="641417" y="213379"/>
                </a:lnTo>
                <a:lnTo>
                  <a:pt x="649679" y="204475"/>
                </a:lnTo>
                <a:lnTo>
                  <a:pt x="658258" y="196207"/>
                </a:lnTo>
                <a:lnTo>
                  <a:pt x="667156" y="187939"/>
                </a:lnTo>
                <a:lnTo>
                  <a:pt x="676689" y="179989"/>
                </a:lnTo>
                <a:lnTo>
                  <a:pt x="686540" y="172039"/>
                </a:lnTo>
                <a:lnTo>
                  <a:pt x="696709" y="164089"/>
                </a:lnTo>
                <a:lnTo>
                  <a:pt x="706877" y="156457"/>
                </a:lnTo>
                <a:lnTo>
                  <a:pt x="717681" y="148825"/>
                </a:lnTo>
                <a:lnTo>
                  <a:pt x="728803" y="141193"/>
                </a:lnTo>
                <a:lnTo>
                  <a:pt x="740561" y="134197"/>
                </a:lnTo>
                <a:lnTo>
                  <a:pt x="752318" y="126883"/>
                </a:lnTo>
                <a:lnTo>
                  <a:pt x="764394" y="120205"/>
                </a:lnTo>
                <a:lnTo>
                  <a:pt x="776469" y="113209"/>
                </a:lnTo>
                <a:lnTo>
                  <a:pt x="789180" y="106531"/>
                </a:lnTo>
                <a:lnTo>
                  <a:pt x="802208" y="100170"/>
                </a:lnTo>
                <a:lnTo>
                  <a:pt x="815872" y="94128"/>
                </a:lnTo>
                <a:lnTo>
                  <a:pt x="828901" y="87450"/>
                </a:lnTo>
                <a:lnTo>
                  <a:pt x="842883" y="82044"/>
                </a:lnTo>
                <a:lnTo>
                  <a:pt x="857500" y="76320"/>
                </a:lnTo>
                <a:lnTo>
                  <a:pt x="871800" y="70596"/>
                </a:lnTo>
                <a:lnTo>
                  <a:pt x="886099" y="65190"/>
                </a:lnTo>
                <a:lnTo>
                  <a:pt x="901352" y="59784"/>
                </a:lnTo>
                <a:lnTo>
                  <a:pt x="916287" y="55014"/>
                </a:lnTo>
                <a:lnTo>
                  <a:pt x="931858" y="49926"/>
                </a:lnTo>
                <a:lnTo>
                  <a:pt x="947429" y="45474"/>
                </a:lnTo>
                <a:lnTo>
                  <a:pt x="963317" y="41340"/>
                </a:lnTo>
                <a:lnTo>
                  <a:pt x="979524" y="36888"/>
                </a:lnTo>
                <a:lnTo>
                  <a:pt x="995730" y="33072"/>
                </a:lnTo>
                <a:lnTo>
                  <a:pt x="1012572" y="29256"/>
                </a:lnTo>
                <a:lnTo>
                  <a:pt x="1029096" y="25758"/>
                </a:lnTo>
                <a:lnTo>
                  <a:pt x="1046255" y="22578"/>
                </a:lnTo>
                <a:lnTo>
                  <a:pt x="1063733" y="19398"/>
                </a:lnTo>
                <a:lnTo>
                  <a:pt x="1080892" y="16218"/>
                </a:lnTo>
                <a:lnTo>
                  <a:pt x="1098370" y="13674"/>
                </a:lnTo>
                <a:lnTo>
                  <a:pt x="1116165" y="11448"/>
                </a:lnTo>
                <a:lnTo>
                  <a:pt x="1133960" y="9222"/>
                </a:lnTo>
                <a:lnTo>
                  <a:pt x="1152073" y="7314"/>
                </a:lnTo>
                <a:lnTo>
                  <a:pt x="1170185" y="5406"/>
                </a:lnTo>
                <a:lnTo>
                  <a:pt x="1188934" y="3816"/>
                </a:lnTo>
                <a:lnTo>
                  <a:pt x="1207365" y="2862"/>
                </a:lnTo>
                <a:lnTo>
                  <a:pt x="1225795" y="1590"/>
                </a:lnTo>
                <a:lnTo>
                  <a:pt x="1244861" y="954"/>
                </a:lnTo>
                <a:lnTo>
                  <a:pt x="1263610" y="318"/>
                </a:lnTo>
                <a:lnTo>
                  <a:pt x="1282994" y="0"/>
                </a:lnTo>
                <a:close/>
              </a:path>
            </a:pathLst>
          </a:custGeom>
          <a:pattFill prst="dkUpDiag">
            <a:fgClr>
              <a:schemeClr val="accent1"/>
            </a:fgClr>
            <a:bgClr>
              <a:schemeClr val="bg1"/>
            </a:bgClr>
          </a:patt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文本"/>
          <p:cNvSpPr>
            <a:spLocks noGrp="1"/>
          </p:cNvSpPr>
          <p:nvPr>
            <p:ph type="body" sz="quarter" idx="17" hasCustomPrompt="1"/>
          </p:nvPr>
        </p:nvSpPr>
        <p:spPr>
          <a:xfrm>
            <a:off x="2131131" y="4397829"/>
            <a:ext cx="5473337" cy="1669142"/>
          </a:xfrm>
        </p:spPr>
        <p:txBody>
          <a:bodyPr anchor="t"/>
          <a:lstStyle>
            <a:lvl1pPr marL="0" indent="0" algn="l">
              <a:buNone/>
              <a:defRPr/>
            </a:lvl1pPr>
          </a:lstStyle>
          <a:p>
            <a:pPr lvl="0"/>
            <a:r>
              <a:rPr lang="en-US" altLang="zh-CN" dirty="0" smtClean="0"/>
              <a:t>1</a:t>
            </a:r>
          </a:p>
          <a:p>
            <a:pPr lvl="0"/>
            <a:r>
              <a:rPr lang="en-US" altLang="zh-CN" dirty="0" smtClean="0"/>
              <a:t>1</a:t>
            </a:r>
          </a:p>
          <a:p>
            <a:pPr lvl="0"/>
            <a:r>
              <a:rPr lang="en-US" altLang="zh-CN" dirty="0" smtClean="0"/>
              <a:t>2</a:t>
            </a:r>
          </a:p>
        </p:txBody>
      </p:sp>
    </p:spTree>
    <p:extLst>
      <p:ext uri="{BB962C8B-B14F-4D97-AF65-F5344CB8AC3E}">
        <p14:creationId xmlns:p14="http://schemas.microsoft.com/office/powerpoint/2010/main" val="30730499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思考题123">
    <p:spTree>
      <p:nvGrpSpPr>
        <p:cNvPr id="1" name=""/>
        <p:cNvGrpSpPr/>
        <p:nvPr/>
      </p:nvGrpSpPr>
      <p:grpSpPr>
        <a:xfrm>
          <a:off x="0" y="0"/>
          <a:ext cx="0" cy="0"/>
          <a:chOff x="0" y="0"/>
          <a:chExt cx="0" cy="0"/>
        </a:xfrm>
      </p:grpSpPr>
      <p:sp>
        <p:nvSpPr>
          <p:cNvPr id="2" name="标题"/>
          <p:cNvSpPr>
            <a:spLocks noGrp="1"/>
          </p:cNvSpPr>
          <p:nvPr>
            <p:ph type="title" hasCustomPrompt="1"/>
          </p:nvPr>
        </p:nvSpPr>
        <p:spPr>
          <a:xfrm>
            <a:off x="3086100" y="0"/>
            <a:ext cx="3028950" cy="1673722"/>
          </a:xfrm>
          <a:pattFill prst="dkUpDiag">
            <a:fgClr>
              <a:schemeClr val="accent1">
                <a:lumMod val="75000"/>
              </a:schemeClr>
            </a:fgClr>
            <a:bgClr>
              <a:schemeClr val="accent1">
                <a:lumMod val="20000"/>
                <a:lumOff val="80000"/>
              </a:schemeClr>
            </a:bgClr>
          </a:pattFill>
        </p:spPr>
        <p:txBody>
          <a:bodyPr anchor="ctr">
            <a:noAutofit/>
          </a:bodyPr>
          <a:lstStyle>
            <a:lvl1pPr algn="ctr">
              <a:defRPr sz="3600" b="0">
                <a:solidFill>
                  <a:schemeClr val="bg1"/>
                </a:solidFill>
                <a:latin typeface="方正正纤黑简体" panose="02000000000000000000" pitchFamily="2" charset="-122"/>
                <a:ea typeface="方正正纤黑简体" panose="02000000000000000000" pitchFamily="2" charset="-122"/>
              </a:defRPr>
            </a:lvl1pPr>
          </a:lstStyle>
          <a:p>
            <a:r>
              <a:rPr lang="zh-CN" altLang="en-US" dirty="0" smtClean="0"/>
              <a:t>单击</a:t>
            </a:r>
            <a:r>
              <a:rPr lang="en-US" altLang="zh-CN" dirty="0" smtClean="0"/>
              <a:t/>
            </a:r>
            <a:br>
              <a:rPr lang="en-US" altLang="zh-CN" dirty="0" smtClean="0"/>
            </a:br>
            <a:r>
              <a:rPr lang="zh-CN" altLang="en-US" dirty="0" smtClean="0"/>
              <a:t>此处编辑母版标题样式</a:t>
            </a:r>
            <a:endParaRPr lang="zh-CN" altLang="en-US" dirty="0"/>
          </a:p>
        </p:txBody>
      </p:sp>
      <p:sp>
        <p:nvSpPr>
          <p:cNvPr id="3" name="日期占位符 2"/>
          <p:cNvSpPr>
            <a:spLocks noGrp="1"/>
          </p:cNvSpPr>
          <p:nvPr>
            <p:ph type="dt" sz="half" idx="10"/>
          </p:nvPr>
        </p:nvSpPr>
        <p:spPr/>
        <p:txBody>
          <a:bodyPr/>
          <a:lstStyle/>
          <a:p>
            <a:fld id="{39A07174-69A7-4881-B801-DD75B6DCE657}" type="datetimeFigureOut">
              <a:rPr lang="zh-CN" altLang="en-US" smtClean="0"/>
              <a:pPr/>
              <a:t>2016-9-14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1D3404D-2A89-4848-B537-054C13590E83}" type="slidenum">
              <a:rPr lang="zh-CN" altLang="en-US" smtClean="0"/>
              <a:pPr/>
              <a:t>‹#›</a:t>
            </a:fld>
            <a:endParaRPr lang="zh-CN" altLang="en-US" dirty="0"/>
          </a:p>
        </p:txBody>
      </p:sp>
      <p:sp>
        <p:nvSpPr>
          <p:cNvPr id="7" name="文本"/>
          <p:cNvSpPr>
            <a:spLocks noGrp="1"/>
          </p:cNvSpPr>
          <p:nvPr>
            <p:ph type="body" sz="quarter" idx="13" hasCustomPrompt="1"/>
          </p:nvPr>
        </p:nvSpPr>
        <p:spPr>
          <a:xfrm>
            <a:off x="2142309" y="1847670"/>
            <a:ext cx="5473337" cy="2767873"/>
          </a:xfrm>
        </p:spPr>
        <p:txBody>
          <a:bodyPr anchor="t"/>
          <a:lstStyle>
            <a:lvl1pPr marL="0" indent="0" algn="l">
              <a:buNone/>
              <a:defRPr/>
            </a:lvl1pPr>
          </a:lstStyle>
          <a:p>
            <a:pPr lvl="0"/>
            <a:r>
              <a:rPr lang="en-US" altLang="zh-CN" dirty="0" smtClean="0"/>
              <a:t>1……………………………………………………………………</a:t>
            </a:r>
          </a:p>
          <a:p>
            <a:pPr lvl="0"/>
            <a:r>
              <a:rPr lang="en-US" altLang="zh-CN" dirty="0" smtClean="0"/>
              <a:t>2………………………………………………………………</a:t>
            </a:r>
          </a:p>
          <a:p>
            <a:pPr lvl="0"/>
            <a:r>
              <a:rPr lang="en-US" altLang="zh-CN" dirty="0" smtClean="0"/>
              <a:t>3…………………………………………………………</a:t>
            </a:r>
          </a:p>
          <a:p>
            <a:pPr lvl="0"/>
            <a:endParaRPr lang="en-US" altLang="zh-CN" dirty="0" smtClean="0"/>
          </a:p>
        </p:txBody>
      </p:sp>
      <p:sp>
        <p:nvSpPr>
          <p:cNvPr id="9" name="文本占位符 8"/>
          <p:cNvSpPr>
            <a:spLocks noGrp="1"/>
          </p:cNvSpPr>
          <p:nvPr>
            <p:ph type="body" sz="quarter" idx="14" hasCustomPrompt="1"/>
          </p:nvPr>
        </p:nvSpPr>
        <p:spPr>
          <a:xfrm rot="19591016">
            <a:off x="1470786" y="1914252"/>
            <a:ext cx="516310" cy="389262"/>
          </a:xfrm>
          <a:prstGeom prst="triangle">
            <a:avLst/>
          </a:prstGeom>
          <a:pattFill prst="dkUpDiag">
            <a:fgClr>
              <a:schemeClr val="accent1">
                <a:lumMod val="75000"/>
              </a:schemeClr>
            </a:fgClr>
            <a:bgClr>
              <a:schemeClr val="accent1">
                <a:lumMod val="20000"/>
                <a:lumOff val="80000"/>
              </a:schemeClr>
            </a:bgClr>
          </a:pattFill>
        </p:spPr>
        <p:txBody>
          <a:bodyPr anchor="ctr">
            <a:noAutofit/>
          </a:bodyPr>
          <a:lstStyle>
            <a:lvl1pPr marL="0" indent="0" algn="ctr">
              <a:buNone/>
              <a:defRPr sz="2000" b="0">
                <a:latin typeface="微软雅黑" panose="020B0503020204020204" pitchFamily="34" charset="-122"/>
                <a:ea typeface="微软雅黑" panose="020B0503020204020204" pitchFamily="34" charset="-122"/>
              </a:defRPr>
            </a:lvl1pPr>
          </a:lstStyle>
          <a:p>
            <a:pPr lvl="0"/>
            <a:r>
              <a:rPr lang="en-US" altLang="zh-CN" dirty="0" smtClean="0"/>
              <a:t>1</a:t>
            </a:r>
            <a:endParaRPr lang="zh-CN" altLang="en-US" dirty="0"/>
          </a:p>
        </p:txBody>
      </p:sp>
      <p:sp>
        <p:nvSpPr>
          <p:cNvPr id="10" name="文本占位符 8"/>
          <p:cNvSpPr>
            <a:spLocks noGrp="1"/>
          </p:cNvSpPr>
          <p:nvPr>
            <p:ph type="body" sz="quarter" idx="15" hasCustomPrompt="1"/>
          </p:nvPr>
        </p:nvSpPr>
        <p:spPr>
          <a:xfrm rot="19591016">
            <a:off x="1470786" y="2779352"/>
            <a:ext cx="516310" cy="389262"/>
          </a:xfrm>
          <a:prstGeom prst="triangle">
            <a:avLst/>
          </a:prstGeom>
          <a:pattFill prst="dkUpDiag">
            <a:fgClr>
              <a:schemeClr val="accent1">
                <a:lumMod val="75000"/>
              </a:schemeClr>
            </a:fgClr>
            <a:bgClr>
              <a:schemeClr val="accent1">
                <a:lumMod val="20000"/>
                <a:lumOff val="80000"/>
              </a:schemeClr>
            </a:bgClr>
          </a:pattFill>
        </p:spPr>
        <p:txBody>
          <a:bodyPr anchor="ctr">
            <a:noAutofit/>
          </a:bodyPr>
          <a:lstStyle>
            <a:lvl1pPr marL="0" indent="0" algn="ctr">
              <a:buNone/>
              <a:defRPr lang="zh-CN" altLang="en-US" sz="2000" b="0" kern="1200" baseline="0" dirty="0">
                <a:solidFill>
                  <a:schemeClr val="bg1"/>
                </a:solidFill>
                <a:latin typeface="微软雅黑" panose="020B0503020204020204" pitchFamily="34" charset="-122"/>
                <a:ea typeface="微软雅黑" panose="020B0503020204020204" pitchFamily="34" charset="-122"/>
                <a:cs typeface="+mn-cs"/>
              </a:defRPr>
            </a:lvl1pPr>
          </a:lstStyle>
          <a:p>
            <a:pPr lvl="0"/>
            <a:r>
              <a:rPr lang="en-US" altLang="zh-CN" dirty="0" smtClean="0"/>
              <a:t>2</a:t>
            </a:r>
            <a:endParaRPr lang="zh-CN" altLang="en-US" dirty="0"/>
          </a:p>
        </p:txBody>
      </p:sp>
      <p:sp>
        <p:nvSpPr>
          <p:cNvPr id="11" name="KSO_Shape"/>
          <p:cNvSpPr>
            <a:spLocks/>
          </p:cNvSpPr>
          <p:nvPr userDrawn="1"/>
        </p:nvSpPr>
        <p:spPr bwMode="auto">
          <a:xfrm>
            <a:off x="1617374" y="4782532"/>
            <a:ext cx="436727" cy="340110"/>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pattFill prst="dkUpDiag">
            <a:fgClr>
              <a:schemeClr val="accent1"/>
            </a:fgClr>
            <a:bgClr>
              <a:schemeClr val="bg1"/>
            </a:bgClr>
          </a:patt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2" name="KSO_Shape"/>
          <p:cNvSpPr>
            <a:spLocks/>
          </p:cNvSpPr>
          <p:nvPr userDrawn="1"/>
        </p:nvSpPr>
        <p:spPr bwMode="auto">
          <a:xfrm>
            <a:off x="1603726" y="5701207"/>
            <a:ext cx="436727" cy="410873"/>
          </a:xfrm>
          <a:custGeom>
            <a:avLst/>
            <a:gdLst/>
            <a:ahLst/>
            <a:cxnLst/>
            <a:rect l="0" t="0" r="r" b="b"/>
            <a:pathLst>
              <a:path w="2060576" h="1465263">
                <a:moveTo>
                  <a:pt x="1558363" y="990918"/>
                </a:moveTo>
                <a:lnTo>
                  <a:pt x="1525030" y="995998"/>
                </a:lnTo>
                <a:lnTo>
                  <a:pt x="1491381" y="1000126"/>
                </a:lnTo>
                <a:lnTo>
                  <a:pt x="1456779" y="1003301"/>
                </a:lnTo>
                <a:lnTo>
                  <a:pt x="1421224" y="1006158"/>
                </a:lnTo>
                <a:lnTo>
                  <a:pt x="1402812" y="1006793"/>
                </a:lnTo>
                <a:lnTo>
                  <a:pt x="1384717" y="1008063"/>
                </a:lnTo>
                <a:lnTo>
                  <a:pt x="1366305" y="1008381"/>
                </a:lnTo>
                <a:lnTo>
                  <a:pt x="1347893" y="1008698"/>
                </a:lnTo>
                <a:lnTo>
                  <a:pt x="1328846" y="1008698"/>
                </a:lnTo>
                <a:lnTo>
                  <a:pt x="1310117" y="1008381"/>
                </a:lnTo>
                <a:lnTo>
                  <a:pt x="1290752" y="1008063"/>
                </a:lnTo>
                <a:lnTo>
                  <a:pt x="1271388" y="1007111"/>
                </a:lnTo>
                <a:lnTo>
                  <a:pt x="1245992" y="1005841"/>
                </a:lnTo>
                <a:lnTo>
                  <a:pt x="1220278" y="1003301"/>
                </a:lnTo>
                <a:lnTo>
                  <a:pt x="1194247" y="1000443"/>
                </a:lnTo>
                <a:lnTo>
                  <a:pt x="1168217" y="996633"/>
                </a:lnTo>
                <a:lnTo>
                  <a:pt x="1162185" y="1257301"/>
                </a:lnTo>
                <a:lnTo>
                  <a:pt x="1189168" y="1260476"/>
                </a:lnTo>
                <a:lnTo>
                  <a:pt x="1215199" y="1263651"/>
                </a:lnTo>
                <a:lnTo>
                  <a:pt x="1241230" y="1265873"/>
                </a:lnTo>
                <a:lnTo>
                  <a:pt x="1266943" y="1267461"/>
                </a:lnTo>
                <a:lnTo>
                  <a:pt x="1286308" y="1268096"/>
                </a:lnTo>
                <a:lnTo>
                  <a:pt x="1305355" y="1268413"/>
                </a:lnTo>
                <a:lnTo>
                  <a:pt x="1324402" y="1268413"/>
                </a:lnTo>
                <a:lnTo>
                  <a:pt x="1343132" y="1268413"/>
                </a:lnTo>
                <a:lnTo>
                  <a:pt x="1361861" y="1268096"/>
                </a:lnTo>
                <a:lnTo>
                  <a:pt x="1379956" y="1267461"/>
                </a:lnTo>
                <a:lnTo>
                  <a:pt x="1398050" y="1266508"/>
                </a:lnTo>
                <a:lnTo>
                  <a:pt x="1416145" y="1265556"/>
                </a:lnTo>
                <a:lnTo>
                  <a:pt x="1433922" y="1264286"/>
                </a:lnTo>
                <a:lnTo>
                  <a:pt x="1451382" y="1262698"/>
                </a:lnTo>
                <a:lnTo>
                  <a:pt x="1485667" y="1259206"/>
                </a:lnTo>
                <a:lnTo>
                  <a:pt x="1519316" y="1254443"/>
                </a:lnTo>
                <a:lnTo>
                  <a:pt x="1552331" y="1249363"/>
                </a:lnTo>
                <a:lnTo>
                  <a:pt x="1558363" y="990918"/>
                </a:lnTo>
                <a:close/>
                <a:moveTo>
                  <a:pt x="678074" y="884873"/>
                </a:moveTo>
                <a:lnTo>
                  <a:pt x="672042" y="1155066"/>
                </a:lnTo>
                <a:lnTo>
                  <a:pt x="719977" y="1164908"/>
                </a:lnTo>
                <a:lnTo>
                  <a:pt x="768229" y="1176021"/>
                </a:lnTo>
                <a:lnTo>
                  <a:pt x="817117" y="1186816"/>
                </a:lnTo>
                <a:lnTo>
                  <a:pt x="866004" y="1198246"/>
                </a:lnTo>
                <a:lnTo>
                  <a:pt x="914574" y="1209041"/>
                </a:lnTo>
                <a:lnTo>
                  <a:pt x="963144" y="1220153"/>
                </a:lnTo>
                <a:lnTo>
                  <a:pt x="1011396" y="1230631"/>
                </a:lnTo>
                <a:lnTo>
                  <a:pt x="1059331" y="1240156"/>
                </a:lnTo>
                <a:lnTo>
                  <a:pt x="1065680" y="978218"/>
                </a:lnTo>
                <a:lnTo>
                  <a:pt x="1041554" y="972821"/>
                </a:lnTo>
                <a:lnTo>
                  <a:pt x="1017428" y="967106"/>
                </a:lnTo>
                <a:lnTo>
                  <a:pt x="968858" y="955358"/>
                </a:lnTo>
                <a:lnTo>
                  <a:pt x="920288" y="943293"/>
                </a:lnTo>
                <a:lnTo>
                  <a:pt x="871718" y="930911"/>
                </a:lnTo>
                <a:lnTo>
                  <a:pt x="822831" y="918528"/>
                </a:lnTo>
                <a:lnTo>
                  <a:pt x="774578" y="906146"/>
                </a:lnTo>
                <a:lnTo>
                  <a:pt x="726009" y="895033"/>
                </a:lnTo>
                <a:lnTo>
                  <a:pt x="702200" y="889636"/>
                </a:lnTo>
                <a:lnTo>
                  <a:pt x="678074" y="884873"/>
                </a:lnTo>
                <a:close/>
                <a:moveTo>
                  <a:pt x="1937716" y="876301"/>
                </a:moveTo>
                <a:lnTo>
                  <a:pt x="1911685" y="888048"/>
                </a:lnTo>
                <a:lnTo>
                  <a:pt x="1883114" y="900113"/>
                </a:lnTo>
                <a:lnTo>
                  <a:pt x="1852004" y="912813"/>
                </a:lnTo>
                <a:lnTo>
                  <a:pt x="1835814" y="918846"/>
                </a:lnTo>
                <a:lnTo>
                  <a:pt x="1818672" y="925196"/>
                </a:lnTo>
                <a:lnTo>
                  <a:pt x="1800895" y="931228"/>
                </a:lnTo>
                <a:lnTo>
                  <a:pt x="1782800" y="937261"/>
                </a:lnTo>
                <a:lnTo>
                  <a:pt x="1764070" y="943293"/>
                </a:lnTo>
                <a:lnTo>
                  <a:pt x="1744706" y="949008"/>
                </a:lnTo>
                <a:lnTo>
                  <a:pt x="1724707" y="955041"/>
                </a:lnTo>
                <a:lnTo>
                  <a:pt x="1704072" y="960438"/>
                </a:lnTo>
                <a:lnTo>
                  <a:pt x="1683438" y="966153"/>
                </a:lnTo>
                <a:lnTo>
                  <a:pt x="1661851" y="970916"/>
                </a:lnTo>
                <a:lnTo>
                  <a:pt x="1655820" y="1227773"/>
                </a:lnTo>
                <a:lnTo>
                  <a:pt x="1677724" y="1222058"/>
                </a:lnTo>
                <a:lnTo>
                  <a:pt x="1698993" y="1216026"/>
                </a:lnTo>
                <a:lnTo>
                  <a:pt x="1719627" y="1209993"/>
                </a:lnTo>
                <a:lnTo>
                  <a:pt x="1739627" y="1203326"/>
                </a:lnTo>
                <a:lnTo>
                  <a:pt x="1758991" y="1196976"/>
                </a:lnTo>
                <a:lnTo>
                  <a:pt x="1778038" y="1190626"/>
                </a:lnTo>
                <a:lnTo>
                  <a:pt x="1796133" y="1183958"/>
                </a:lnTo>
                <a:lnTo>
                  <a:pt x="1813910" y="1177291"/>
                </a:lnTo>
                <a:lnTo>
                  <a:pt x="1830735" y="1170623"/>
                </a:lnTo>
                <a:lnTo>
                  <a:pt x="1846925" y="1163638"/>
                </a:lnTo>
                <a:lnTo>
                  <a:pt x="1878035" y="1150303"/>
                </a:lnTo>
                <a:lnTo>
                  <a:pt x="1906288" y="1136968"/>
                </a:lnTo>
                <a:lnTo>
                  <a:pt x="1931684" y="1124586"/>
                </a:lnTo>
                <a:lnTo>
                  <a:pt x="1937716" y="876301"/>
                </a:lnTo>
                <a:close/>
                <a:moveTo>
                  <a:pt x="399987" y="852488"/>
                </a:moveTo>
                <a:lnTo>
                  <a:pt x="382845" y="853441"/>
                </a:lnTo>
                <a:lnTo>
                  <a:pt x="366338" y="854393"/>
                </a:lnTo>
                <a:lnTo>
                  <a:pt x="349513" y="856616"/>
                </a:lnTo>
                <a:lnTo>
                  <a:pt x="333005" y="859473"/>
                </a:lnTo>
                <a:lnTo>
                  <a:pt x="316815" y="863283"/>
                </a:lnTo>
                <a:lnTo>
                  <a:pt x="308879" y="865506"/>
                </a:lnTo>
                <a:lnTo>
                  <a:pt x="300625" y="867728"/>
                </a:lnTo>
                <a:lnTo>
                  <a:pt x="293324" y="1132841"/>
                </a:lnTo>
                <a:lnTo>
                  <a:pt x="309514" y="1129983"/>
                </a:lnTo>
                <a:lnTo>
                  <a:pt x="325704" y="1128078"/>
                </a:lnTo>
                <a:lnTo>
                  <a:pt x="342211" y="1126491"/>
                </a:lnTo>
                <a:lnTo>
                  <a:pt x="358719" y="1125221"/>
                </a:lnTo>
                <a:lnTo>
                  <a:pt x="375226" y="1123951"/>
                </a:lnTo>
                <a:lnTo>
                  <a:pt x="392368" y="1123633"/>
                </a:lnTo>
                <a:lnTo>
                  <a:pt x="409193" y="1123633"/>
                </a:lnTo>
                <a:lnTo>
                  <a:pt x="426653" y="1123951"/>
                </a:lnTo>
                <a:lnTo>
                  <a:pt x="444113" y="1124586"/>
                </a:lnTo>
                <a:lnTo>
                  <a:pt x="461573" y="1125538"/>
                </a:lnTo>
                <a:lnTo>
                  <a:pt x="479350" y="1126808"/>
                </a:lnTo>
                <a:lnTo>
                  <a:pt x="497127" y="1128078"/>
                </a:lnTo>
                <a:lnTo>
                  <a:pt x="514904" y="1129983"/>
                </a:lnTo>
                <a:lnTo>
                  <a:pt x="532999" y="1131888"/>
                </a:lnTo>
                <a:lnTo>
                  <a:pt x="569188" y="1136968"/>
                </a:lnTo>
                <a:lnTo>
                  <a:pt x="575220" y="867411"/>
                </a:lnTo>
                <a:lnTo>
                  <a:pt x="539348" y="862648"/>
                </a:lnTo>
                <a:lnTo>
                  <a:pt x="503476" y="858521"/>
                </a:lnTo>
                <a:lnTo>
                  <a:pt x="486016" y="856616"/>
                </a:lnTo>
                <a:lnTo>
                  <a:pt x="468239" y="854711"/>
                </a:lnTo>
                <a:lnTo>
                  <a:pt x="450779" y="853758"/>
                </a:lnTo>
                <a:lnTo>
                  <a:pt x="433954" y="853123"/>
                </a:lnTo>
                <a:lnTo>
                  <a:pt x="416812" y="852488"/>
                </a:lnTo>
                <a:lnTo>
                  <a:pt x="399987" y="852488"/>
                </a:lnTo>
                <a:close/>
                <a:moveTo>
                  <a:pt x="2019300" y="725488"/>
                </a:moveTo>
                <a:lnTo>
                  <a:pt x="2018348" y="787083"/>
                </a:lnTo>
                <a:lnTo>
                  <a:pt x="2018665" y="787083"/>
                </a:lnTo>
                <a:lnTo>
                  <a:pt x="2010729" y="1127761"/>
                </a:lnTo>
                <a:lnTo>
                  <a:pt x="2010094" y="1127761"/>
                </a:lnTo>
                <a:lnTo>
                  <a:pt x="2009142" y="1169353"/>
                </a:lnTo>
                <a:lnTo>
                  <a:pt x="2005650" y="1171576"/>
                </a:lnTo>
                <a:lnTo>
                  <a:pt x="1996126" y="1178561"/>
                </a:lnTo>
                <a:lnTo>
                  <a:pt x="1979301" y="1188721"/>
                </a:lnTo>
                <a:lnTo>
                  <a:pt x="1968826" y="1195071"/>
                </a:lnTo>
                <a:lnTo>
                  <a:pt x="1956763" y="1202056"/>
                </a:lnTo>
                <a:lnTo>
                  <a:pt x="1943112" y="1209676"/>
                </a:lnTo>
                <a:lnTo>
                  <a:pt x="1927557" y="1217931"/>
                </a:lnTo>
                <a:lnTo>
                  <a:pt x="1911050" y="1226186"/>
                </a:lnTo>
                <a:lnTo>
                  <a:pt x="1892638" y="1235393"/>
                </a:lnTo>
                <a:lnTo>
                  <a:pt x="1873591" y="1244283"/>
                </a:lnTo>
                <a:lnTo>
                  <a:pt x="1852321" y="1253491"/>
                </a:lnTo>
                <a:lnTo>
                  <a:pt x="1830100" y="1262698"/>
                </a:lnTo>
                <a:lnTo>
                  <a:pt x="1806291" y="1271906"/>
                </a:lnTo>
                <a:lnTo>
                  <a:pt x="1781213" y="1281431"/>
                </a:lnTo>
                <a:lnTo>
                  <a:pt x="1754864" y="1290321"/>
                </a:lnTo>
                <a:lnTo>
                  <a:pt x="1727246" y="1299211"/>
                </a:lnTo>
                <a:lnTo>
                  <a:pt x="1698041" y="1307466"/>
                </a:lnTo>
                <a:lnTo>
                  <a:pt x="1667883" y="1315721"/>
                </a:lnTo>
                <a:lnTo>
                  <a:pt x="1636455" y="1323341"/>
                </a:lnTo>
                <a:lnTo>
                  <a:pt x="1603758" y="1330008"/>
                </a:lnTo>
                <a:lnTo>
                  <a:pt x="1586933" y="1333501"/>
                </a:lnTo>
                <a:lnTo>
                  <a:pt x="1570108" y="1336676"/>
                </a:lnTo>
                <a:lnTo>
                  <a:pt x="1552649" y="1339533"/>
                </a:lnTo>
                <a:lnTo>
                  <a:pt x="1534871" y="1342391"/>
                </a:lnTo>
                <a:lnTo>
                  <a:pt x="1516777" y="1344613"/>
                </a:lnTo>
                <a:lnTo>
                  <a:pt x="1498682" y="1346836"/>
                </a:lnTo>
                <a:lnTo>
                  <a:pt x="1479952" y="1349058"/>
                </a:lnTo>
                <a:lnTo>
                  <a:pt x="1461223" y="1350646"/>
                </a:lnTo>
                <a:lnTo>
                  <a:pt x="1442176" y="1351916"/>
                </a:lnTo>
                <a:lnTo>
                  <a:pt x="1423129" y="1353503"/>
                </a:lnTo>
                <a:lnTo>
                  <a:pt x="1403447" y="1354773"/>
                </a:lnTo>
                <a:lnTo>
                  <a:pt x="1383448" y="1355091"/>
                </a:lnTo>
                <a:lnTo>
                  <a:pt x="1363131" y="1355726"/>
                </a:lnTo>
                <a:lnTo>
                  <a:pt x="1342814" y="1355726"/>
                </a:lnTo>
                <a:lnTo>
                  <a:pt x="1322180" y="1355726"/>
                </a:lnTo>
                <a:lnTo>
                  <a:pt x="1301228" y="1355091"/>
                </a:lnTo>
                <a:lnTo>
                  <a:pt x="1280276" y="1354456"/>
                </a:lnTo>
                <a:lnTo>
                  <a:pt x="1259007" y="1353186"/>
                </a:lnTo>
                <a:lnTo>
                  <a:pt x="1237103" y="1351598"/>
                </a:lnTo>
                <a:lnTo>
                  <a:pt x="1215517" y="1349693"/>
                </a:lnTo>
                <a:lnTo>
                  <a:pt x="1193295" y="1347153"/>
                </a:lnTo>
                <a:lnTo>
                  <a:pt x="1171391" y="1344613"/>
                </a:lnTo>
                <a:lnTo>
                  <a:pt x="1148852" y="1341438"/>
                </a:lnTo>
                <a:lnTo>
                  <a:pt x="1126631" y="1337628"/>
                </a:lnTo>
                <a:lnTo>
                  <a:pt x="1104092" y="1333818"/>
                </a:lnTo>
                <a:lnTo>
                  <a:pt x="1081235" y="1329691"/>
                </a:lnTo>
                <a:lnTo>
                  <a:pt x="1035840" y="1321118"/>
                </a:lnTo>
                <a:lnTo>
                  <a:pt x="989810" y="1311276"/>
                </a:lnTo>
                <a:lnTo>
                  <a:pt x="943779" y="1301116"/>
                </a:lnTo>
                <a:lnTo>
                  <a:pt x="897749" y="1290003"/>
                </a:lnTo>
                <a:lnTo>
                  <a:pt x="805371" y="1268413"/>
                </a:lnTo>
                <a:lnTo>
                  <a:pt x="759658" y="1257936"/>
                </a:lnTo>
                <a:lnTo>
                  <a:pt x="713945" y="1247776"/>
                </a:lnTo>
                <a:lnTo>
                  <a:pt x="668550" y="1237933"/>
                </a:lnTo>
                <a:lnTo>
                  <a:pt x="624107" y="1229678"/>
                </a:lnTo>
                <a:lnTo>
                  <a:pt x="601568" y="1225551"/>
                </a:lnTo>
                <a:lnTo>
                  <a:pt x="579664" y="1222058"/>
                </a:lnTo>
                <a:lnTo>
                  <a:pt x="557760" y="1218566"/>
                </a:lnTo>
                <a:lnTo>
                  <a:pt x="535856" y="1215708"/>
                </a:lnTo>
                <a:lnTo>
                  <a:pt x="514269" y="1212851"/>
                </a:lnTo>
                <a:lnTo>
                  <a:pt x="493000" y="1210946"/>
                </a:lnTo>
                <a:lnTo>
                  <a:pt x="471731" y="1209041"/>
                </a:lnTo>
                <a:lnTo>
                  <a:pt x="450779" y="1208088"/>
                </a:lnTo>
                <a:lnTo>
                  <a:pt x="430145" y="1207136"/>
                </a:lnTo>
                <a:lnTo>
                  <a:pt x="409828" y="1206818"/>
                </a:lnTo>
                <a:lnTo>
                  <a:pt x="389829" y="1207136"/>
                </a:lnTo>
                <a:lnTo>
                  <a:pt x="369512" y="1208088"/>
                </a:lnTo>
                <a:lnTo>
                  <a:pt x="350148" y="1209676"/>
                </a:lnTo>
                <a:lnTo>
                  <a:pt x="330466" y="1211263"/>
                </a:lnTo>
                <a:lnTo>
                  <a:pt x="311419" y="1214121"/>
                </a:lnTo>
                <a:lnTo>
                  <a:pt x="292689" y="1217613"/>
                </a:lnTo>
                <a:lnTo>
                  <a:pt x="273960" y="1221106"/>
                </a:lnTo>
                <a:lnTo>
                  <a:pt x="255865" y="1226186"/>
                </a:lnTo>
                <a:lnTo>
                  <a:pt x="238088" y="1231901"/>
                </a:lnTo>
                <a:lnTo>
                  <a:pt x="220628" y="1237933"/>
                </a:lnTo>
                <a:lnTo>
                  <a:pt x="203803" y="1244918"/>
                </a:lnTo>
                <a:lnTo>
                  <a:pt x="195549" y="1248728"/>
                </a:lnTo>
                <a:lnTo>
                  <a:pt x="186978" y="1252856"/>
                </a:lnTo>
                <a:lnTo>
                  <a:pt x="178725" y="1257301"/>
                </a:lnTo>
                <a:lnTo>
                  <a:pt x="170788" y="1261746"/>
                </a:lnTo>
                <a:lnTo>
                  <a:pt x="162852" y="1266191"/>
                </a:lnTo>
                <a:lnTo>
                  <a:pt x="154916" y="1271271"/>
                </a:lnTo>
                <a:lnTo>
                  <a:pt x="146980" y="1276351"/>
                </a:lnTo>
                <a:lnTo>
                  <a:pt x="139361" y="1281748"/>
                </a:lnTo>
                <a:lnTo>
                  <a:pt x="132059" y="1287463"/>
                </a:lnTo>
                <a:lnTo>
                  <a:pt x="124441" y="1293496"/>
                </a:lnTo>
                <a:lnTo>
                  <a:pt x="117139" y="1299528"/>
                </a:lnTo>
                <a:lnTo>
                  <a:pt x="109838" y="1305561"/>
                </a:lnTo>
                <a:lnTo>
                  <a:pt x="102854" y="1312228"/>
                </a:lnTo>
                <a:lnTo>
                  <a:pt x="95553" y="1319213"/>
                </a:lnTo>
                <a:lnTo>
                  <a:pt x="88886" y="1326516"/>
                </a:lnTo>
                <a:lnTo>
                  <a:pt x="81902" y="1333501"/>
                </a:lnTo>
                <a:lnTo>
                  <a:pt x="75236" y="1341121"/>
                </a:lnTo>
                <a:lnTo>
                  <a:pt x="68887" y="1349058"/>
                </a:lnTo>
                <a:lnTo>
                  <a:pt x="62220" y="1357313"/>
                </a:lnTo>
                <a:lnTo>
                  <a:pt x="55871" y="1365568"/>
                </a:lnTo>
                <a:lnTo>
                  <a:pt x="49840" y="1374458"/>
                </a:lnTo>
                <a:lnTo>
                  <a:pt x="43808" y="1383031"/>
                </a:lnTo>
                <a:lnTo>
                  <a:pt x="37777" y="1392556"/>
                </a:lnTo>
                <a:lnTo>
                  <a:pt x="32063" y="1402081"/>
                </a:lnTo>
                <a:lnTo>
                  <a:pt x="26348" y="1411923"/>
                </a:lnTo>
                <a:lnTo>
                  <a:pt x="20952" y="1422083"/>
                </a:lnTo>
                <a:lnTo>
                  <a:pt x="15555" y="1432243"/>
                </a:lnTo>
                <a:lnTo>
                  <a:pt x="10159" y="1442721"/>
                </a:lnTo>
                <a:lnTo>
                  <a:pt x="5079" y="1453833"/>
                </a:lnTo>
                <a:lnTo>
                  <a:pt x="0" y="1465263"/>
                </a:lnTo>
                <a:lnTo>
                  <a:pt x="1905" y="1387158"/>
                </a:lnTo>
                <a:lnTo>
                  <a:pt x="5714" y="1377316"/>
                </a:lnTo>
                <a:lnTo>
                  <a:pt x="9524" y="1368108"/>
                </a:lnTo>
                <a:lnTo>
                  <a:pt x="13968" y="1358583"/>
                </a:lnTo>
                <a:lnTo>
                  <a:pt x="18412" y="1349376"/>
                </a:lnTo>
                <a:lnTo>
                  <a:pt x="23174" y="1340486"/>
                </a:lnTo>
                <a:lnTo>
                  <a:pt x="28253" y="1331278"/>
                </a:lnTo>
                <a:lnTo>
                  <a:pt x="33650" y="1322706"/>
                </a:lnTo>
                <a:lnTo>
                  <a:pt x="39046" y="1313816"/>
                </a:lnTo>
                <a:lnTo>
                  <a:pt x="44761" y="1305243"/>
                </a:lnTo>
                <a:lnTo>
                  <a:pt x="50792" y="1296988"/>
                </a:lnTo>
                <a:lnTo>
                  <a:pt x="56824" y="1289051"/>
                </a:lnTo>
                <a:lnTo>
                  <a:pt x="63173" y="1281113"/>
                </a:lnTo>
                <a:lnTo>
                  <a:pt x="69522" y="1273176"/>
                </a:lnTo>
                <a:lnTo>
                  <a:pt x="75871" y="1265556"/>
                </a:lnTo>
                <a:lnTo>
                  <a:pt x="82855" y="1257936"/>
                </a:lnTo>
                <a:lnTo>
                  <a:pt x="89521" y="1250633"/>
                </a:lnTo>
                <a:lnTo>
                  <a:pt x="103489" y="1236981"/>
                </a:lnTo>
                <a:lnTo>
                  <a:pt x="117457" y="1224281"/>
                </a:lnTo>
                <a:lnTo>
                  <a:pt x="132059" y="1212533"/>
                </a:lnTo>
                <a:lnTo>
                  <a:pt x="146662" y="1201738"/>
                </a:lnTo>
                <a:lnTo>
                  <a:pt x="160947" y="1191896"/>
                </a:lnTo>
                <a:lnTo>
                  <a:pt x="175233" y="1183006"/>
                </a:lnTo>
                <a:lnTo>
                  <a:pt x="189518" y="1175386"/>
                </a:lnTo>
                <a:lnTo>
                  <a:pt x="196184" y="1172528"/>
                </a:lnTo>
                <a:lnTo>
                  <a:pt x="202851" y="1169353"/>
                </a:lnTo>
                <a:lnTo>
                  <a:pt x="208247" y="893446"/>
                </a:lnTo>
                <a:lnTo>
                  <a:pt x="196819" y="898208"/>
                </a:lnTo>
                <a:lnTo>
                  <a:pt x="185074" y="904241"/>
                </a:lnTo>
                <a:lnTo>
                  <a:pt x="173645" y="910908"/>
                </a:lnTo>
                <a:lnTo>
                  <a:pt x="160947" y="918846"/>
                </a:lnTo>
                <a:lnTo>
                  <a:pt x="148884" y="927736"/>
                </a:lnTo>
                <a:lnTo>
                  <a:pt x="142535" y="932816"/>
                </a:lnTo>
                <a:lnTo>
                  <a:pt x="136504" y="937896"/>
                </a:lnTo>
                <a:lnTo>
                  <a:pt x="130155" y="943611"/>
                </a:lnTo>
                <a:lnTo>
                  <a:pt x="123488" y="949643"/>
                </a:lnTo>
                <a:lnTo>
                  <a:pt x="117139" y="956311"/>
                </a:lnTo>
                <a:lnTo>
                  <a:pt x="111108" y="962978"/>
                </a:lnTo>
                <a:lnTo>
                  <a:pt x="104441" y="970281"/>
                </a:lnTo>
                <a:lnTo>
                  <a:pt x="97775" y="977901"/>
                </a:lnTo>
                <a:lnTo>
                  <a:pt x="91426" y="985838"/>
                </a:lnTo>
                <a:lnTo>
                  <a:pt x="85077" y="994093"/>
                </a:lnTo>
                <a:lnTo>
                  <a:pt x="78728" y="1002983"/>
                </a:lnTo>
                <a:lnTo>
                  <a:pt x="72061" y="1012508"/>
                </a:lnTo>
                <a:lnTo>
                  <a:pt x="65712" y="1022351"/>
                </a:lnTo>
                <a:lnTo>
                  <a:pt x="59363" y="1032511"/>
                </a:lnTo>
                <a:lnTo>
                  <a:pt x="52697" y="1043306"/>
                </a:lnTo>
                <a:lnTo>
                  <a:pt x="46030" y="1054418"/>
                </a:lnTo>
                <a:lnTo>
                  <a:pt x="39681" y="1066483"/>
                </a:lnTo>
                <a:lnTo>
                  <a:pt x="33332" y="1078548"/>
                </a:lnTo>
                <a:lnTo>
                  <a:pt x="26983" y="1091883"/>
                </a:lnTo>
                <a:lnTo>
                  <a:pt x="20317" y="1105218"/>
                </a:lnTo>
                <a:lnTo>
                  <a:pt x="13968" y="1119188"/>
                </a:lnTo>
                <a:lnTo>
                  <a:pt x="7936" y="1133793"/>
                </a:lnTo>
                <a:lnTo>
                  <a:pt x="10476" y="1021716"/>
                </a:lnTo>
                <a:lnTo>
                  <a:pt x="15555" y="1010286"/>
                </a:lnTo>
                <a:lnTo>
                  <a:pt x="20317" y="999173"/>
                </a:lnTo>
                <a:lnTo>
                  <a:pt x="25714" y="988696"/>
                </a:lnTo>
                <a:lnTo>
                  <a:pt x="31428" y="978536"/>
                </a:lnTo>
                <a:lnTo>
                  <a:pt x="36824" y="968376"/>
                </a:lnTo>
                <a:lnTo>
                  <a:pt x="42221" y="958533"/>
                </a:lnTo>
                <a:lnTo>
                  <a:pt x="48253" y="949008"/>
                </a:lnTo>
                <a:lnTo>
                  <a:pt x="53967" y="939483"/>
                </a:lnTo>
                <a:lnTo>
                  <a:pt x="59998" y="930911"/>
                </a:lnTo>
                <a:lnTo>
                  <a:pt x="66665" y="922021"/>
                </a:lnTo>
                <a:lnTo>
                  <a:pt x="72696" y="913766"/>
                </a:lnTo>
                <a:lnTo>
                  <a:pt x="79045" y="905511"/>
                </a:lnTo>
                <a:lnTo>
                  <a:pt x="85712" y="897573"/>
                </a:lnTo>
                <a:lnTo>
                  <a:pt x="92378" y="889953"/>
                </a:lnTo>
                <a:lnTo>
                  <a:pt x="99045" y="882968"/>
                </a:lnTo>
                <a:lnTo>
                  <a:pt x="106346" y="875666"/>
                </a:lnTo>
                <a:lnTo>
                  <a:pt x="113012" y="868998"/>
                </a:lnTo>
                <a:lnTo>
                  <a:pt x="120314" y="862331"/>
                </a:lnTo>
                <a:lnTo>
                  <a:pt x="127298" y="855981"/>
                </a:lnTo>
                <a:lnTo>
                  <a:pt x="134916" y="849948"/>
                </a:lnTo>
                <a:lnTo>
                  <a:pt x="142218" y="843916"/>
                </a:lnTo>
                <a:lnTo>
                  <a:pt x="149837" y="838201"/>
                </a:lnTo>
                <a:lnTo>
                  <a:pt x="157773" y="832803"/>
                </a:lnTo>
                <a:lnTo>
                  <a:pt x="165074" y="827723"/>
                </a:lnTo>
                <a:lnTo>
                  <a:pt x="173010" y="822643"/>
                </a:lnTo>
                <a:lnTo>
                  <a:pt x="180947" y="818198"/>
                </a:lnTo>
                <a:lnTo>
                  <a:pt x="189518" y="813753"/>
                </a:lnTo>
                <a:lnTo>
                  <a:pt x="197454" y="809626"/>
                </a:lnTo>
                <a:lnTo>
                  <a:pt x="205708" y="805181"/>
                </a:lnTo>
                <a:lnTo>
                  <a:pt x="213961" y="801688"/>
                </a:lnTo>
                <a:lnTo>
                  <a:pt x="231421" y="794386"/>
                </a:lnTo>
                <a:lnTo>
                  <a:pt x="248564" y="788353"/>
                </a:lnTo>
                <a:lnTo>
                  <a:pt x="266341" y="782638"/>
                </a:lnTo>
                <a:lnTo>
                  <a:pt x="284753" y="778193"/>
                </a:lnTo>
                <a:lnTo>
                  <a:pt x="303165" y="774066"/>
                </a:lnTo>
                <a:lnTo>
                  <a:pt x="321577" y="770573"/>
                </a:lnTo>
                <a:lnTo>
                  <a:pt x="340942" y="768033"/>
                </a:lnTo>
                <a:lnTo>
                  <a:pt x="360306" y="766128"/>
                </a:lnTo>
                <a:lnTo>
                  <a:pt x="379988" y="764541"/>
                </a:lnTo>
                <a:lnTo>
                  <a:pt x="399987" y="763588"/>
                </a:lnTo>
                <a:lnTo>
                  <a:pt x="419987" y="763271"/>
                </a:lnTo>
                <a:lnTo>
                  <a:pt x="440621" y="763588"/>
                </a:lnTo>
                <a:lnTo>
                  <a:pt x="461255" y="764541"/>
                </a:lnTo>
                <a:lnTo>
                  <a:pt x="482207" y="765493"/>
                </a:lnTo>
                <a:lnTo>
                  <a:pt x="503476" y="767398"/>
                </a:lnTo>
                <a:lnTo>
                  <a:pt x="524745" y="769938"/>
                </a:lnTo>
                <a:lnTo>
                  <a:pt x="546014" y="772161"/>
                </a:lnTo>
                <a:lnTo>
                  <a:pt x="567918" y="775018"/>
                </a:lnTo>
                <a:lnTo>
                  <a:pt x="590140" y="778511"/>
                </a:lnTo>
                <a:lnTo>
                  <a:pt x="612044" y="782003"/>
                </a:lnTo>
                <a:lnTo>
                  <a:pt x="634265" y="786131"/>
                </a:lnTo>
                <a:lnTo>
                  <a:pt x="679343" y="794703"/>
                </a:lnTo>
                <a:lnTo>
                  <a:pt x="724104" y="804228"/>
                </a:lnTo>
                <a:lnTo>
                  <a:pt x="769817" y="814388"/>
                </a:lnTo>
                <a:lnTo>
                  <a:pt x="816164" y="824866"/>
                </a:lnTo>
                <a:lnTo>
                  <a:pt x="908225" y="846456"/>
                </a:lnTo>
                <a:lnTo>
                  <a:pt x="954255" y="857568"/>
                </a:lnTo>
                <a:lnTo>
                  <a:pt x="999968" y="867728"/>
                </a:lnTo>
                <a:lnTo>
                  <a:pt x="1046316" y="877571"/>
                </a:lnTo>
                <a:lnTo>
                  <a:pt x="1091394" y="886143"/>
                </a:lnTo>
                <a:lnTo>
                  <a:pt x="1114250" y="890271"/>
                </a:lnTo>
                <a:lnTo>
                  <a:pt x="1136789" y="894081"/>
                </a:lnTo>
                <a:lnTo>
                  <a:pt x="1159328" y="897891"/>
                </a:lnTo>
                <a:lnTo>
                  <a:pt x="1181549" y="901066"/>
                </a:lnTo>
                <a:lnTo>
                  <a:pt x="1203453" y="903606"/>
                </a:lnTo>
                <a:lnTo>
                  <a:pt x="1225675" y="906146"/>
                </a:lnTo>
                <a:lnTo>
                  <a:pt x="1247262" y="908051"/>
                </a:lnTo>
                <a:lnTo>
                  <a:pt x="1269166" y="909638"/>
                </a:lnTo>
                <a:lnTo>
                  <a:pt x="1290435" y="910908"/>
                </a:lnTo>
                <a:lnTo>
                  <a:pt x="1311386" y="911543"/>
                </a:lnTo>
                <a:lnTo>
                  <a:pt x="1332656" y="912178"/>
                </a:lnTo>
                <a:lnTo>
                  <a:pt x="1352972" y="912178"/>
                </a:lnTo>
                <a:lnTo>
                  <a:pt x="1373607" y="912178"/>
                </a:lnTo>
                <a:lnTo>
                  <a:pt x="1393606" y="911543"/>
                </a:lnTo>
                <a:lnTo>
                  <a:pt x="1413605" y="910908"/>
                </a:lnTo>
                <a:lnTo>
                  <a:pt x="1433287" y="909956"/>
                </a:lnTo>
                <a:lnTo>
                  <a:pt x="1452334" y="908686"/>
                </a:lnTo>
                <a:lnTo>
                  <a:pt x="1471699" y="907098"/>
                </a:lnTo>
                <a:lnTo>
                  <a:pt x="1490428" y="905193"/>
                </a:lnTo>
                <a:lnTo>
                  <a:pt x="1508840" y="903288"/>
                </a:lnTo>
                <a:lnTo>
                  <a:pt x="1527253" y="901066"/>
                </a:lnTo>
                <a:lnTo>
                  <a:pt x="1545030" y="898843"/>
                </a:lnTo>
                <a:lnTo>
                  <a:pt x="1562807" y="895668"/>
                </a:lnTo>
                <a:lnTo>
                  <a:pt x="1580267" y="893128"/>
                </a:lnTo>
                <a:lnTo>
                  <a:pt x="1597092" y="889953"/>
                </a:lnTo>
                <a:lnTo>
                  <a:pt x="1613916" y="886778"/>
                </a:lnTo>
                <a:lnTo>
                  <a:pt x="1646614" y="879476"/>
                </a:lnTo>
                <a:lnTo>
                  <a:pt x="1678041" y="871856"/>
                </a:lnTo>
                <a:lnTo>
                  <a:pt x="1708199" y="863918"/>
                </a:lnTo>
                <a:lnTo>
                  <a:pt x="1737405" y="855663"/>
                </a:lnTo>
                <a:lnTo>
                  <a:pt x="1765023" y="846456"/>
                </a:lnTo>
                <a:lnTo>
                  <a:pt x="1791371" y="837566"/>
                </a:lnTo>
                <a:lnTo>
                  <a:pt x="1816450" y="828358"/>
                </a:lnTo>
                <a:lnTo>
                  <a:pt x="1840258" y="818833"/>
                </a:lnTo>
                <a:lnTo>
                  <a:pt x="1862480" y="809943"/>
                </a:lnTo>
                <a:lnTo>
                  <a:pt x="1883749" y="800418"/>
                </a:lnTo>
                <a:lnTo>
                  <a:pt x="1903113" y="791211"/>
                </a:lnTo>
                <a:lnTo>
                  <a:pt x="1921208" y="782638"/>
                </a:lnTo>
                <a:lnTo>
                  <a:pt x="1938033" y="774066"/>
                </a:lnTo>
                <a:lnTo>
                  <a:pt x="1953271" y="766128"/>
                </a:lnTo>
                <a:lnTo>
                  <a:pt x="1966921" y="758508"/>
                </a:lnTo>
                <a:lnTo>
                  <a:pt x="1978984" y="751523"/>
                </a:lnTo>
                <a:lnTo>
                  <a:pt x="1989460" y="745173"/>
                </a:lnTo>
                <a:lnTo>
                  <a:pt x="2006285" y="734696"/>
                </a:lnTo>
                <a:lnTo>
                  <a:pt x="2016126" y="728346"/>
                </a:lnTo>
                <a:lnTo>
                  <a:pt x="2019300" y="725488"/>
                </a:lnTo>
                <a:close/>
                <a:moveTo>
                  <a:pt x="1546743" y="504987"/>
                </a:moveTo>
                <a:lnTo>
                  <a:pt x="1538163" y="505305"/>
                </a:lnTo>
                <a:lnTo>
                  <a:pt x="1529265" y="505623"/>
                </a:lnTo>
                <a:lnTo>
                  <a:pt x="1520368" y="506259"/>
                </a:lnTo>
                <a:lnTo>
                  <a:pt x="1511470" y="507531"/>
                </a:lnTo>
                <a:lnTo>
                  <a:pt x="1502890" y="508803"/>
                </a:lnTo>
                <a:lnTo>
                  <a:pt x="1493993" y="510075"/>
                </a:lnTo>
                <a:lnTo>
                  <a:pt x="1485731" y="511983"/>
                </a:lnTo>
                <a:lnTo>
                  <a:pt x="1477469" y="513891"/>
                </a:lnTo>
                <a:lnTo>
                  <a:pt x="1469207" y="516117"/>
                </a:lnTo>
                <a:lnTo>
                  <a:pt x="1461263" y="518661"/>
                </a:lnTo>
                <a:lnTo>
                  <a:pt x="1453318" y="521523"/>
                </a:lnTo>
                <a:lnTo>
                  <a:pt x="1445692" y="524067"/>
                </a:lnTo>
                <a:lnTo>
                  <a:pt x="1438383" y="527247"/>
                </a:lnTo>
                <a:lnTo>
                  <a:pt x="1431392" y="530745"/>
                </a:lnTo>
                <a:lnTo>
                  <a:pt x="1425037" y="533925"/>
                </a:lnTo>
                <a:lnTo>
                  <a:pt x="1418681" y="537741"/>
                </a:lnTo>
                <a:lnTo>
                  <a:pt x="1413279" y="541239"/>
                </a:lnTo>
                <a:lnTo>
                  <a:pt x="1407877" y="545373"/>
                </a:lnTo>
                <a:lnTo>
                  <a:pt x="1402793" y="549189"/>
                </a:lnTo>
                <a:lnTo>
                  <a:pt x="1398344" y="553323"/>
                </a:lnTo>
                <a:lnTo>
                  <a:pt x="1394213" y="557457"/>
                </a:lnTo>
                <a:lnTo>
                  <a:pt x="1390400" y="561591"/>
                </a:lnTo>
                <a:lnTo>
                  <a:pt x="1386904" y="566361"/>
                </a:lnTo>
                <a:lnTo>
                  <a:pt x="1384044" y="570813"/>
                </a:lnTo>
                <a:lnTo>
                  <a:pt x="1381820" y="575265"/>
                </a:lnTo>
                <a:lnTo>
                  <a:pt x="1379596" y="580035"/>
                </a:lnTo>
                <a:lnTo>
                  <a:pt x="1378007" y="584487"/>
                </a:lnTo>
                <a:lnTo>
                  <a:pt x="1376418" y="589258"/>
                </a:lnTo>
                <a:lnTo>
                  <a:pt x="1375782" y="594028"/>
                </a:lnTo>
                <a:lnTo>
                  <a:pt x="1375465" y="598798"/>
                </a:lnTo>
                <a:lnTo>
                  <a:pt x="1375465" y="603250"/>
                </a:lnTo>
                <a:lnTo>
                  <a:pt x="1375782" y="608338"/>
                </a:lnTo>
                <a:lnTo>
                  <a:pt x="1376418" y="612790"/>
                </a:lnTo>
                <a:lnTo>
                  <a:pt x="1377689" y="617878"/>
                </a:lnTo>
                <a:lnTo>
                  <a:pt x="1379596" y="622648"/>
                </a:lnTo>
                <a:lnTo>
                  <a:pt x="1381820" y="627100"/>
                </a:lnTo>
                <a:lnTo>
                  <a:pt x="1384044" y="632188"/>
                </a:lnTo>
                <a:lnTo>
                  <a:pt x="1386904" y="636640"/>
                </a:lnTo>
                <a:lnTo>
                  <a:pt x="1390718" y="641092"/>
                </a:lnTo>
                <a:lnTo>
                  <a:pt x="1394531" y="645862"/>
                </a:lnTo>
                <a:lnTo>
                  <a:pt x="1399297" y="650314"/>
                </a:lnTo>
                <a:lnTo>
                  <a:pt x="1403746" y="654766"/>
                </a:lnTo>
                <a:lnTo>
                  <a:pt x="1409148" y="658900"/>
                </a:lnTo>
                <a:lnTo>
                  <a:pt x="1414550" y="663352"/>
                </a:lnTo>
                <a:lnTo>
                  <a:pt x="1420588" y="666850"/>
                </a:lnTo>
                <a:lnTo>
                  <a:pt x="1427261" y="670666"/>
                </a:lnTo>
                <a:lnTo>
                  <a:pt x="1433617" y="674482"/>
                </a:lnTo>
                <a:lnTo>
                  <a:pt x="1440290" y="677980"/>
                </a:lnTo>
                <a:lnTo>
                  <a:pt x="1447598" y="680842"/>
                </a:lnTo>
                <a:lnTo>
                  <a:pt x="1454907" y="684022"/>
                </a:lnTo>
                <a:lnTo>
                  <a:pt x="1462216" y="686566"/>
                </a:lnTo>
                <a:lnTo>
                  <a:pt x="1470160" y="689428"/>
                </a:lnTo>
                <a:lnTo>
                  <a:pt x="1478104" y="691654"/>
                </a:lnTo>
                <a:lnTo>
                  <a:pt x="1486049" y="693880"/>
                </a:lnTo>
                <a:lnTo>
                  <a:pt x="1494628" y="695788"/>
                </a:lnTo>
                <a:lnTo>
                  <a:pt x="1502890" y="697696"/>
                </a:lnTo>
                <a:lnTo>
                  <a:pt x="1511470" y="699286"/>
                </a:lnTo>
                <a:lnTo>
                  <a:pt x="1519732" y="700240"/>
                </a:lnTo>
                <a:lnTo>
                  <a:pt x="1528630" y="701512"/>
                </a:lnTo>
                <a:lnTo>
                  <a:pt x="1537527" y="702148"/>
                </a:lnTo>
                <a:lnTo>
                  <a:pt x="1546425" y="702466"/>
                </a:lnTo>
                <a:lnTo>
                  <a:pt x="1555005" y="703102"/>
                </a:lnTo>
                <a:lnTo>
                  <a:pt x="1564220" y="703420"/>
                </a:lnTo>
                <a:lnTo>
                  <a:pt x="1572800" y="703420"/>
                </a:lnTo>
                <a:lnTo>
                  <a:pt x="1582015" y="703102"/>
                </a:lnTo>
                <a:lnTo>
                  <a:pt x="1590595" y="702148"/>
                </a:lnTo>
                <a:lnTo>
                  <a:pt x="1599175" y="701512"/>
                </a:lnTo>
                <a:lnTo>
                  <a:pt x="1608390" y="700558"/>
                </a:lnTo>
                <a:lnTo>
                  <a:pt x="1616970" y="699286"/>
                </a:lnTo>
                <a:lnTo>
                  <a:pt x="1625549" y="697696"/>
                </a:lnTo>
                <a:lnTo>
                  <a:pt x="1634129" y="696106"/>
                </a:lnTo>
                <a:lnTo>
                  <a:pt x="1642391" y="694198"/>
                </a:lnTo>
                <a:lnTo>
                  <a:pt x="1650336" y="691972"/>
                </a:lnTo>
                <a:lnTo>
                  <a:pt x="1658598" y="689428"/>
                </a:lnTo>
                <a:lnTo>
                  <a:pt x="1666542" y="686566"/>
                </a:lnTo>
                <a:lnTo>
                  <a:pt x="1674168" y="683704"/>
                </a:lnTo>
                <a:lnTo>
                  <a:pt x="1681477" y="680524"/>
                </a:lnTo>
                <a:lnTo>
                  <a:pt x="1688150" y="677344"/>
                </a:lnTo>
                <a:lnTo>
                  <a:pt x="1694506" y="673846"/>
                </a:lnTo>
                <a:lnTo>
                  <a:pt x="1700543" y="670348"/>
                </a:lnTo>
                <a:lnTo>
                  <a:pt x="1706899" y="666532"/>
                </a:lnTo>
                <a:lnTo>
                  <a:pt x="1711983" y="662716"/>
                </a:lnTo>
                <a:lnTo>
                  <a:pt x="1717067" y="658582"/>
                </a:lnTo>
                <a:lnTo>
                  <a:pt x="1721516" y="654766"/>
                </a:lnTo>
                <a:lnTo>
                  <a:pt x="1725647" y="650632"/>
                </a:lnTo>
                <a:lnTo>
                  <a:pt x="1729460" y="646180"/>
                </a:lnTo>
                <a:lnTo>
                  <a:pt x="1732320" y="642046"/>
                </a:lnTo>
                <a:lnTo>
                  <a:pt x="1735498" y="637594"/>
                </a:lnTo>
                <a:lnTo>
                  <a:pt x="1738040" y="632824"/>
                </a:lnTo>
                <a:lnTo>
                  <a:pt x="1739947" y="628372"/>
                </a:lnTo>
                <a:lnTo>
                  <a:pt x="1741853" y="623284"/>
                </a:lnTo>
                <a:lnTo>
                  <a:pt x="1743124" y="618832"/>
                </a:lnTo>
                <a:lnTo>
                  <a:pt x="1744078" y="614380"/>
                </a:lnTo>
                <a:lnTo>
                  <a:pt x="1744713" y="609292"/>
                </a:lnTo>
                <a:lnTo>
                  <a:pt x="1744713" y="604522"/>
                </a:lnTo>
                <a:lnTo>
                  <a:pt x="1744078" y="600070"/>
                </a:lnTo>
                <a:lnTo>
                  <a:pt x="1743442" y="594982"/>
                </a:lnTo>
                <a:lnTo>
                  <a:pt x="1741853" y="590212"/>
                </a:lnTo>
                <a:lnTo>
                  <a:pt x="1740264" y="585441"/>
                </a:lnTo>
                <a:lnTo>
                  <a:pt x="1738040" y="580671"/>
                </a:lnTo>
                <a:lnTo>
                  <a:pt x="1735498" y="576219"/>
                </a:lnTo>
                <a:lnTo>
                  <a:pt x="1732320" y="571449"/>
                </a:lnTo>
                <a:lnTo>
                  <a:pt x="1729142" y="566679"/>
                </a:lnTo>
                <a:lnTo>
                  <a:pt x="1725329" y="562227"/>
                </a:lnTo>
                <a:lnTo>
                  <a:pt x="1720880" y="557457"/>
                </a:lnTo>
                <a:lnTo>
                  <a:pt x="1715796" y="553323"/>
                </a:lnTo>
                <a:lnTo>
                  <a:pt x="1710394" y="548871"/>
                </a:lnTo>
                <a:lnTo>
                  <a:pt x="1704992" y="544737"/>
                </a:lnTo>
                <a:lnTo>
                  <a:pt x="1698954" y="540921"/>
                </a:lnTo>
                <a:lnTo>
                  <a:pt x="1692599" y="537105"/>
                </a:lnTo>
                <a:lnTo>
                  <a:pt x="1685926" y="533289"/>
                </a:lnTo>
                <a:lnTo>
                  <a:pt x="1679253" y="529791"/>
                </a:lnTo>
                <a:lnTo>
                  <a:pt x="1672262" y="526929"/>
                </a:lnTo>
                <a:lnTo>
                  <a:pt x="1664635" y="523749"/>
                </a:lnTo>
                <a:lnTo>
                  <a:pt x="1657326" y="521205"/>
                </a:lnTo>
                <a:lnTo>
                  <a:pt x="1649700" y="518661"/>
                </a:lnTo>
                <a:lnTo>
                  <a:pt x="1641756" y="516117"/>
                </a:lnTo>
                <a:lnTo>
                  <a:pt x="1633494" y="513891"/>
                </a:lnTo>
                <a:lnTo>
                  <a:pt x="1625549" y="511983"/>
                </a:lnTo>
                <a:lnTo>
                  <a:pt x="1616652" y="510711"/>
                </a:lnTo>
                <a:lnTo>
                  <a:pt x="1608390" y="509121"/>
                </a:lnTo>
                <a:lnTo>
                  <a:pt x="1599810" y="507849"/>
                </a:lnTo>
                <a:lnTo>
                  <a:pt x="1590913" y="506895"/>
                </a:lnTo>
                <a:lnTo>
                  <a:pt x="1582333" y="505941"/>
                </a:lnTo>
                <a:lnTo>
                  <a:pt x="1573435" y="505305"/>
                </a:lnTo>
                <a:lnTo>
                  <a:pt x="1564538" y="504987"/>
                </a:lnTo>
                <a:lnTo>
                  <a:pt x="1555640" y="504987"/>
                </a:lnTo>
                <a:lnTo>
                  <a:pt x="1546743" y="504987"/>
                </a:lnTo>
                <a:close/>
                <a:moveTo>
                  <a:pt x="1042760" y="493221"/>
                </a:moveTo>
                <a:lnTo>
                  <a:pt x="1034180" y="493539"/>
                </a:lnTo>
                <a:lnTo>
                  <a:pt x="1024965" y="493857"/>
                </a:lnTo>
                <a:lnTo>
                  <a:pt x="1016385" y="494175"/>
                </a:lnTo>
                <a:lnTo>
                  <a:pt x="1007487" y="495447"/>
                </a:lnTo>
                <a:lnTo>
                  <a:pt x="999225" y="496719"/>
                </a:lnTo>
                <a:lnTo>
                  <a:pt x="990646" y="497673"/>
                </a:lnTo>
                <a:lnTo>
                  <a:pt x="982384" y="499263"/>
                </a:lnTo>
                <a:lnTo>
                  <a:pt x="974439" y="501171"/>
                </a:lnTo>
                <a:lnTo>
                  <a:pt x="965860" y="503079"/>
                </a:lnTo>
                <a:lnTo>
                  <a:pt x="958551" y="505305"/>
                </a:lnTo>
                <a:lnTo>
                  <a:pt x="950607" y="507849"/>
                </a:lnTo>
                <a:lnTo>
                  <a:pt x="943298" y="510711"/>
                </a:lnTo>
                <a:lnTo>
                  <a:pt x="935989" y="513255"/>
                </a:lnTo>
                <a:lnTo>
                  <a:pt x="928998" y="516117"/>
                </a:lnTo>
                <a:lnTo>
                  <a:pt x="922007" y="519615"/>
                </a:lnTo>
                <a:lnTo>
                  <a:pt x="915652" y="523113"/>
                </a:lnTo>
                <a:lnTo>
                  <a:pt x="909614" y="526929"/>
                </a:lnTo>
                <a:lnTo>
                  <a:pt x="903577" y="530745"/>
                </a:lnTo>
                <a:lnTo>
                  <a:pt x="898175" y="534879"/>
                </a:lnTo>
                <a:lnTo>
                  <a:pt x="893090" y="539013"/>
                </a:lnTo>
                <a:lnTo>
                  <a:pt x="888324" y="543147"/>
                </a:lnTo>
                <a:lnTo>
                  <a:pt x="884193" y="547599"/>
                </a:lnTo>
                <a:lnTo>
                  <a:pt x="880697" y="552369"/>
                </a:lnTo>
                <a:lnTo>
                  <a:pt x="877520" y="556821"/>
                </a:lnTo>
                <a:lnTo>
                  <a:pt x="874660" y="561273"/>
                </a:lnTo>
                <a:lnTo>
                  <a:pt x="872118" y="565725"/>
                </a:lnTo>
                <a:lnTo>
                  <a:pt x="870211" y="570495"/>
                </a:lnTo>
                <a:lnTo>
                  <a:pt x="868622" y="575265"/>
                </a:lnTo>
                <a:lnTo>
                  <a:pt x="867987" y="580035"/>
                </a:lnTo>
                <a:lnTo>
                  <a:pt x="867351" y="584805"/>
                </a:lnTo>
                <a:lnTo>
                  <a:pt x="866715" y="589576"/>
                </a:lnTo>
                <a:lnTo>
                  <a:pt x="867351" y="594346"/>
                </a:lnTo>
                <a:lnTo>
                  <a:pt x="867987" y="599116"/>
                </a:lnTo>
                <a:lnTo>
                  <a:pt x="868622" y="603886"/>
                </a:lnTo>
                <a:lnTo>
                  <a:pt x="870211" y="608656"/>
                </a:lnTo>
                <a:lnTo>
                  <a:pt x="872118" y="613108"/>
                </a:lnTo>
                <a:lnTo>
                  <a:pt x="874660" y="617878"/>
                </a:lnTo>
                <a:lnTo>
                  <a:pt x="877520" y="622330"/>
                </a:lnTo>
                <a:lnTo>
                  <a:pt x="880380" y="626782"/>
                </a:lnTo>
                <a:lnTo>
                  <a:pt x="883875" y="631234"/>
                </a:lnTo>
                <a:lnTo>
                  <a:pt x="888006" y="636004"/>
                </a:lnTo>
                <a:lnTo>
                  <a:pt x="892137" y="640138"/>
                </a:lnTo>
                <a:lnTo>
                  <a:pt x="897221" y="644272"/>
                </a:lnTo>
                <a:lnTo>
                  <a:pt x="901988" y="648406"/>
                </a:lnTo>
                <a:lnTo>
                  <a:pt x="907708" y="652222"/>
                </a:lnTo>
                <a:lnTo>
                  <a:pt x="913745" y="656038"/>
                </a:lnTo>
                <a:lnTo>
                  <a:pt x="919783" y="659854"/>
                </a:lnTo>
                <a:lnTo>
                  <a:pt x="926774" y="663670"/>
                </a:lnTo>
                <a:lnTo>
                  <a:pt x="933765" y="666850"/>
                </a:lnTo>
                <a:lnTo>
                  <a:pt x="941391" y="670030"/>
                </a:lnTo>
                <a:lnTo>
                  <a:pt x="949018" y="673528"/>
                </a:lnTo>
                <a:lnTo>
                  <a:pt x="956962" y="676072"/>
                </a:lnTo>
                <a:lnTo>
                  <a:pt x="965224" y="678616"/>
                </a:lnTo>
                <a:lnTo>
                  <a:pt x="973168" y="680842"/>
                </a:lnTo>
                <a:lnTo>
                  <a:pt x="981748" y="683386"/>
                </a:lnTo>
                <a:lnTo>
                  <a:pt x="990328" y="685294"/>
                </a:lnTo>
                <a:lnTo>
                  <a:pt x="998908" y="686566"/>
                </a:lnTo>
                <a:lnTo>
                  <a:pt x="1007487" y="688156"/>
                </a:lnTo>
                <a:lnTo>
                  <a:pt x="1016385" y="689428"/>
                </a:lnTo>
                <a:lnTo>
                  <a:pt x="1024965" y="690064"/>
                </a:lnTo>
                <a:lnTo>
                  <a:pt x="1034180" y="690700"/>
                </a:lnTo>
                <a:lnTo>
                  <a:pt x="1042760" y="691336"/>
                </a:lnTo>
                <a:lnTo>
                  <a:pt x="1051975" y="691654"/>
                </a:lnTo>
                <a:lnTo>
                  <a:pt x="1060555" y="691654"/>
                </a:lnTo>
                <a:lnTo>
                  <a:pt x="1069770" y="691336"/>
                </a:lnTo>
                <a:lnTo>
                  <a:pt x="1078350" y="690700"/>
                </a:lnTo>
                <a:lnTo>
                  <a:pt x="1086930" y="690382"/>
                </a:lnTo>
                <a:lnTo>
                  <a:pt x="1095827" y="689428"/>
                </a:lnTo>
                <a:lnTo>
                  <a:pt x="1104089" y="688156"/>
                </a:lnTo>
                <a:lnTo>
                  <a:pt x="1112669" y="687202"/>
                </a:lnTo>
                <a:lnTo>
                  <a:pt x="1121249" y="685612"/>
                </a:lnTo>
                <a:lnTo>
                  <a:pt x="1129193" y="683704"/>
                </a:lnTo>
                <a:lnTo>
                  <a:pt x="1137455" y="681796"/>
                </a:lnTo>
                <a:lnTo>
                  <a:pt x="1145082" y="679570"/>
                </a:lnTo>
                <a:lnTo>
                  <a:pt x="1153026" y="676708"/>
                </a:lnTo>
                <a:lnTo>
                  <a:pt x="1160017" y="674164"/>
                </a:lnTo>
                <a:lnTo>
                  <a:pt x="1167643" y="671620"/>
                </a:lnTo>
                <a:lnTo>
                  <a:pt x="1174316" y="668440"/>
                </a:lnTo>
                <a:lnTo>
                  <a:pt x="1181307" y="664942"/>
                </a:lnTo>
                <a:lnTo>
                  <a:pt x="1187663" y="661762"/>
                </a:lnTo>
                <a:lnTo>
                  <a:pt x="1193700" y="657946"/>
                </a:lnTo>
                <a:lnTo>
                  <a:pt x="1199738" y="654130"/>
                </a:lnTo>
                <a:lnTo>
                  <a:pt x="1205140" y="649996"/>
                </a:lnTo>
                <a:lnTo>
                  <a:pt x="1210224" y="645862"/>
                </a:lnTo>
                <a:lnTo>
                  <a:pt x="1214991" y="641728"/>
                </a:lnTo>
                <a:lnTo>
                  <a:pt x="1219122" y="636958"/>
                </a:lnTo>
                <a:lnTo>
                  <a:pt x="1222617" y="632506"/>
                </a:lnTo>
                <a:lnTo>
                  <a:pt x="1225795" y="628054"/>
                </a:lnTo>
                <a:lnTo>
                  <a:pt x="1228655" y="623284"/>
                </a:lnTo>
                <a:lnTo>
                  <a:pt x="1231197" y="618832"/>
                </a:lnTo>
                <a:lnTo>
                  <a:pt x="1233104" y="614380"/>
                </a:lnTo>
                <a:lnTo>
                  <a:pt x="1234693" y="609292"/>
                </a:lnTo>
                <a:lnTo>
                  <a:pt x="1235328" y="604840"/>
                </a:lnTo>
                <a:lnTo>
                  <a:pt x="1235964" y="600070"/>
                </a:lnTo>
                <a:lnTo>
                  <a:pt x="1236599" y="595300"/>
                </a:lnTo>
                <a:lnTo>
                  <a:pt x="1235964" y="590530"/>
                </a:lnTo>
                <a:lnTo>
                  <a:pt x="1235328" y="585441"/>
                </a:lnTo>
                <a:lnTo>
                  <a:pt x="1234693" y="580989"/>
                </a:lnTo>
                <a:lnTo>
                  <a:pt x="1233104" y="576219"/>
                </a:lnTo>
                <a:lnTo>
                  <a:pt x="1231197" y="571449"/>
                </a:lnTo>
                <a:lnTo>
                  <a:pt x="1228973" y="566997"/>
                </a:lnTo>
                <a:lnTo>
                  <a:pt x="1225795" y="562545"/>
                </a:lnTo>
                <a:lnTo>
                  <a:pt x="1222935" y="557775"/>
                </a:lnTo>
                <a:lnTo>
                  <a:pt x="1219440" y="553323"/>
                </a:lnTo>
                <a:lnTo>
                  <a:pt x="1215309" y="548871"/>
                </a:lnTo>
                <a:lnTo>
                  <a:pt x="1211178" y="544737"/>
                </a:lnTo>
                <a:lnTo>
                  <a:pt x="1206093" y="540603"/>
                </a:lnTo>
                <a:lnTo>
                  <a:pt x="1201327" y="536469"/>
                </a:lnTo>
                <a:lnTo>
                  <a:pt x="1195607" y="532653"/>
                </a:lnTo>
                <a:lnTo>
                  <a:pt x="1189569" y="528837"/>
                </a:lnTo>
                <a:lnTo>
                  <a:pt x="1183532" y="525021"/>
                </a:lnTo>
                <a:lnTo>
                  <a:pt x="1176859" y="521205"/>
                </a:lnTo>
                <a:lnTo>
                  <a:pt x="1169550" y="517707"/>
                </a:lnTo>
                <a:lnTo>
                  <a:pt x="1161923" y="514845"/>
                </a:lnTo>
                <a:lnTo>
                  <a:pt x="1154297" y="511347"/>
                </a:lnTo>
                <a:lnTo>
                  <a:pt x="1146353" y="508803"/>
                </a:lnTo>
                <a:lnTo>
                  <a:pt x="1138091" y="505941"/>
                </a:lnTo>
                <a:lnTo>
                  <a:pt x="1130147" y="503715"/>
                </a:lnTo>
                <a:lnTo>
                  <a:pt x="1121567" y="501489"/>
                </a:lnTo>
                <a:lnTo>
                  <a:pt x="1113305" y="499581"/>
                </a:lnTo>
                <a:lnTo>
                  <a:pt x="1104407" y="497991"/>
                </a:lnTo>
                <a:lnTo>
                  <a:pt x="1095827" y="496719"/>
                </a:lnTo>
                <a:lnTo>
                  <a:pt x="1086930" y="495447"/>
                </a:lnTo>
                <a:lnTo>
                  <a:pt x="1078350" y="494811"/>
                </a:lnTo>
                <a:lnTo>
                  <a:pt x="1069135" y="493857"/>
                </a:lnTo>
                <a:lnTo>
                  <a:pt x="1060555" y="493539"/>
                </a:lnTo>
                <a:lnTo>
                  <a:pt x="1051340" y="493221"/>
                </a:lnTo>
                <a:lnTo>
                  <a:pt x="1042760" y="493221"/>
                </a:lnTo>
                <a:close/>
                <a:moveTo>
                  <a:pt x="1705310" y="248995"/>
                </a:moveTo>
                <a:lnTo>
                  <a:pt x="1696094" y="249313"/>
                </a:lnTo>
                <a:lnTo>
                  <a:pt x="1687197" y="249949"/>
                </a:lnTo>
                <a:lnTo>
                  <a:pt x="1677664" y="251221"/>
                </a:lnTo>
                <a:lnTo>
                  <a:pt x="1668448" y="252175"/>
                </a:lnTo>
                <a:lnTo>
                  <a:pt x="1659551" y="253765"/>
                </a:lnTo>
                <a:lnTo>
                  <a:pt x="1650653" y="255673"/>
                </a:lnTo>
                <a:lnTo>
                  <a:pt x="1642391" y="257581"/>
                </a:lnTo>
                <a:lnTo>
                  <a:pt x="1634129" y="259807"/>
                </a:lnTo>
                <a:lnTo>
                  <a:pt x="1626185" y="262033"/>
                </a:lnTo>
                <a:lnTo>
                  <a:pt x="1618559" y="264896"/>
                </a:lnTo>
                <a:lnTo>
                  <a:pt x="1611568" y="267440"/>
                </a:lnTo>
                <a:lnTo>
                  <a:pt x="1604259" y="270620"/>
                </a:lnTo>
                <a:lnTo>
                  <a:pt x="1597268" y="273482"/>
                </a:lnTo>
                <a:lnTo>
                  <a:pt x="1591230" y="276980"/>
                </a:lnTo>
                <a:lnTo>
                  <a:pt x="1585193" y="280478"/>
                </a:lnTo>
                <a:lnTo>
                  <a:pt x="1579155" y="283658"/>
                </a:lnTo>
                <a:lnTo>
                  <a:pt x="1574071" y="287474"/>
                </a:lnTo>
                <a:lnTo>
                  <a:pt x="1568986" y="291290"/>
                </a:lnTo>
                <a:lnTo>
                  <a:pt x="1564538" y="295424"/>
                </a:lnTo>
                <a:lnTo>
                  <a:pt x="1560089" y="299240"/>
                </a:lnTo>
                <a:lnTo>
                  <a:pt x="1556276" y="303374"/>
                </a:lnTo>
                <a:lnTo>
                  <a:pt x="1552462" y="307826"/>
                </a:lnTo>
                <a:lnTo>
                  <a:pt x="1549285" y="312278"/>
                </a:lnTo>
                <a:lnTo>
                  <a:pt x="1546743" y="316730"/>
                </a:lnTo>
                <a:lnTo>
                  <a:pt x="1544200" y="321182"/>
                </a:lnTo>
                <a:lnTo>
                  <a:pt x="1542294" y="326270"/>
                </a:lnTo>
                <a:lnTo>
                  <a:pt x="1540705" y="330722"/>
                </a:lnTo>
                <a:lnTo>
                  <a:pt x="1539434" y="335492"/>
                </a:lnTo>
                <a:lnTo>
                  <a:pt x="1539116" y="340262"/>
                </a:lnTo>
                <a:lnTo>
                  <a:pt x="1538798" y="345032"/>
                </a:lnTo>
                <a:lnTo>
                  <a:pt x="1539116" y="350120"/>
                </a:lnTo>
                <a:lnTo>
                  <a:pt x="1539434" y="354890"/>
                </a:lnTo>
                <a:lnTo>
                  <a:pt x="1540705" y="359978"/>
                </a:lnTo>
                <a:lnTo>
                  <a:pt x="1542612" y="364748"/>
                </a:lnTo>
                <a:lnTo>
                  <a:pt x="1544518" y="369836"/>
                </a:lnTo>
                <a:lnTo>
                  <a:pt x="1547060" y="374606"/>
                </a:lnTo>
                <a:lnTo>
                  <a:pt x="1550238" y="379694"/>
                </a:lnTo>
                <a:lnTo>
                  <a:pt x="1553416" y="384464"/>
                </a:lnTo>
                <a:lnTo>
                  <a:pt x="1557547" y="388916"/>
                </a:lnTo>
                <a:lnTo>
                  <a:pt x="1561996" y="393686"/>
                </a:lnTo>
                <a:lnTo>
                  <a:pt x="1566444" y="397820"/>
                </a:lnTo>
                <a:lnTo>
                  <a:pt x="1571211" y="401954"/>
                </a:lnTo>
                <a:lnTo>
                  <a:pt x="1576613" y="406088"/>
                </a:lnTo>
                <a:lnTo>
                  <a:pt x="1582333" y="409904"/>
                </a:lnTo>
                <a:lnTo>
                  <a:pt x="1588370" y="413720"/>
                </a:lnTo>
                <a:lnTo>
                  <a:pt x="1594726" y="416900"/>
                </a:lnTo>
                <a:lnTo>
                  <a:pt x="1601081" y="420398"/>
                </a:lnTo>
                <a:lnTo>
                  <a:pt x="1608072" y="423578"/>
                </a:lnTo>
                <a:lnTo>
                  <a:pt x="1615063" y="426441"/>
                </a:lnTo>
                <a:lnTo>
                  <a:pt x="1622372" y="429621"/>
                </a:lnTo>
                <a:lnTo>
                  <a:pt x="1629998" y="432165"/>
                </a:lnTo>
                <a:lnTo>
                  <a:pt x="1637625" y="434391"/>
                </a:lnTo>
                <a:lnTo>
                  <a:pt x="1645569" y="436617"/>
                </a:lnTo>
                <a:lnTo>
                  <a:pt x="1653831" y="438525"/>
                </a:lnTo>
                <a:lnTo>
                  <a:pt x="1662093" y="440433"/>
                </a:lnTo>
                <a:lnTo>
                  <a:pt x="1670355" y="442341"/>
                </a:lnTo>
                <a:lnTo>
                  <a:pt x="1679253" y="443613"/>
                </a:lnTo>
                <a:lnTo>
                  <a:pt x="1687832" y="444567"/>
                </a:lnTo>
                <a:lnTo>
                  <a:pt x="1696412" y="445839"/>
                </a:lnTo>
                <a:lnTo>
                  <a:pt x="1705627" y="446475"/>
                </a:lnTo>
                <a:lnTo>
                  <a:pt x="1714207" y="447111"/>
                </a:lnTo>
                <a:lnTo>
                  <a:pt x="1723423" y="447429"/>
                </a:lnTo>
                <a:lnTo>
                  <a:pt x="1732320" y="447429"/>
                </a:lnTo>
                <a:lnTo>
                  <a:pt x="1741853" y="447111"/>
                </a:lnTo>
                <a:lnTo>
                  <a:pt x="1751069" y="446475"/>
                </a:lnTo>
                <a:lnTo>
                  <a:pt x="1759966" y="445839"/>
                </a:lnTo>
                <a:lnTo>
                  <a:pt x="1769181" y="444567"/>
                </a:lnTo>
                <a:lnTo>
                  <a:pt x="1778714" y="443613"/>
                </a:lnTo>
                <a:lnTo>
                  <a:pt x="1787294" y="442023"/>
                </a:lnTo>
                <a:lnTo>
                  <a:pt x="1796192" y="440115"/>
                </a:lnTo>
                <a:lnTo>
                  <a:pt x="1804772" y="438207"/>
                </a:lnTo>
                <a:lnTo>
                  <a:pt x="1812716" y="435981"/>
                </a:lnTo>
                <a:lnTo>
                  <a:pt x="1820660" y="433755"/>
                </a:lnTo>
                <a:lnTo>
                  <a:pt x="1828287" y="431211"/>
                </a:lnTo>
                <a:lnTo>
                  <a:pt x="1835913" y="428349"/>
                </a:lnTo>
                <a:lnTo>
                  <a:pt x="1842586" y="425805"/>
                </a:lnTo>
                <a:lnTo>
                  <a:pt x="1849259" y="422306"/>
                </a:lnTo>
                <a:lnTo>
                  <a:pt x="1855933" y="419444"/>
                </a:lnTo>
                <a:lnTo>
                  <a:pt x="1861970" y="415946"/>
                </a:lnTo>
                <a:lnTo>
                  <a:pt x="1867690" y="412130"/>
                </a:lnTo>
                <a:lnTo>
                  <a:pt x="1872774" y="408314"/>
                </a:lnTo>
                <a:lnTo>
                  <a:pt x="1878176" y="404498"/>
                </a:lnTo>
                <a:lnTo>
                  <a:pt x="1882625" y="400682"/>
                </a:lnTo>
                <a:lnTo>
                  <a:pt x="1886756" y="396548"/>
                </a:lnTo>
                <a:lnTo>
                  <a:pt x="1890887" y="392414"/>
                </a:lnTo>
                <a:lnTo>
                  <a:pt x="1894383" y="388280"/>
                </a:lnTo>
                <a:lnTo>
                  <a:pt x="1897560" y="383828"/>
                </a:lnTo>
                <a:lnTo>
                  <a:pt x="1900420" y="379058"/>
                </a:lnTo>
                <a:lnTo>
                  <a:pt x="1902645" y="374606"/>
                </a:lnTo>
                <a:lnTo>
                  <a:pt x="1904551" y="370154"/>
                </a:lnTo>
                <a:lnTo>
                  <a:pt x="1906140" y="365066"/>
                </a:lnTo>
                <a:lnTo>
                  <a:pt x="1907411" y="360614"/>
                </a:lnTo>
                <a:lnTo>
                  <a:pt x="1908047" y="355844"/>
                </a:lnTo>
                <a:lnTo>
                  <a:pt x="1908047" y="350756"/>
                </a:lnTo>
                <a:lnTo>
                  <a:pt x="1908047" y="345986"/>
                </a:lnTo>
                <a:lnTo>
                  <a:pt x="1907411" y="340898"/>
                </a:lnTo>
                <a:lnTo>
                  <a:pt x="1906140" y="336128"/>
                </a:lnTo>
                <a:lnTo>
                  <a:pt x="1904551" y="331040"/>
                </a:lnTo>
                <a:lnTo>
                  <a:pt x="1902327" y="326270"/>
                </a:lnTo>
                <a:lnTo>
                  <a:pt x="1899785" y="321182"/>
                </a:lnTo>
                <a:lnTo>
                  <a:pt x="1896607" y="316412"/>
                </a:lnTo>
                <a:lnTo>
                  <a:pt x="1893112" y="311642"/>
                </a:lnTo>
                <a:lnTo>
                  <a:pt x="1889616" y="307190"/>
                </a:lnTo>
                <a:lnTo>
                  <a:pt x="1884850" y="302738"/>
                </a:lnTo>
                <a:lnTo>
                  <a:pt x="1880401" y="298286"/>
                </a:lnTo>
                <a:lnTo>
                  <a:pt x="1875634" y="293834"/>
                </a:lnTo>
                <a:lnTo>
                  <a:pt x="1870232" y="290018"/>
                </a:lnTo>
                <a:lnTo>
                  <a:pt x="1864512" y="285884"/>
                </a:lnTo>
                <a:lnTo>
                  <a:pt x="1858475" y="282704"/>
                </a:lnTo>
                <a:lnTo>
                  <a:pt x="1852437" y="278888"/>
                </a:lnTo>
                <a:lnTo>
                  <a:pt x="1846082" y="275390"/>
                </a:lnTo>
                <a:lnTo>
                  <a:pt x="1839091" y="272528"/>
                </a:lnTo>
                <a:lnTo>
                  <a:pt x="1832100" y="269348"/>
                </a:lnTo>
                <a:lnTo>
                  <a:pt x="1824791" y="266804"/>
                </a:lnTo>
                <a:lnTo>
                  <a:pt x="1817165" y="263941"/>
                </a:lnTo>
                <a:lnTo>
                  <a:pt x="1809220" y="261397"/>
                </a:lnTo>
                <a:lnTo>
                  <a:pt x="1801276" y="259171"/>
                </a:lnTo>
                <a:lnTo>
                  <a:pt x="1793332" y="257263"/>
                </a:lnTo>
                <a:lnTo>
                  <a:pt x="1785070" y="255355"/>
                </a:lnTo>
                <a:lnTo>
                  <a:pt x="1776808" y="253765"/>
                </a:lnTo>
                <a:lnTo>
                  <a:pt x="1767910" y="252175"/>
                </a:lnTo>
                <a:lnTo>
                  <a:pt x="1759331" y="251221"/>
                </a:lnTo>
                <a:lnTo>
                  <a:pt x="1750751" y="250267"/>
                </a:lnTo>
                <a:lnTo>
                  <a:pt x="1741535" y="249631"/>
                </a:lnTo>
                <a:lnTo>
                  <a:pt x="1732320" y="248995"/>
                </a:lnTo>
                <a:lnTo>
                  <a:pt x="1723423" y="248995"/>
                </a:lnTo>
                <a:lnTo>
                  <a:pt x="1714207" y="248995"/>
                </a:lnTo>
                <a:lnTo>
                  <a:pt x="1705310" y="248995"/>
                </a:lnTo>
                <a:close/>
                <a:moveTo>
                  <a:pt x="887688" y="229915"/>
                </a:moveTo>
                <a:lnTo>
                  <a:pt x="878473" y="230233"/>
                </a:lnTo>
                <a:lnTo>
                  <a:pt x="869893" y="231187"/>
                </a:lnTo>
                <a:lnTo>
                  <a:pt x="861313" y="231823"/>
                </a:lnTo>
                <a:lnTo>
                  <a:pt x="852416" y="232459"/>
                </a:lnTo>
                <a:lnTo>
                  <a:pt x="844154" y="234049"/>
                </a:lnTo>
                <a:lnTo>
                  <a:pt x="835892" y="235639"/>
                </a:lnTo>
                <a:lnTo>
                  <a:pt x="827630" y="237229"/>
                </a:lnTo>
                <a:lnTo>
                  <a:pt x="819686" y="239137"/>
                </a:lnTo>
                <a:lnTo>
                  <a:pt x="811741" y="241045"/>
                </a:lnTo>
                <a:lnTo>
                  <a:pt x="804115" y="243271"/>
                </a:lnTo>
                <a:lnTo>
                  <a:pt x="796488" y="245815"/>
                </a:lnTo>
                <a:lnTo>
                  <a:pt x="789180" y="248359"/>
                </a:lnTo>
                <a:lnTo>
                  <a:pt x="782506" y="251539"/>
                </a:lnTo>
                <a:lnTo>
                  <a:pt x="775516" y="254719"/>
                </a:lnTo>
                <a:lnTo>
                  <a:pt x="769160" y="257581"/>
                </a:lnTo>
                <a:lnTo>
                  <a:pt x="763122" y="261079"/>
                </a:lnTo>
                <a:lnTo>
                  <a:pt x="757085" y="264896"/>
                </a:lnTo>
                <a:lnTo>
                  <a:pt x="751683" y="268712"/>
                </a:lnTo>
                <a:lnTo>
                  <a:pt x="746598" y="272528"/>
                </a:lnTo>
                <a:lnTo>
                  <a:pt x="741514" y="276662"/>
                </a:lnTo>
                <a:lnTo>
                  <a:pt x="737383" y="280796"/>
                </a:lnTo>
                <a:lnTo>
                  <a:pt x="733252" y="285248"/>
                </a:lnTo>
                <a:lnTo>
                  <a:pt x="729439" y="289700"/>
                </a:lnTo>
                <a:lnTo>
                  <a:pt x="726261" y="294788"/>
                </a:lnTo>
                <a:lnTo>
                  <a:pt x="723401" y="299558"/>
                </a:lnTo>
                <a:lnTo>
                  <a:pt x="721177" y="304328"/>
                </a:lnTo>
                <a:lnTo>
                  <a:pt x="719270" y="309098"/>
                </a:lnTo>
                <a:lnTo>
                  <a:pt x="717681" y="314186"/>
                </a:lnTo>
                <a:lnTo>
                  <a:pt x="717046" y="318956"/>
                </a:lnTo>
                <a:lnTo>
                  <a:pt x="716728" y="323726"/>
                </a:lnTo>
                <a:lnTo>
                  <a:pt x="716728" y="328814"/>
                </a:lnTo>
                <a:lnTo>
                  <a:pt x="717046" y="333584"/>
                </a:lnTo>
                <a:lnTo>
                  <a:pt x="717681" y="338354"/>
                </a:lnTo>
                <a:lnTo>
                  <a:pt x="719270" y="343124"/>
                </a:lnTo>
                <a:lnTo>
                  <a:pt x="720859" y="348212"/>
                </a:lnTo>
                <a:lnTo>
                  <a:pt x="723084" y="352664"/>
                </a:lnTo>
                <a:lnTo>
                  <a:pt x="725626" y="357116"/>
                </a:lnTo>
                <a:lnTo>
                  <a:pt x="728486" y="361886"/>
                </a:lnTo>
                <a:lnTo>
                  <a:pt x="731663" y="366338"/>
                </a:lnTo>
                <a:lnTo>
                  <a:pt x="735477" y="370472"/>
                </a:lnTo>
                <a:lnTo>
                  <a:pt x="739608" y="374924"/>
                </a:lnTo>
                <a:lnTo>
                  <a:pt x="744374" y="379058"/>
                </a:lnTo>
                <a:lnTo>
                  <a:pt x="749141" y="382874"/>
                </a:lnTo>
                <a:lnTo>
                  <a:pt x="754225" y="387008"/>
                </a:lnTo>
                <a:lnTo>
                  <a:pt x="759627" y="390824"/>
                </a:lnTo>
                <a:lnTo>
                  <a:pt x="765982" y="394640"/>
                </a:lnTo>
                <a:lnTo>
                  <a:pt x="772020" y="398138"/>
                </a:lnTo>
                <a:lnTo>
                  <a:pt x="778375" y="401636"/>
                </a:lnTo>
                <a:lnTo>
                  <a:pt x="785366" y="404816"/>
                </a:lnTo>
                <a:lnTo>
                  <a:pt x="792675" y="407996"/>
                </a:lnTo>
                <a:lnTo>
                  <a:pt x="799984" y="410540"/>
                </a:lnTo>
                <a:lnTo>
                  <a:pt x="807928" y="413402"/>
                </a:lnTo>
                <a:lnTo>
                  <a:pt x="815872" y="415946"/>
                </a:lnTo>
                <a:lnTo>
                  <a:pt x="824452" y="418172"/>
                </a:lnTo>
                <a:lnTo>
                  <a:pt x="832714" y="420398"/>
                </a:lnTo>
                <a:lnTo>
                  <a:pt x="841929" y="422306"/>
                </a:lnTo>
                <a:lnTo>
                  <a:pt x="850827" y="423896"/>
                </a:lnTo>
                <a:lnTo>
                  <a:pt x="860042" y="425487"/>
                </a:lnTo>
                <a:lnTo>
                  <a:pt x="869258" y="426441"/>
                </a:lnTo>
                <a:lnTo>
                  <a:pt x="878155" y="427395"/>
                </a:lnTo>
                <a:lnTo>
                  <a:pt x="887688" y="428031"/>
                </a:lnTo>
                <a:lnTo>
                  <a:pt x="896586" y="428349"/>
                </a:lnTo>
                <a:lnTo>
                  <a:pt x="905801" y="428349"/>
                </a:lnTo>
                <a:lnTo>
                  <a:pt x="914381" y="428349"/>
                </a:lnTo>
                <a:lnTo>
                  <a:pt x="923596" y="428031"/>
                </a:lnTo>
                <a:lnTo>
                  <a:pt x="932812" y="427713"/>
                </a:lnTo>
                <a:lnTo>
                  <a:pt x="941391" y="426759"/>
                </a:lnTo>
                <a:lnTo>
                  <a:pt x="949971" y="425805"/>
                </a:lnTo>
                <a:lnTo>
                  <a:pt x="958551" y="424532"/>
                </a:lnTo>
                <a:lnTo>
                  <a:pt x="966813" y="422942"/>
                </a:lnTo>
                <a:lnTo>
                  <a:pt x="975075" y="421352"/>
                </a:lnTo>
                <a:lnTo>
                  <a:pt x="983019" y="419762"/>
                </a:lnTo>
                <a:lnTo>
                  <a:pt x="990963" y="417536"/>
                </a:lnTo>
                <a:lnTo>
                  <a:pt x="998590" y="414992"/>
                </a:lnTo>
                <a:lnTo>
                  <a:pt x="1006216" y="412448"/>
                </a:lnTo>
                <a:lnTo>
                  <a:pt x="1013207" y="409904"/>
                </a:lnTo>
                <a:lnTo>
                  <a:pt x="1020198" y="407042"/>
                </a:lnTo>
                <a:lnTo>
                  <a:pt x="1026871" y="404180"/>
                </a:lnTo>
                <a:lnTo>
                  <a:pt x="1033227" y="400682"/>
                </a:lnTo>
                <a:lnTo>
                  <a:pt x="1039264" y="397502"/>
                </a:lnTo>
                <a:lnTo>
                  <a:pt x="1044984" y="393686"/>
                </a:lnTo>
                <a:lnTo>
                  <a:pt x="1050704" y="389870"/>
                </a:lnTo>
                <a:lnTo>
                  <a:pt x="1055788" y="386054"/>
                </a:lnTo>
                <a:lnTo>
                  <a:pt x="1060555" y="381920"/>
                </a:lnTo>
                <a:lnTo>
                  <a:pt x="1065004" y="377786"/>
                </a:lnTo>
                <a:lnTo>
                  <a:pt x="1069135" y="373016"/>
                </a:lnTo>
                <a:lnTo>
                  <a:pt x="1072630" y="368564"/>
                </a:lnTo>
                <a:lnTo>
                  <a:pt x="1076126" y="364112"/>
                </a:lnTo>
                <a:lnTo>
                  <a:pt x="1078668" y="359024"/>
                </a:lnTo>
                <a:lnTo>
                  <a:pt x="1081210" y="354254"/>
                </a:lnTo>
                <a:lnTo>
                  <a:pt x="1083117" y="349166"/>
                </a:lnTo>
                <a:lnTo>
                  <a:pt x="1084388" y="344396"/>
                </a:lnTo>
                <a:lnTo>
                  <a:pt x="1085659" y="339308"/>
                </a:lnTo>
                <a:lnTo>
                  <a:pt x="1085977" y="334538"/>
                </a:lnTo>
                <a:lnTo>
                  <a:pt x="1085977" y="329450"/>
                </a:lnTo>
                <a:lnTo>
                  <a:pt x="1085659" y="324998"/>
                </a:lnTo>
                <a:lnTo>
                  <a:pt x="1084705" y="320228"/>
                </a:lnTo>
                <a:lnTo>
                  <a:pt x="1083117" y="315140"/>
                </a:lnTo>
                <a:lnTo>
                  <a:pt x="1081846" y="310688"/>
                </a:lnTo>
                <a:lnTo>
                  <a:pt x="1079621" y="305600"/>
                </a:lnTo>
                <a:lnTo>
                  <a:pt x="1076761" y="301148"/>
                </a:lnTo>
                <a:lnTo>
                  <a:pt x="1073901" y="296696"/>
                </a:lnTo>
                <a:lnTo>
                  <a:pt x="1070406" y="291926"/>
                </a:lnTo>
                <a:lnTo>
                  <a:pt x="1066910" y="287792"/>
                </a:lnTo>
                <a:lnTo>
                  <a:pt x="1062779" y="283658"/>
                </a:lnTo>
                <a:lnTo>
                  <a:pt x="1058331" y="279524"/>
                </a:lnTo>
                <a:lnTo>
                  <a:pt x="1053246" y="275390"/>
                </a:lnTo>
                <a:lnTo>
                  <a:pt x="1048162" y="271256"/>
                </a:lnTo>
                <a:lnTo>
                  <a:pt x="1042760" y="267440"/>
                </a:lnTo>
                <a:lnTo>
                  <a:pt x="1036722" y="263941"/>
                </a:lnTo>
                <a:lnTo>
                  <a:pt x="1030367" y="260125"/>
                </a:lnTo>
                <a:lnTo>
                  <a:pt x="1024011" y="256945"/>
                </a:lnTo>
                <a:lnTo>
                  <a:pt x="1017020" y="253765"/>
                </a:lnTo>
                <a:lnTo>
                  <a:pt x="1009712" y="250267"/>
                </a:lnTo>
                <a:lnTo>
                  <a:pt x="1002403" y="247723"/>
                </a:lnTo>
                <a:lnTo>
                  <a:pt x="994459" y="245179"/>
                </a:lnTo>
                <a:lnTo>
                  <a:pt x="986515" y="242317"/>
                </a:lnTo>
                <a:lnTo>
                  <a:pt x="977935" y="240091"/>
                </a:lnTo>
                <a:lnTo>
                  <a:pt x="969355" y="237865"/>
                </a:lnTo>
                <a:lnTo>
                  <a:pt x="960457" y="235957"/>
                </a:lnTo>
                <a:lnTo>
                  <a:pt x="951242" y="234367"/>
                </a:lnTo>
                <a:lnTo>
                  <a:pt x="942027" y="233095"/>
                </a:lnTo>
                <a:lnTo>
                  <a:pt x="933129" y="231823"/>
                </a:lnTo>
                <a:lnTo>
                  <a:pt x="923914" y="231187"/>
                </a:lnTo>
                <a:lnTo>
                  <a:pt x="915016" y="230233"/>
                </a:lnTo>
                <a:lnTo>
                  <a:pt x="905801" y="229915"/>
                </a:lnTo>
                <a:lnTo>
                  <a:pt x="896586" y="229915"/>
                </a:lnTo>
                <a:lnTo>
                  <a:pt x="887688" y="229915"/>
                </a:lnTo>
                <a:close/>
                <a:moveTo>
                  <a:pt x="1309369" y="78864"/>
                </a:moveTo>
                <a:lnTo>
                  <a:pt x="1300153" y="79182"/>
                </a:lnTo>
                <a:lnTo>
                  <a:pt x="1290620" y="79500"/>
                </a:lnTo>
                <a:lnTo>
                  <a:pt x="1281405" y="80454"/>
                </a:lnTo>
                <a:lnTo>
                  <a:pt x="1272507" y="81090"/>
                </a:lnTo>
                <a:lnTo>
                  <a:pt x="1263610" y="82362"/>
                </a:lnTo>
                <a:lnTo>
                  <a:pt x="1255030" y="83634"/>
                </a:lnTo>
                <a:lnTo>
                  <a:pt x="1246768" y="85224"/>
                </a:lnTo>
                <a:lnTo>
                  <a:pt x="1238506" y="87132"/>
                </a:lnTo>
                <a:lnTo>
                  <a:pt x="1230562" y="89040"/>
                </a:lnTo>
                <a:lnTo>
                  <a:pt x="1222935" y="91266"/>
                </a:lnTo>
                <a:lnTo>
                  <a:pt x="1215309" y="93492"/>
                </a:lnTo>
                <a:lnTo>
                  <a:pt x="1207682" y="96354"/>
                </a:lnTo>
                <a:lnTo>
                  <a:pt x="1201009" y="99216"/>
                </a:lnTo>
                <a:lnTo>
                  <a:pt x="1194018" y="102079"/>
                </a:lnTo>
                <a:lnTo>
                  <a:pt x="1187663" y="105259"/>
                </a:lnTo>
                <a:lnTo>
                  <a:pt x="1181307" y="108439"/>
                </a:lnTo>
                <a:lnTo>
                  <a:pt x="1175588" y="112255"/>
                </a:lnTo>
                <a:lnTo>
                  <a:pt x="1169868" y="115435"/>
                </a:lnTo>
                <a:lnTo>
                  <a:pt x="1164466" y="119251"/>
                </a:lnTo>
                <a:lnTo>
                  <a:pt x="1159699" y="123067"/>
                </a:lnTo>
                <a:lnTo>
                  <a:pt x="1155250" y="127201"/>
                </a:lnTo>
                <a:lnTo>
                  <a:pt x="1151119" y="131653"/>
                </a:lnTo>
                <a:lnTo>
                  <a:pt x="1147306" y="136105"/>
                </a:lnTo>
                <a:lnTo>
                  <a:pt x="1143811" y="140239"/>
                </a:lnTo>
                <a:lnTo>
                  <a:pt x="1140633" y="144691"/>
                </a:lnTo>
                <a:lnTo>
                  <a:pt x="1138091" y="149143"/>
                </a:lnTo>
                <a:lnTo>
                  <a:pt x="1135866" y="154231"/>
                </a:lnTo>
                <a:lnTo>
                  <a:pt x="1134278" y="159001"/>
                </a:lnTo>
                <a:lnTo>
                  <a:pt x="1132689" y="164089"/>
                </a:lnTo>
                <a:lnTo>
                  <a:pt x="1132053" y="168859"/>
                </a:lnTo>
                <a:lnTo>
                  <a:pt x="1131735" y="173947"/>
                </a:lnTo>
                <a:lnTo>
                  <a:pt x="1132053" y="179353"/>
                </a:lnTo>
                <a:lnTo>
                  <a:pt x="1132371" y="184123"/>
                </a:lnTo>
                <a:lnTo>
                  <a:pt x="1133642" y="189211"/>
                </a:lnTo>
                <a:lnTo>
                  <a:pt x="1135231" y="193981"/>
                </a:lnTo>
                <a:lnTo>
                  <a:pt x="1137137" y="198751"/>
                </a:lnTo>
                <a:lnTo>
                  <a:pt x="1139362" y="203839"/>
                </a:lnTo>
                <a:lnTo>
                  <a:pt x="1142222" y="208291"/>
                </a:lnTo>
                <a:lnTo>
                  <a:pt x="1145399" y="213061"/>
                </a:lnTo>
                <a:lnTo>
                  <a:pt x="1149213" y="217513"/>
                </a:lnTo>
                <a:lnTo>
                  <a:pt x="1153026" y="221965"/>
                </a:lnTo>
                <a:lnTo>
                  <a:pt x="1157475" y="226099"/>
                </a:lnTo>
                <a:lnTo>
                  <a:pt x="1161923" y="230233"/>
                </a:lnTo>
                <a:lnTo>
                  <a:pt x="1167326" y="234049"/>
                </a:lnTo>
                <a:lnTo>
                  <a:pt x="1172410" y="237865"/>
                </a:lnTo>
                <a:lnTo>
                  <a:pt x="1178130" y="241681"/>
                </a:lnTo>
                <a:lnTo>
                  <a:pt x="1184167" y="245497"/>
                </a:lnTo>
                <a:lnTo>
                  <a:pt x="1190841" y="248995"/>
                </a:lnTo>
                <a:lnTo>
                  <a:pt x="1197196" y="251857"/>
                </a:lnTo>
                <a:lnTo>
                  <a:pt x="1204187" y="255355"/>
                </a:lnTo>
                <a:lnTo>
                  <a:pt x="1211496" y="257899"/>
                </a:lnTo>
                <a:lnTo>
                  <a:pt x="1218804" y="261079"/>
                </a:lnTo>
                <a:lnTo>
                  <a:pt x="1226748" y="263305"/>
                </a:lnTo>
                <a:lnTo>
                  <a:pt x="1234057" y="265850"/>
                </a:lnTo>
                <a:lnTo>
                  <a:pt x="1242637" y="267758"/>
                </a:lnTo>
                <a:lnTo>
                  <a:pt x="1250899" y="269984"/>
                </a:lnTo>
                <a:lnTo>
                  <a:pt x="1259479" y="271574"/>
                </a:lnTo>
                <a:lnTo>
                  <a:pt x="1268376" y="273164"/>
                </a:lnTo>
                <a:lnTo>
                  <a:pt x="1276956" y="274754"/>
                </a:lnTo>
                <a:lnTo>
                  <a:pt x="1286171" y="275708"/>
                </a:lnTo>
                <a:lnTo>
                  <a:pt x="1295387" y="276662"/>
                </a:lnTo>
                <a:lnTo>
                  <a:pt x="1304920" y="276980"/>
                </a:lnTo>
                <a:lnTo>
                  <a:pt x="1314453" y="277298"/>
                </a:lnTo>
                <a:lnTo>
                  <a:pt x="1323986" y="277616"/>
                </a:lnTo>
                <a:lnTo>
                  <a:pt x="1333201" y="277298"/>
                </a:lnTo>
                <a:lnTo>
                  <a:pt x="1342417" y="276980"/>
                </a:lnTo>
                <a:lnTo>
                  <a:pt x="1351632" y="276026"/>
                </a:lnTo>
                <a:lnTo>
                  <a:pt x="1360530" y="275390"/>
                </a:lnTo>
                <a:lnTo>
                  <a:pt x="1369427" y="274118"/>
                </a:lnTo>
                <a:lnTo>
                  <a:pt x="1378007" y="272846"/>
                </a:lnTo>
                <a:lnTo>
                  <a:pt x="1386269" y="271256"/>
                </a:lnTo>
                <a:lnTo>
                  <a:pt x="1394531" y="269348"/>
                </a:lnTo>
                <a:lnTo>
                  <a:pt x="1402475" y="267440"/>
                </a:lnTo>
                <a:lnTo>
                  <a:pt x="1410102" y="265214"/>
                </a:lnTo>
                <a:lnTo>
                  <a:pt x="1417728" y="262987"/>
                </a:lnTo>
                <a:lnTo>
                  <a:pt x="1425355" y="260125"/>
                </a:lnTo>
                <a:lnTo>
                  <a:pt x="1432028" y="257263"/>
                </a:lnTo>
                <a:lnTo>
                  <a:pt x="1439019" y="254083"/>
                </a:lnTo>
                <a:lnTo>
                  <a:pt x="1445374" y="251221"/>
                </a:lnTo>
                <a:lnTo>
                  <a:pt x="1451729" y="247723"/>
                </a:lnTo>
                <a:lnTo>
                  <a:pt x="1457449" y="244225"/>
                </a:lnTo>
                <a:lnTo>
                  <a:pt x="1463169" y="241045"/>
                </a:lnTo>
                <a:lnTo>
                  <a:pt x="1468253" y="237229"/>
                </a:lnTo>
                <a:lnTo>
                  <a:pt x="1473338" y="233095"/>
                </a:lnTo>
                <a:lnTo>
                  <a:pt x="1477787" y="229279"/>
                </a:lnTo>
                <a:lnTo>
                  <a:pt x="1481918" y="225145"/>
                </a:lnTo>
                <a:lnTo>
                  <a:pt x="1485731" y="220375"/>
                </a:lnTo>
                <a:lnTo>
                  <a:pt x="1489226" y="215923"/>
                </a:lnTo>
                <a:lnTo>
                  <a:pt x="1492086" y="211471"/>
                </a:lnTo>
                <a:lnTo>
                  <a:pt x="1494628" y="207019"/>
                </a:lnTo>
                <a:lnTo>
                  <a:pt x="1496853" y="202249"/>
                </a:lnTo>
                <a:lnTo>
                  <a:pt x="1498759" y="197479"/>
                </a:lnTo>
                <a:lnTo>
                  <a:pt x="1499713" y="192391"/>
                </a:lnTo>
                <a:lnTo>
                  <a:pt x="1500666" y="187621"/>
                </a:lnTo>
                <a:lnTo>
                  <a:pt x="1500984" y="182215"/>
                </a:lnTo>
                <a:lnTo>
                  <a:pt x="1500984" y="177445"/>
                </a:lnTo>
                <a:lnTo>
                  <a:pt x="1500030" y="172039"/>
                </a:lnTo>
                <a:lnTo>
                  <a:pt x="1499395" y="166951"/>
                </a:lnTo>
                <a:lnTo>
                  <a:pt x="1497806" y="162181"/>
                </a:lnTo>
                <a:lnTo>
                  <a:pt x="1495899" y="157093"/>
                </a:lnTo>
                <a:lnTo>
                  <a:pt x="1493357" y="152641"/>
                </a:lnTo>
                <a:lnTo>
                  <a:pt x="1490815" y="147871"/>
                </a:lnTo>
                <a:lnTo>
                  <a:pt x="1487320" y="143101"/>
                </a:lnTo>
                <a:lnTo>
                  <a:pt x="1483824" y="138967"/>
                </a:lnTo>
                <a:lnTo>
                  <a:pt x="1479693" y="134515"/>
                </a:lnTo>
                <a:lnTo>
                  <a:pt x="1475562" y="130381"/>
                </a:lnTo>
                <a:lnTo>
                  <a:pt x="1470796" y="126247"/>
                </a:lnTo>
                <a:lnTo>
                  <a:pt x="1465711" y="122113"/>
                </a:lnTo>
                <a:lnTo>
                  <a:pt x="1460309" y="118297"/>
                </a:lnTo>
                <a:lnTo>
                  <a:pt x="1454907" y="114481"/>
                </a:lnTo>
                <a:lnTo>
                  <a:pt x="1448870" y="110983"/>
                </a:lnTo>
                <a:lnTo>
                  <a:pt x="1442196" y="107485"/>
                </a:lnTo>
                <a:lnTo>
                  <a:pt x="1435841" y="104305"/>
                </a:lnTo>
                <a:lnTo>
                  <a:pt x="1428532" y="101124"/>
                </a:lnTo>
                <a:lnTo>
                  <a:pt x="1421541" y="98262"/>
                </a:lnTo>
                <a:lnTo>
                  <a:pt x="1414233" y="95400"/>
                </a:lnTo>
                <a:lnTo>
                  <a:pt x="1406606" y="92856"/>
                </a:lnTo>
                <a:lnTo>
                  <a:pt x="1398662" y="90630"/>
                </a:lnTo>
                <a:lnTo>
                  <a:pt x="1390400" y="88404"/>
                </a:lnTo>
                <a:lnTo>
                  <a:pt x="1382138" y="86496"/>
                </a:lnTo>
                <a:lnTo>
                  <a:pt x="1373876" y="84906"/>
                </a:lnTo>
                <a:lnTo>
                  <a:pt x="1364978" y="83316"/>
                </a:lnTo>
                <a:lnTo>
                  <a:pt x="1356081" y="82044"/>
                </a:lnTo>
                <a:lnTo>
                  <a:pt x="1346865" y="80772"/>
                </a:lnTo>
                <a:lnTo>
                  <a:pt x="1337968" y="80136"/>
                </a:lnTo>
                <a:lnTo>
                  <a:pt x="1328435" y="79500"/>
                </a:lnTo>
                <a:lnTo>
                  <a:pt x="1318902" y="79182"/>
                </a:lnTo>
                <a:lnTo>
                  <a:pt x="1309369" y="78864"/>
                </a:lnTo>
                <a:close/>
                <a:moveTo>
                  <a:pt x="1282994" y="0"/>
                </a:moveTo>
                <a:lnTo>
                  <a:pt x="1302060" y="0"/>
                </a:lnTo>
                <a:lnTo>
                  <a:pt x="1321126" y="318"/>
                </a:lnTo>
                <a:lnTo>
                  <a:pt x="1340828" y="1272"/>
                </a:lnTo>
                <a:lnTo>
                  <a:pt x="1359894" y="1908"/>
                </a:lnTo>
                <a:lnTo>
                  <a:pt x="1378960" y="3180"/>
                </a:lnTo>
                <a:lnTo>
                  <a:pt x="1398026" y="4134"/>
                </a:lnTo>
                <a:lnTo>
                  <a:pt x="1416457" y="5724"/>
                </a:lnTo>
                <a:lnTo>
                  <a:pt x="1435523" y="7632"/>
                </a:lnTo>
                <a:lnTo>
                  <a:pt x="1453636" y="9540"/>
                </a:lnTo>
                <a:lnTo>
                  <a:pt x="1472067" y="12084"/>
                </a:lnTo>
                <a:lnTo>
                  <a:pt x="1490497" y="14628"/>
                </a:lnTo>
                <a:lnTo>
                  <a:pt x="1507975" y="17490"/>
                </a:lnTo>
                <a:lnTo>
                  <a:pt x="1525770" y="20034"/>
                </a:lnTo>
                <a:lnTo>
                  <a:pt x="1543565" y="23532"/>
                </a:lnTo>
                <a:lnTo>
                  <a:pt x="1561042" y="27030"/>
                </a:lnTo>
                <a:lnTo>
                  <a:pt x="1578202" y="30846"/>
                </a:lnTo>
                <a:lnTo>
                  <a:pt x="1595044" y="34662"/>
                </a:lnTo>
                <a:lnTo>
                  <a:pt x="1612203" y="38796"/>
                </a:lnTo>
                <a:lnTo>
                  <a:pt x="1628727" y="42930"/>
                </a:lnTo>
                <a:lnTo>
                  <a:pt x="1644933" y="47382"/>
                </a:lnTo>
                <a:lnTo>
                  <a:pt x="1661457" y="51834"/>
                </a:lnTo>
                <a:lnTo>
                  <a:pt x="1677346" y="56922"/>
                </a:lnTo>
                <a:lnTo>
                  <a:pt x="1692599" y="62328"/>
                </a:lnTo>
                <a:lnTo>
                  <a:pt x="1708170" y="67416"/>
                </a:lnTo>
                <a:lnTo>
                  <a:pt x="1723423" y="72822"/>
                </a:lnTo>
                <a:lnTo>
                  <a:pt x="1738675" y="78546"/>
                </a:lnTo>
                <a:lnTo>
                  <a:pt x="1752975" y="84270"/>
                </a:lnTo>
                <a:lnTo>
                  <a:pt x="1767275" y="90312"/>
                </a:lnTo>
                <a:lnTo>
                  <a:pt x="1781574" y="96672"/>
                </a:lnTo>
                <a:lnTo>
                  <a:pt x="1795238" y="102715"/>
                </a:lnTo>
                <a:lnTo>
                  <a:pt x="1808903" y="109393"/>
                </a:lnTo>
                <a:lnTo>
                  <a:pt x="1822567" y="116071"/>
                </a:lnTo>
                <a:lnTo>
                  <a:pt x="1835277" y="122749"/>
                </a:lnTo>
                <a:lnTo>
                  <a:pt x="1847988" y="130063"/>
                </a:lnTo>
                <a:lnTo>
                  <a:pt x="1860381" y="137059"/>
                </a:lnTo>
                <a:lnTo>
                  <a:pt x="1872457" y="144373"/>
                </a:lnTo>
                <a:lnTo>
                  <a:pt x="1884214" y="152005"/>
                </a:lnTo>
                <a:lnTo>
                  <a:pt x="1895654" y="159637"/>
                </a:lnTo>
                <a:lnTo>
                  <a:pt x="1906776" y="167587"/>
                </a:lnTo>
                <a:lnTo>
                  <a:pt x="1917580" y="175537"/>
                </a:lnTo>
                <a:lnTo>
                  <a:pt x="1928066" y="183487"/>
                </a:lnTo>
                <a:lnTo>
                  <a:pt x="1937917" y="191755"/>
                </a:lnTo>
                <a:lnTo>
                  <a:pt x="1947768" y="199705"/>
                </a:lnTo>
                <a:lnTo>
                  <a:pt x="1957301" y="208291"/>
                </a:lnTo>
                <a:lnTo>
                  <a:pt x="1966199" y="216559"/>
                </a:lnTo>
                <a:lnTo>
                  <a:pt x="1974461" y="225463"/>
                </a:lnTo>
                <a:lnTo>
                  <a:pt x="1983040" y="234049"/>
                </a:lnTo>
                <a:lnTo>
                  <a:pt x="1990985" y="243271"/>
                </a:lnTo>
                <a:lnTo>
                  <a:pt x="1998293" y="252175"/>
                </a:lnTo>
                <a:lnTo>
                  <a:pt x="2005602" y="261397"/>
                </a:lnTo>
                <a:lnTo>
                  <a:pt x="2011957" y="270620"/>
                </a:lnTo>
                <a:lnTo>
                  <a:pt x="2018631" y="279842"/>
                </a:lnTo>
                <a:lnTo>
                  <a:pt x="2024033" y="289382"/>
                </a:lnTo>
                <a:lnTo>
                  <a:pt x="2029753" y="298922"/>
                </a:lnTo>
                <a:lnTo>
                  <a:pt x="2034837" y="308462"/>
                </a:lnTo>
                <a:lnTo>
                  <a:pt x="2039286" y="318320"/>
                </a:lnTo>
                <a:lnTo>
                  <a:pt x="2043417" y="328178"/>
                </a:lnTo>
                <a:lnTo>
                  <a:pt x="2047230" y="338036"/>
                </a:lnTo>
                <a:lnTo>
                  <a:pt x="2050725" y="347894"/>
                </a:lnTo>
                <a:lnTo>
                  <a:pt x="2053267" y="357434"/>
                </a:lnTo>
                <a:lnTo>
                  <a:pt x="2055810" y="367928"/>
                </a:lnTo>
                <a:lnTo>
                  <a:pt x="2057716" y="378104"/>
                </a:lnTo>
                <a:lnTo>
                  <a:pt x="2058987" y="388280"/>
                </a:lnTo>
                <a:lnTo>
                  <a:pt x="2060258" y="398456"/>
                </a:lnTo>
                <a:lnTo>
                  <a:pt x="2060576" y="408632"/>
                </a:lnTo>
                <a:lnTo>
                  <a:pt x="2060576" y="419444"/>
                </a:lnTo>
                <a:lnTo>
                  <a:pt x="2060258" y="429621"/>
                </a:lnTo>
                <a:lnTo>
                  <a:pt x="2059305" y="439797"/>
                </a:lnTo>
                <a:lnTo>
                  <a:pt x="2057716" y="449973"/>
                </a:lnTo>
                <a:lnTo>
                  <a:pt x="2055810" y="460149"/>
                </a:lnTo>
                <a:lnTo>
                  <a:pt x="2053267" y="470007"/>
                </a:lnTo>
                <a:lnTo>
                  <a:pt x="2050725" y="480183"/>
                </a:lnTo>
                <a:lnTo>
                  <a:pt x="2047230" y="490041"/>
                </a:lnTo>
                <a:lnTo>
                  <a:pt x="2043417" y="499899"/>
                </a:lnTo>
                <a:lnTo>
                  <a:pt x="2039286" y="509439"/>
                </a:lnTo>
                <a:lnTo>
                  <a:pt x="2034837" y="518979"/>
                </a:lnTo>
                <a:lnTo>
                  <a:pt x="2029753" y="528519"/>
                </a:lnTo>
                <a:lnTo>
                  <a:pt x="2024033" y="537741"/>
                </a:lnTo>
                <a:lnTo>
                  <a:pt x="2017995" y="547281"/>
                </a:lnTo>
                <a:lnTo>
                  <a:pt x="2011957" y="556503"/>
                </a:lnTo>
                <a:lnTo>
                  <a:pt x="2005284" y="565407"/>
                </a:lnTo>
                <a:lnTo>
                  <a:pt x="1997976" y="574311"/>
                </a:lnTo>
                <a:lnTo>
                  <a:pt x="1990349" y="582897"/>
                </a:lnTo>
                <a:lnTo>
                  <a:pt x="1983040" y="591484"/>
                </a:lnTo>
                <a:lnTo>
                  <a:pt x="1974461" y="600388"/>
                </a:lnTo>
                <a:lnTo>
                  <a:pt x="1965881" y="608656"/>
                </a:lnTo>
                <a:lnTo>
                  <a:pt x="1956983" y="616924"/>
                </a:lnTo>
                <a:lnTo>
                  <a:pt x="1947450" y="625192"/>
                </a:lnTo>
                <a:lnTo>
                  <a:pt x="1937599" y="633142"/>
                </a:lnTo>
                <a:lnTo>
                  <a:pt x="1927748" y="640774"/>
                </a:lnTo>
                <a:lnTo>
                  <a:pt x="1916944" y="648724"/>
                </a:lnTo>
                <a:lnTo>
                  <a:pt x="1906458" y="656356"/>
                </a:lnTo>
                <a:lnTo>
                  <a:pt x="1895018" y="663670"/>
                </a:lnTo>
                <a:lnTo>
                  <a:pt x="1883896" y="671302"/>
                </a:lnTo>
                <a:lnTo>
                  <a:pt x="1872139" y="677980"/>
                </a:lnTo>
                <a:lnTo>
                  <a:pt x="1860064" y="685294"/>
                </a:lnTo>
                <a:lnTo>
                  <a:pt x="1847353" y="691972"/>
                </a:lnTo>
                <a:lnTo>
                  <a:pt x="1834642" y="698332"/>
                </a:lnTo>
                <a:lnTo>
                  <a:pt x="1821613" y="705010"/>
                </a:lnTo>
                <a:lnTo>
                  <a:pt x="1808585" y="711370"/>
                </a:lnTo>
                <a:lnTo>
                  <a:pt x="1794921" y="717412"/>
                </a:lnTo>
                <a:lnTo>
                  <a:pt x="1780939" y="723454"/>
                </a:lnTo>
                <a:lnTo>
                  <a:pt x="1766957" y="729179"/>
                </a:lnTo>
                <a:lnTo>
                  <a:pt x="1752657" y="734267"/>
                </a:lnTo>
                <a:lnTo>
                  <a:pt x="1737722" y="739991"/>
                </a:lnTo>
                <a:lnTo>
                  <a:pt x="1723105" y="745079"/>
                </a:lnTo>
                <a:lnTo>
                  <a:pt x="1707852" y="750167"/>
                </a:lnTo>
                <a:lnTo>
                  <a:pt x="1692281" y="754937"/>
                </a:lnTo>
                <a:lnTo>
                  <a:pt x="1676393" y="759389"/>
                </a:lnTo>
                <a:lnTo>
                  <a:pt x="1660504" y="763841"/>
                </a:lnTo>
                <a:lnTo>
                  <a:pt x="1644616" y="767975"/>
                </a:lnTo>
                <a:lnTo>
                  <a:pt x="1628092" y="771791"/>
                </a:lnTo>
                <a:lnTo>
                  <a:pt x="1611885" y="775607"/>
                </a:lnTo>
                <a:lnTo>
                  <a:pt x="1594726" y="779423"/>
                </a:lnTo>
                <a:lnTo>
                  <a:pt x="1577884" y="782921"/>
                </a:lnTo>
                <a:lnTo>
                  <a:pt x="1560724" y="785783"/>
                </a:lnTo>
                <a:lnTo>
                  <a:pt x="1543247" y="788645"/>
                </a:lnTo>
                <a:lnTo>
                  <a:pt x="1525770" y="791189"/>
                </a:lnTo>
                <a:lnTo>
                  <a:pt x="1507975" y="793733"/>
                </a:lnTo>
                <a:lnTo>
                  <a:pt x="1490497" y="796277"/>
                </a:lnTo>
                <a:lnTo>
                  <a:pt x="1472067" y="797867"/>
                </a:lnTo>
                <a:lnTo>
                  <a:pt x="1453954" y="799457"/>
                </a:lnTo>
                <a:lnTo>
                  <a:pt x="1435523" y="801047"/>
                </a:lnTo>
                <a:lnTo>
                  <a:pt x="1417093" y="802637"/>
                </a:lnTo>
                <a:lnTo>
                  <a:pt x="1398026" y="803273"/>
                </a:lnTo>
                <a:lnTo>
                  <a:pt x="1379596" y="804227"/>
                </a:lnTo>
                <a:lnTo>
                  <a:pt x="1360530" y="804545"/>
                </a:lnTo>
                <a:lnTo>
                  <a:pt x="1341146" y="804863"/>
                </a:lnTo>
                <a:lnTo>
                  <a:pt x="1322079" y="804863"/>
                </a:lnTo>
                <a:lnTo>
                  <a:pt x="1302695" y="804545"/>
                </a:lnTo>
                <a:lnTo>
                  <a:pt x="1283311" y="804227"/>
                </a:lnTo>
                <a:lnTo>
                  <a:pt x="1264563" y="802955"/>
                </a:lnTo>
                <a:lnTo>
                  <a:pt x="1245179" y="802319"/>
                </a:lnTo>
                <a:lnTo>
                  <a:pt x="1226113" y="800729"/>
                </a:lnTo>
                <a:lnTo>
                  <a:pt x="1207365" y="799139"/>
                </a:lnTo>
                <a:lnTo>
                  <a:pt x="1188934" y="797231"/>
                </a:lnTo>
                <a:lnTo>
                  <a:pt x="1170185" y="795323"/>
                </a:lnTo>
                <a:lnTo>
                  <a:pt x="1152073" y="793097"/>
                </a:lnTo>
                <a:lnTo>
                  <a:pt x="1133960" y="790553"/>
                </a:lnTo>
                <a:lnTo>
                  <a:pt x="1115847" y="787691"/>
                </a:lnTo>
                <a:lnTo>
                  <a:pt x="1098052" y="784829"/>
                </a:lnTo>
                <a:lnTo>
                  <a:pt x="1080574" y="781331"/>
                </a:lnTo>
                <a:lnTo>
                  <a:pt x="1063097" y="777833"/>
                </a:lnTo>
                <a:lnTo>
                  <a:pt x="1045938" y="774653"/>
                </a:lnTo>
                <a:lnTo>
                  <a:pt x="1028778" y="770837"/>
                </a:lnTo>
                <a:lnTo>
                  <a:pt x="1012254" y="766703"/>
                </a:lnTo>
                <a:lnTo>
                  <a:pt x="995412" y="761933"/>
                </a:lnTo>
                <a:lnTo>
                  <a:pt x="979206" y="757799"/>
                </a:lnTo>
                <a:lnTo>
                  <a:pt x="963000" y="753029"/>
                </a:lnTo>
                <a:lnTo>
                  <a:pt x="947111" y="747941"/>
                </a:lnTo>
                <a:lnTo>
                  <a:pt x="931223" y="743171"/>
                </a:lnTo>
                <a:lnTo>
                  <a:pt x="915970" y="737765"/>
                </a:lnTo>
                <a:lnTo>
                  <a:pt x="900399" y="732041"/>
                </a:lnTo>
                <a:lnTo>
                  <a:pt x="885782" y="726317"/>
                </a:lnTo>
                <a:lnTo>
                  <a:pt x="871164" y="720910"/>
                </a:lnTo>
                <a:lnTo>
                  <a:pt x="856547" y="714550"/>
                </a:lnTo>
                <a:lnTo>
                  <a:pt x="842565" y="708508"/>
                </a:lnTo>
                <a:lnTo>
                  <a:pt x="828583" y="702148"/>
                </a:lnTo>
                <a:lnTo>
                  <a:pt x="814919" y="695788"/>
                </a:lnTo>
                <a:lnTo>
                  <a:pt x="801890" y="688792"/>
                </a:lnTo>
                <a:lnTo>
                  <a:pt x="788862" y="682114"/>
                </a:lnTo>
                <a:lnTo>
                  <a:pt x="776151" y="674800"/>
                </a:lnTo>
                <a:lnTo>
                  <a:pt x="763440" y="667804"/>
                </a:lnTo>
                <a:lnTo>
                  <a:pt x="751683" y="660490"/>
                </a:lnTo>
                <a:lnTo>
                  <a:pt x="739608" y="652858"/>
                </a:lnTo>
                <a:lnTo>
                  <a:pt x="728486" y="645544"/>
                </a:lnTo>
                <a:lnTo>
                  <a:pt x="717364" y="637912"/>
                </a:lnTo>
                <a:lnTo>
                  <a:pt x="706559" y="629962"/>
                </a:lnTo>
                <a:lnTo>
                  <a:pt x="696073" y="621694"/>
                </a:lnTo>
                <a:lnTo>
                  <a:pt x="685904" y="613744"/>
                </a:lnTo>
                <a:lnTo>
                  <a:pt x="676054" y="605158"/>
                </a:lnTo>
                <a:lnTo>
                  <a:pt x="667156" y="596890"/>
                </a:lnTo>
                <a:lnTo>
                  <a:pt x="657941" y="588303"/>
                </a:lnTo>
                <a:lnTo>
                  <a:pt x="649361" y="579399"/>
                </a:lnTo>
                <a:lnTo>
                  <a:pt x="641099" y="570813"/>
                </a:lnTo>
                <a:lnTo>
                  <a:pt x="633155" y="561591"/>
                </a:lnTo>
                <a:lnTo>
                  <a:pt x="625846" y="553005"/>
                </a:lnTo>
                <a:lnTo>
                  <a:pt x="618537" y="543783"/>
                </a:lnTo>
                <a:lnTo>
                  <a:pt x="611864" y="534561"/>
                </a:lnTo>
                <a:lnTo>
                  <a:pt x="605826" y="525339"/>
                </a:lnTo>
                <a:lnTo>
                  <a:pt x="599789" y="515799"/>
                </a:lnTo>
                <a:lnTo>
                  <a:pt x="594387" y="506259"/>
                </a:lnTo>
                <a:lnTo>
                  <a:pt x="589302" y="496719"/>
                </a:lnTo>
                <a:lnTo>
                  <a:pt x="584536" y="487179"/>
                </a:lnTo>
                <a:lnTo>
                  <a:pt x="580405" y="477321"/>
                </a:lnTo>
                <a:lnTo>
                  <a:pt x="576592" y="467463"/>
                </a:lnTo>
                <a:lnTo>
                  <a:pt x="573732" y="457287"/>
                </a:lnTo>
                <a:lnTo>
                  <a:pt x="570554" y="447429"/>
                </a:lnTo>
                <a:lnTo>
                  <a:pt x="568330" y="437253"/>
                </a:lnTo>
                <a:lnTo>
                  <a:pt x="566423" y="427395"/>
                </a:lnTo>
                <a:lnTo>
                  <a:pt x="564834" y="416900"/>
                </a:lnTo>
                <a:lnTo>
                  <a:pt x="563881" y="406724"/>
                </a:lnTo>
                <a:lnTo>
                  <a:pt x="563563" y="396230"/>
                </a:lnTo>
                <a:lnTo>
                  <a:pt x="563563" y="386054"/>
                </a:lnTo>
                <a:lnTo>
                  <a:pt x="563881" y="375242"/>
                </a:lnTo>
                <a:lnTo>
                  <a:pt x="564834" y="365066"/>
                </a:lnTo>
                <a:lnTo>
                  <a:pt x="566423" y="354890"/>
                </a:lnTo>
                <a:lnTo>
                  <a:pt x="568330" y="345032"/>
                </a:lnTo>
                <a:lnTo>
                  <a:pt x="570554" y="334856"/>
                </a:lnTo>
                <a:lnTo>
                  <a:pt x="573732" y="324998"/>
                </a:lnTo>
                <a:lnTo>
                  <a:pt x="576592" y="315140"/>
                </a:lnTo>
                <a:lnTo>
                  <a:pt x="580405" y="305282"/>
                </a:lnTo>
                <a:lnTo>
                  <a:pt x="584536" y="295424"/>
                </a:lnTo>
                <a:lnTo>
                  <a:pt x="589620" y="285884"/>
                </a:lnTo>
                <a:lnTo>
                  <a:pt x="594387" y="276662"/>
                </a:lnTo>
                <a:lnTo>
                  <a:pt x="599789" y="267122"/>
                </a:lnTo>
                <a:lnTo>
                  <a:pt x="605826" y="257899"/>
                </a:lnTo>
                <a:lnTo>
                  <a:pt x="612182" y="248995"/>
                </a:lnTo>
                <a:lnTo>
                  <a:pt x="618537" y="239773"/>
                </a:lnTo>
                <a:lnTo>
                  <a:pt x="625846" y="230869"/>
                </a:lnTo>
                <a:lnTo>
                  <a:pt x="633472" y="221965"/>
                </a:lnTo>
                <a:lnTo>
                  <a:pt x="641417" y="213379"/>
                </a:lnTo>
                <a:lnTo>
                  <a:pt x="649679" y="204475"/>
                </a:lnTo>
                <a:lnTo>
                  <a:pt x="658258" y="196207"/>
                </a:lnTo>
                <a:lnTo>
                  <a:pt x="667156" y="187939"/>
                </a:lnTo>
                <a:lnTo>
                  <a:pt x="676689" y="179989"/>
                </a:lnTo>
                <a:lnTo>
                  <a:pt x="686540" y="172039"/>
                </a:lnTo>
                <a:lnTo>
                  <a:pt x="696709" y="164089"/>
                </a:lnTo>
                <a:lnTo>
                  <a:pt x="706877" y="156457"/>
                </a:lnTo>
                <a:lnTo>
                  <a:pt x="717681" y="148825"/>
                </a:lnTo>
                <a:lnTo>
                  <a:pt x="728803" y="141193"/>
                </a:lnTo>
                <a:lnTo>
                  <a:pt x="740561" y="134197"/>
                </a:lnTo>
                <a:lnTo>
                  <a:pt x="752318" y="126883"/>
                </a:lnTo>
                <a:lnTo>
                  <a:pt x="764394" y="120205"/>
                </a:lnTo>
                <a:lnTo>
                  <a:pt x="776469" y="113209"/>
                </a:lnTo>
                <a:lnTo>
                  <a:pt x="789180" y="106531"/>
                </a:lnTo>
                <a:lnTo>
                  <a:pt x="802208" y="100170"/>
                </a:lnTo>
                <a:lnTo>
                  <a:pt x="815872" y="94128"/>
                </a:lnTo>
                <a:lnTo>
                  <a:pt x="828901" y="87450"/>
                </a:lnTo>
                <a:lnTo>
                  <a:pt x="842883" y="82044"/>
                </a:lnTo>
                <a:lnTo>
                  <a:pt x="857500" y="76320"/>
                </a:lnTo>
                <a:lnTo>
                  <a:pt x="871800" y="70596"/>
                </a:lnTo>
                <a:lnTo>
                  <a:pt x="886099" y="65190"/>
                </a:lnTo>
                <a:lnTo>
                  <a:pt x="901352" y="59784"/>
                </a:lnTo>
                <a:lnTo>
                  <a:pt x="916287" y="55014"/>
                </a:lnTo>
                <a:lnTo>
                  <a:pt x="931858" y="49926"/>
                </a:lnTo>
                <a:lnTo>
                  <a:pt x="947429" y="45474"/>
                </a:lnTo>
                <a:lnTo>
                  <a:pt x="963317" y="41340"/>
                </a:lnTo>
                <a:lnTo>
                  <a:pt x="979524" y="36888"/>
                </a:lnTo>
                <a:lnTo>
                  <a:pt x="995730" y="33072"/>
                </a:lnTo>
                <a:lnTo>
                  <a:pt x="1012572" y="29256"/>
                </a:lnTo>
                <a:lnTo>
                  <a:pt x="1029096" y="25758"/>
                </a:lnTo>
                <a:lnTo>
                  <a:pt x="1046255" y="22578"/>
                </a:lnTo>
                <a:lnTo>
                  <a:pt x="1063733" y="19398"/>
                </a:lnTo>
                <a:lnTo>
                  <a:pt x="1080892" y="16218"/>
                </a:lnTo>
                <a:lnTo>
                  <a:pt x="1098370" y="13674"/>
                </a:lnTo>
                <a:lnTo>
                  <a:pt x="1116165" y="11448"/>
                </a:lnTo>
                <a:lnTo>
                  <a:pt x="1133960" y="9222"/>
                </a:lnTo>
                <a:lnTo>
                  <a:pt x="1152073" y="7314"/>
                </a:lnTo>
                <a:lnTo>
                  <a:pt x="1170185" y="5406"/>
                </a:lnTo>
                <a:lnTo>
                  <a:pt x="1188934" y="3816"/>
                </a:lnTo>
                <a:lnTo>
                  <a:pt x="1207365" y="2862"/>
                </a:lnTo>
                <a:lnTo>
                  <a:pt x="1225795" y="1590"/>
                </a:lnTo>
                <a:lnTo>
                  <a:pt x="1244861" y="954"/>
                </a:lnTo>
                <a:lnTo>
                  <a:pt x="1263610" y="318"/>
                </a:lnTo>
                <a:lnTo>
                  <a:pt x="1282994" y="0"/>
                </a:lnTo>
                <a:close/>
              </a:path>
            </a:pathLst>
          </a:custGeom>
          <a:pattFill prst="dkUpDiag">
            <a:fgClr>
              <a:schemeClr val="accent1"/>
            </a:fgClr>
            <a:bgClr>
              <a:schemeClr val="bg1"/>
            </a:bgClr>
          </a:patt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文本占位符 8"/>
          <p:cNvSpPr>
            <a:spLocks noGrp="1"/>
          </p:cNvSpPr>
          <p:nvPr>
            <p:ph type="body" sz="quarter" idx="16" hasCustomPrompt="1"/>
          </p:nvPr>
        </p:nvSpPr>
        <p:spPr>
          <a:xfrm rot="19591016">
            <a:off x="1470786" y="3644452"/>
            <a:ext cx="516310" cy="389262"/>
          </a:xfrm>
          <a:prstGeom prst="triangle">
            <a:avLst/>
          </a:prstGeom>
          <a:pattFill prst="dkUpDiag">
            <a:fgClr>
              <a:schemeClr val="accent1">
                <a:lumMod val="75000"/>
              </a:schemeClr>
            </a:fgClr>
            <a:bgClr>
              <a:schemeClr val="accent1">
                <a:lumMod val="20000"/>
                <a:lumOff val="80000"/>
              </a:schemeClr>
            </a:bgClr>
          </a:pattFill>
        </p:spPr>
        <p:txBody>
          <a:bodyPr anchor="ctr">
            <a:noAutofit/>
          </a:bodyPr>
          <a:lstStyle>
            <a:lvl1pPr marL="0" indent="0" algn="ctr">
              <a:buNone/>
              <a:defRPr lang="zh-CN" altLang="en-US" sz="2000" b="0" kern="1200" baseline="0" dirty="0">
                <a:solidFill>
                  <a:schemeClr val="bg1"/>
                </a:solidFill>
                <a:latin typeface="微软雅黑" panose="020B0503020204020204" pitchFamily="34" charset="-122"/>
                <a:ea typeface="微软雅黑" panose="020B0503020204020204" pitchFamily="34" charset="-122"/>
                <a:cs typeface="+mn-cs"/>
              </a:defRPr>
            </a:lvl1pPr>
          </a:lstStyle>
          <a:p>
            <a:pPr lvl="0"/>
            <a:r>
              <a:rPr lang="en-US" altLang="zh-CN" dirty="0" smtClean="0"/>
              <a:t>3</a:t>
            </a:r>
            <a:endParaRPr lang="zh-CN" altLang="en-US" dirty="0"/>
          </a:p>
        </p:txBody>
      </p:sp>
      <p:sp>
        <p:nvSpPr>
          <p:cNvPr id="14" name="文本"/>
          <p:cNvSpPr>
            <a:spLocks noGrp="1"/>
          </p:cNvSpPr>
          <p:nvPr>
            <p:ph type="body" sz="quarter" idx="17" hasCustomPrompt="1"/>
          </p:nvPr>
        </p:nvSpPr>
        <p:spPr>
          <a:xfrm>
            <a:off x="2131131" y="4673598"/>
            <a:ext cx="5473337" cy="1682761"/>
          </a:xfrm>
        </p:spPr>
        <p:txBody>
          <a:bodyPr anchor="t"/>
          <a:lstStyle>
            <a:lvl1pPr marL="0" indent="0" algn="l">
              <a:buNone/>
              <a:defRPr/>
            </a:lvl1pPr>
          </a:lstStyle>
          <a:p>
            <a:pPr lvl="0"/>
            <a:r>
              <a:rPr lang="en-US" altLang="zh-CN" dirty="0" smtClean="0"/>
              <a:t>1</a:t>
            </a:r>
          </a:p>
          <a:p>
            <a:pPr lvl="0"/>
            <a:r>
              <a:rPr lang="en-US" altLang="zh-CN" dirty="0" smtClean="0"/>
              <a:t>1</a:t>
            </a:r>
          </a:p>
          <a:p>
            <a:pPr lvl="0"/>
            <a:r>
              <a:rPr lang="en-US" altLang="zh-CN" dirty="0" smtClean="0"/>
              <a:t>2</a:t>
            </a:r>
          </a:p>
        </p:txBody>
      </p:sp>
    </p:spTree>
    <p:extLst>
      <p:ext uri="{BB962C8B-B14F-4D97-AF65-F5344CB8AC3E}">
        <p14:creationId xmlns:p14="http://schemas.microsoft.com/office/powerpoint/2010/main" val="22972198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蓝海/标题/序号/小标题">
    <p:spTree>
      <p:nvGrpSpPr>
        <p:cNvPr id="1" name=""/>
        <p:cNvGrpSpPr/>
        <p:nvPr/>
      </p:nvGrpSpPr>
      <p:grpSpPr>
        <a:xfrm>
          <a:off x="0" y="0"/>
          <a:ext cx="0" cy="0"/>
          <a:chOff x="0" y="0"/>
          <a:chExt cx="0" cy="0"/>
        </a:xfrm>
      </p:grpSpPr>
      <p:sp>
        <p:nvSpPr>
          <p:cNvPr id="2" name="标题"/>
          <p:cNvSpPr>
            <a:spLocks noGrp="1"/>
          </p:cNvSpPr>
          <p:nvPr>
            <p:ph type="title" hasCustomPrompt="1"/>
          </p:nvPr>
        </p:nvSpPr>
        <p:spPr>
          <a:xfrm>
            <a:off x="0" y="2577003"/>
            <a:ext cx="3028950" cy="1673722"/>
          </a:xfrm>
          <a:pattFill prst="dkUpDiag">
            <a:fgClr>
              <a:schemeClr val="accent1">
                <a:lumMod val="75000"/>
              </a:schemeClr>
            </a:fgClr>
            <a:bgClr>
              <a:schemeClr val="accent1">
                <a:lumMod val="20000"/>
                <a:lumOff val="80000"/>
              </a:schemeClr>
            </a:bgClr>
          </a:pattFill>
        </p:spPr>
        <p:txBody>
          <a:bodyPr anchor="ctr">
            <a:noAutofit/>
          </a:bodyPr>
          <a:lstStyle>
            <a:lvl1pPr algn="l">
              <a:defRPr sz="3600" b="0">
                <a:solidFill>
                  <a:schemeClr val="bg1"/>
                </a:solidFill>
                <a:latin typeface="方正正纤黑简体" panose="02000000000000000000" pitchFamily="2" charset="-122"/>
                <a:ea typeface="方正正纤黑简体" panose="02000000000000000000" pitchFamily="2" charset="-122"/>
              </a:defRPr>
            </a:lvl1pPr>
          </a:lstStyle>
          <a:p>
            <a:r>
              <a:rPr lang="zh-CN" altLang="en-US" dirty="0" smtClean="0"/>
              <a:t>单击</a:t>
            </a:r>
            <a:r>
              <a:rPr lang="en-US" altLang="zh-CN" dirty="0" smtClean="0"/>
              <a:t/>
            </a:r>
            <a:br>
              <a:rPr lang="en-US" altLang="zh-CN" dirty="0" smtClean="0"/>
            </a:br>
            <a:r>
              <a:rPr lang="zh-CN" altLang="en-US" dirty="0" smtClean="0"/>
              <a:t>此处编辑母版标题样式</a:t>
            </a:r>
            <a:endParaRPr lang="zh-CN" altLang="en-US" dirty="0"/>
          </a:p>
        </p:txBody>
      </p:sp>
      <p:sp>
        <p:nvSpPr>
          <p:cNvPr id="3" name="日期占位符 2"/>
          <p:cNvSpPr>
            <a:spLocks noGrp="1"/>
          </p:cNvSpPr>
          <p:nvPr>
            <p:ph type="dt" sz="half" idx="10"/>
          </p:nvPr>
        </p:nvSpPr>
        <p:spPr/>
        <p:txBody>
          <a:bodyPr/>
          <a:lstStyle/>
          <a:p>
            <a:fld id="{39A07174-69A7-4881-B801-DD75B6DCE657}" type="datetimeFigureOut">
              <a:rPr lang="zh-CN" altLang="en-US" smtClean="0"/>
              <a:pPr/>
              <a:t>2016-9-14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1D3404D-2A89-4848-B537-054C13590E83}" type="slidenum">
              <a:rPr lang="zh-CN" altLang="en-US" smtClean="0"/>
              <a:pPr/>
              <a:t>‹#›</a:t>
            </a:fld>
            <a:endParaRPr lang="zh-CN" altLang="en-US" dirty="0"/>
          </a:p>
        </p:txBody>
      </p:sp>
      <p:sp>
        <p:nvSpPr>
          <p:cNvPr id="16" name="文本1"/>
          <p:cNvSpPr>
            <a:spLocks noGrp="1"/>
          </p:cNvSpPr>
          <p:nvPr>
            <p:ph type="body" sz="quarter" idx="13"/>
          </p:nvPr>
        </p:nvSpPr>
        <p:spPr>
          <a:xfrm>
            <a:off x="4335484" y="1904457"/>
            <a:ext cx="3925859" cy="450850"/>
          </a:xfrm>
        </p:spPr>
        <p:txBody>
          <a:bodyPr/>
          <a:lstStyle>
            <a:lvl1pPr marL="0" indent="0">
              <a:buNone/>
              <a:defRPr/>
            </a:lvl1pPr>
          </a:lstStyle>
          <a:p>
            <a:pPr lvl="0"/>
            <a:r>
              <a:rPr lang="zh-CN" altLang="en-US" dirty="0" smtClean="0"/>
              <a:t>单击此处编辑母版文本样式</a:t>
            </a:r>
            <a:endParaRPr lang="zh-CN" altLang="en-US" dirty="0"/>
          </a:p>
        </p:txBody>
      </p:sp>
      <p:sp>
        <p:nvSpPr>
          <p:cNvPr id="18" name="文本2"/>
          <p:cNvSpPr>
            <a:spLocks noGrp="1"/>
          </p:cNvSpPr>
          <p:nvPr>
            <p:ph type="body" sz="quarter" idx="14"/>
          </p:nvPr>
        </p:nvSpPr>
        <p:spPr>
          <a:xfrm>
            <a:off x="4337572" y="2733261"/>
            <a:ext cx="3925859" cy="450850"/>
          </a:xfrm>
        </p:spPr>
        <p:txBody>
          <a:bodyPr/>
          <a:lstStyle>
            <a:lvl1pPr marL="0" indent="0">
              <a:buNone/>
              <a:defRPr/>
            </a:lvl1pPr>
          </a:lstStyle>
          <a:p>
            <a:pPr lvl="0"/>
            <a:r>
              <a:rPr lang="zh-CN" altLang="en-US" dirty="0" smtClean="0"/>
              <a:t>单击此处编辑母版文本样式</a:t>
            </a:r>
            <a:endParaRPr lang="zh-CN" altLang="en-US" dirty="0"/>
          </a:p>
        </p:txBody>
      </p:sp>
      <p:sp>
        <p:nvSpPr>
          <p:cNvPr id="19" name="文本4"/>
          <p:cNvSpPr>
            <a:spLocks noGrp="1"/>
          </p:cNvSpPr>
          <p:nvPr>
            <p:ph type="body" sz="quarter" idx="15"/>
          </p:nvPr>
        </p:nvSpPr>
        <p:spPr>
          <a:xfrm>
            <a:off x="4335484" y="4334501"/>
            <a:ext cx="3925859" cy="450850"/>
          </a:xfrm>
        </p:spPr>
        <p:txBody>
          <a:bodyPr/>
          <a:lstStyle>
            <a:lvl1pPr marL="0" indent="0">
              <a:buNone/>
              <a:defRPr/>
            </a:lvl1pPr>
          </a:lstStyle>
          <a:p>
            <a:pPr lvl="0"/>
            <a:r>
              <a:rPr lang="zh-CN" altLang="en-US" dirty="0" smtClean="0"/>
              <a:t>单击此处编辑母版文本样式</a:t>
            </a:r>
            <a:endParaRPr lang="zh-CN" altLang="en-US" dirty="0"/>
          </a:p>
        </p:txBody>
      </p:sp>
      <p:sp>
        <p:nvSpPr>
          <p:cNvPr id="20" name="文本3"/>
          <p:cNvSpPr>
            <a:spLocks noGrp="1"/>
          </p:cNvSpPr>
          <p:nvPr>
            <p:ph type="body" sz="quarter" idx="16"/>
          </p:nvPr>
        </p:nvSpPr>
        <p:spPr>
          <a:xfrm>
            <a:off x="4335484" y="3532837"/>
            <a:ext cx="3925859" cy="450850"/>
          </a:xfrm>
        </p:spPr>
        <p:txBody>
          <a:bodyPr/>
          <a:lstStyle>
            <a:lvl1pPr marL="0" indent="0">
              <a:buNone/>
              <a:defRPr/>
            </a:lvl1pPr>
          </a:lstStyle>
          <a:p>
            <a:pPr lvl="0"/>
            <a:r>
              <a:rPr lang="zh-CN" altLang="en-US" dirty="0" smtClean="0"/>
              <a:t>单击此处编辑母版文本样式</a:t>
            </a:r>
            <a:endParaRPr lang="zh-CN" altLang="en-US" dirty="0"/>
          </a:p>
        </p:txBody>
      </p:sp>
      <p:sp>
        <p:nvSpPr>
          <p:cNvPr id="21" name="等腰三角1"/>
          <p:cNvSpPr/>
          <p:nvPr userDrawn="1"/>
        </p:nvSpPr>
        <p:spPr>
          <a:xfrm rot="19740000">
            <a:off x="3434371" y="1827998"/>
            <a:ext cx="623953" cy="526093"/>
          </a:xfrm>
          <a:prstGeom prst="triangle">
            <a:avLst/>
          </a:prstGeom>
          <a:pattFill prst="dkUpDiag">
            <a:fgClr>
              <a:schemeClr val="accent1"/>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序号1"/>
          <p:cNvSpPr>
            <a:spLocks noGrp="1"/>
          </p:cNvSpPr>
          <p:nvPr>
            <p:ph type="body" sz="quarter" idx="17"/>
          </p:nvPr>
        </p:nvSpPr>
        <p:spPr>
          <a:xfrm>
            <a:off x="3383150" y="1891526"/>
            <a:ext cx="725488" cy="568450"/>
          </a:xfrm>
        </p:spPr>
        <p:txBody>
          <a:bodyPr/>
          <a:lstStyle>
            <a:lvl1pPr marL="0" indent="0" algn="ctr">
              <a:buNone/>
              <a:defRPr/>
            </a:lvl1pPr>
            <a:lvl2pPr algn="ctr">
              <a:defRPr/>
            </a:lvl2pPr>
            <a:lvl3pPr algn="ctr">
              <a:defRPr/>
            </a:lvl3pPr>
            <a:lvl4pPr algn="ctr">
              <a:defRPr/>
            </a:lvl4pPr>
            <a:lvl5pPr algn="ct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3" name="等腰三角2"/>
          <p:cNvSpPr/>
          <p:nvPr userDrawn="1"/>
        </p:nvSpPr>
        <p:spPr>
          <a:xfrm rot="19740000">
            <a:off x="3434371" y="2646868"/>
            <a:ext cx="623953" cy="526093"/>
          </a:xfrm>
          <a:prstGeom prst="triangle">
            <a:avLst/>
          </a:prstGeom>
          <a:pattFill prst="dkUpDiag">
            <a:fgClr>
              <a:schemeClr val="accent1"/>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序号2"/>
          <p:cNvSpPr>
            <a:spLocks noGrp="1"/>
          </p:cNvSpPr>
          <p:nvPr>
            <p:ph type="body" sz="quarter" idx="18"/>
          </p:nvPr>
        </p:nvSpPr>
        <p:spPr>
          <a:xfrm>
            <a:off x="3383150" y="2710396"/>
            <a:ext cx="725488" cy="568450"/>
          </a:xfrm>
        </p:spPr>
        <p:txBody>
          <a:bodyPr/>
          <a:lstStyle>
            <a:lvl1pPr marL="0" indent="0" algn="ctr">
              <a:buNone/>
              <a:defRPr/>
            </a:lvl1pPr>
            <a:lvl2pPr algn="ctr">
              <a:defRPr/>
            </a:lvl2pPr>
            <a:lvl3pPr algn="ctr">
              <a:defRPr/>
            </a:lvl3pPr>
            <a:lvl4pPr algn="ctr">
              <a:defRPr/>
            </a:lvl4pPr>
            <a:lvl5pPr algn="ct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5" name="等腰三角3"/>
          <p:cNvSpPr/>
          <p:nvPr userDrawn="1"/>
        </p:nvSpPr>
        <p:spPr>
          <a:xfrm rot="19740000">
            <a:off x="3434371" y="3452087"/>
            <a:ext cx="623953" cy="526093"/>
          </a:xfrm>
          <a:prstGeom prst="triangle">
            <a:avLst/>
          </a:prstGeom>
          <a:pattFill prst="dkUpDiag">
            <a:fgClr>
              <a:schemeClr val="accent1"/>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序号3"/>
          <p:cNvSpPr>
            <a:spLocks noGrp="1"/>
          </p:cNvSpPr>
          <p:nvPr>
            <p:ph type="body" sz="quarter" idx="19"/>
          </p:nvPr>
        </p:nvSpPr>
        <p:spPr>
          <a:xfrm>
            <a:off x="3383150" y="3515615"/>
            <a:ext cx="725488" cy="568450"/>
          </a:xfrm>
        </p:spPr>
        <p:txBody>
          <a:bodyPr/>
          <a:lstStyle>
            <a:lvl1pPr marL="0" indent="0" algn="ctr">
              <a:buNone/>
              <a:defRPr/>
            </a:lvl1pPr>
            <a:lvl2pPr algn="ctr">
              <a:defRPr/>
            </a:lvl2pPr>
            <a:lvl3pPr algn="ctr">
              <a:defRPr/>
            </a:lvl3pPr>
            <a:lvl4pPr algn="ctr">
              <a:defRPr/>
            </a:lvl4pPr>
            <a:lvl5pPr algn="ct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7" name="等腰三角4"/>
          <p:cNvSpPr/>
          <p:nvPr userDrawn="1"/>
        </p:nvSpPr>
        <p:spPr>
          <a:xfrm rot="19740000">
            <a:off x="3434371" y="4257304"/>
            <a:ext cx="623953" cy="526093"/>
          </a:xfrm>
          <a:prstGeom prst="triangle">
            <a:avLst/>
          </a:prstGeom>
          <a:pattFill prst="dkUpDiag">
            <a:fgClr>
              <a:schemeClr val="accent1"/>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序号4"/>
          <p:cNvSpPr>
            <a:spLocks noGrp="1"/>
          </p:cNvSpPr>
          <p:nvPr>
            <p:ph type="body" sz="quarter" idx="20"/>
          </p:nvPr>
        </p:nvSpPr>
        <p:spPr>
          <a:xfrm>
            <a:off x="3383150" y="4320832"/>
            <a:ext cx="725488" cy="568450"/>
          </a:xfrm>
        </p:spPr>
        <p:txBody>
          <a:bodyPr/>
          <a:lstStyle>
            <a:lvl1pPr marL="0" indent="0" algn="ctr">
              <a:buNone/>
              <a:defRPr/>
            </a:lvl1pPr>
            <a:lvl2pPr algn="ctr">
              <a:defRPr/>
            </a:lvl2pPr>
            <a:lvl3pPr algn="ctr">
              <a:defRPr/>
            </a:lvl3pPr>
            <a:lvl4pPr algn="ctr">
              <a:defRPr/>
            </a:lvl4pPr>
            <a:lvl5pPr algn="ct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8730405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51D3404D-2A89-4848-B537-054C13590E83}" type="slidenum">
              <a:rPr lang="zh-CN" altLang="en-US" smtClean="0"/>
              <a:t>‹#›</a:t>
            </a:fld>
            <a:endParaRPr lang="zh-CN" altLang="en-US"/>
          </a:p>
        </p:txBody>
      </p:sp>
      <p:sp>
        <p:nvSpPr>
          <p:cNvPr id="3" name="KSO_CT2"/>
          <p:cNvSpPr>
            <a:spLocks noGrp="1"/>
          </p:cNvSpPr>
          <p:nvPr>
            <p:ph type="subTitle" idx="1" hasCustomPrompt="1"/>
          </p:nvPr>
        </p:nvSpPr>
        <p:spPr>
          <a:xfrm>
            <a:off x="3099046" y="1536160"/>
            <a:ext cx="2964499" cy="747317"/>
          </a:xfrm>
          <a:noFill/>
        </p:spPr>
        <p:txBody>
          <a:bodyPr anchor="ctr">
            <a:noAutofit/>
          </a:bodyPr>
          <a:lstStyle>
            <a:lvl1pPr marL="0" marR="0" indent="0" algn="ctr" defTabSz="385753" rtl="0" eaLnBrk="1" fontAlgn="auto" latinLnBrk="0" hangingPunct="1">
              <a:lnSpc>
                <a:spcPct val="110000"/>
              </a:lnSpc>
              <a:spcBef>
                <a:spcPts val="760"/>
              </a:spcBef>
              <a:spcAft>
                <a:spcPts val="0"/>
              </a:spcAft>
              <a:buClr>
                <a:schemeClr val="tx1"/>
              </a:buClr>
              <a:buSzPct val="70000"/>
              <a:buFont typeface="Wingdings" panose="05000000000000000000" pitchFamily="2" charset="2"/>
              <a:buNone/>
              <a:tabLst/>
              <a:defRPr sz="1800">
                <a:solidFill>
                  <a:schemeClr val="bg1"/>
                </a:solidFill>
                <a:effectLst/>
              </a:defRPr>
            </a:lvl1pPr>
            <a:lvl2pPr marL="192876" indent="0" algn="ctr">
              <a:buNone/>
              <a:defRPr sz="844"/>
            </a:lvl2pPr>
            <a:lvl3pPr marL="385753" indent="0" algn="ctr">
              <a:buNone/>
              <a:defRPr sz="760"/>
            </a:lvl3pPr>
            <a:lvl4pPr marL="578630" indent="0" algn="ctr">
              <a:buNone/>
              <a:defRPr sz="675"/>
            </a:lvl4pPr>
            <a:lvl5pPr marL="771506" indent="0" algn="ctr">
              <a:buNone/>
              <a:defRPr sz="675"/>
            </a:lvl5pPr>
            <a:lvl6pPr marL="964382" indent="0" algn="ctr">
              <a:buNone/>
              <a:defRPr sz="675"/>
            </a:lvl6pPr>
            <a:lvl7pPr marL="1157259" indent="0" algn="ctr">
              <a:buNone/>
              <a:defRPr sz="675"/>
            </a:lvl7pPr>
            <a:lvl8pPr marL="1350135" indent="0" algn="ctr">
              <a:buNone/>
              <a:defRPr sz="675"/>
            </a:lvl8pPr>
            <a:lvl9pPr marL="1543011" indent="0" algn="ctr">
              <a:buNone/>
              <a:defRPr sz="675"/>
            </a:lvl9pPr>
          </a:lstStyle>
          <a:p>
            <a:r>
              <a:rPr lang="zh-CN" altLang="en-US" dirty="0" smtClean="0"/>
              <a:t>大学生职业生涯规划 </a:t>
            </a:r>
            <a:r>
              <a:rPr lang="en-US" altLang="zh-CN" dirty="0" smtClean="0"/>
              <a:t>00</a:t>
            </a:r>
          </a:p>
        </p:txBody>
      </p:sp>
      <p:sp>
        <p:nvSpPr>
          <p:cNvPr id="7" name="KSO_CT1"/>
          <p:cNvSpPr>
            <a:spLocks noGrp="1"/>
          </p:cNvSpPr>
          <p:nvPr>
            <p:ph type="title" hasCustomPrompt="1"/>
          </p:nvPr>
        </p:nvSpPr>
        <p:spPr>
          <a:xfrm>
            <a:off x="3099046" y="2435922"/>
            <a:ext cx="2964499" cy="1420592"/>
          </a:xfrm>
        </p:spPr>
        <p:txBody>
          <a:bodyPr anchor="ctr">
            <a:noAutofit/>
          </a:bodyPr>
          <a:lstStyle>
            <a:lvl1pPr algn="ctr">
              <a:defRPr sz="3600" baseline="0">
                <a:solidFill>
                  <a:srgbClr val="FFFF00"/>
                </a:solidFill>
                <a:effectLst/>
                <a:latin typeface="+mj-lt"/>
              </a:defRPr>
            </a:lvl1pPr>
          </a:lstStyle>
          <a:p>
            <a:r>
              <a:rPr lang="zh-CN" altLang="en-US" dirty="0" smtClean="0"/>
              <a:t>单击此处</a:t>
            </a:r>
            <a:r>
              <a:rPr lang="en-US" altLang="zh-CN" dirty="0" smtClean="0"/>
              <a:t/>
            </a:r>
            <a:br>
              <a:rPr lang="en-US" altLang="zh-CN" dirty="0" smtClean="0"/>
            </a:br>
            <a:r>
              <a:rPr lang="zh-CN" altLang="en-US" dirty="0" smtClean="0"/>
              <a:t>添加您的标题文字</a:t>
            </a:r>
            <a:endParaRPr lang="zh-CN" altLang="en-US" dirty="0"/>
          </a:p>
        </p:txBody>
      </p:sp>
      <p:sp>
        <p:nvSpPr>
          <p:cNvPr id="8" name="矩形标注 7"/>
          <p:cNvSpPr/>
          <p:nvPr/>
        </p:nvSpPr>
        <p:spPr>
          <a:xfrm>
            <a:off x="2686050" y="1374875"/>
            <a:ext cx="3771900" cy="4108257"/>
          </a:xfrm>
          <a:custGeom>
            <a:avLst/>
            <a:gdLst>
              <a:gd name="connsiteX0" fmla="*/ 0 w 4385007"/>
              <a:gd name="connsiteY0" fmla="*/ 0 h 3623265"/>
              <a:gd name="connsiteX1" fmla="*/ 730835 w 4385007"/>
              <a:gd name="connsiteY1" fmla="*/ 0 h 3623265"/>
              <a:gd name="connsiteX2" fmla="*/ 730835 w 4385007"/>
              <a:gd name="connsiteY2" fmla="*/ 0 h 3623265"/>
              <a:gd name="connsiteX3" fmla="*/ 1827086 w 4385007"/>
              <a:gd name="connsiteY3" fmla="*/ 0 h 3623265"/>
              <a:gd name="connsiteX4" fmla="*/ 4385007 w 4385007"/>
              <a:gd name="connsiteY4" fmla="*/ 0 h 3623265"/>
              <a:gd name="connsiteX5" fmla="*/ 4385007 w 4385007"/>
              <a:gd name="connsiteY5" fmla="*/ 2113571 h 3623265"/>
              <a:gd name="connsiteX6" fmla="*/ 4385007 w 4385007"/>
              <a:gd name="connsiteY6" fmla="*/ 2113571 h 3623265"/>
              <a:gd name="connsiteX7" fmla="*/ 4385007 w 4385007"/>
              <a:gd name="connsiteY7" fmla="*/ 3019388 h 3623265"/>
              <a:gd name="connsiteX8" fmla="*/ 4385007 w 4385007"/>
              <a:gd name="connsiteY8" fmla="*/ 3623265 h 3623265"/>
              <a:gd name="connsiteX9" fmla="*/ 1827086 w 4385007"/>
              <a:gd name="connsiteY9" fmla="*/ 3623265 h 3623265"/>
              <a:gd name="connsiteX10" fmla="*/ 1278975 w 4385007"/>
              <a:gd name="connsiteY10" fmla="*/ 4076173 h 3623265"/>
              <a:gd name="connsiteX11" fmla="*/ 730835 w 4385007"/>
              <a:gd name="connsiteY11" fmla="*/ 3623265 h 3623265"/>
              <a:gd name="connsiteX12" fmla="*/ 0 w 4385007"/>
              <a:gd name="connsiteY12" fmla="*/ 3623265 h 3623265"/>
              <a:gd name="connsiteX13" fmla="*/ 0 w 4385007"/>
              <a:gd name="connsiteY13" fmla="*/ 3019388 h 3623265"/>
              <a:gd name="connsiteX14" fmla="*/ 0 w 4385007"/>
              <a:gd name="connsiteY14" fmla="*/ 2113571 h 3623265"/>
              <a:gd name="connsiteX15" fmla="*/ 0 w 4385007"/>
              <a:gd name="connsiteY15" fmla="*/ 2113571 h 3623265"/>
              <a:gd name="connsiteX16" fmla="*/ 0 w 4385007"/>
              <a:gd name="connsiteY16" fmla="*/ 0 h 3623265"/>
              <a:gd name="connsiteX0" fmla="*/ 0 w 4385007"/>
              <a:gd name="connsiteY0" fmla="*/ 0 h 4076173"/>
              <a:gd name="connsiteX1" fmla="*/ 730835 w 4385007"/>
              <a:gd name="connsiteY1" fmla="*/ 0 h 4076173"/>
              <a:gd name="connsiteX2" fmla="*/ 730835 w 4385007"/>
              <a:gd name="connsiteY2" fmla="*/ 0 h 4076173"/>
              <a:gd name="connsiteX3" fmla="*/ 1827086 w 4385007"/>
              <a:gd name="connsiteY3" fmla="*/ 0 h 4076173"/>
              <a:gd name="connsiteX4" fmla="*/ 4385007 w 4385007"/>
              <a:gd name="connsiteY4" fmla="*/ 0 h 4076173"/>
              <a:gd name="connsiteX5" fmla="*/ 4385007 w 4385007"/>
              <a:gd name="connsiteY5" fmla="*/ 2113571 h 4076173"/>
              <a:gd name="connsiteX6" fmla="*/ 4385007 w 4385007"/>
              <a:gd name="connsiteY6" fmla="*/ 2113571 h 4076173"/>
              <a:gd name="connsiteX7" fmla="*/ 4385007 w 4385007"/>
              <a:gd name="connsiteY7" fmla="*/ 3019388 h 4076173"/>
              <a:gd name="connsiteX8" fmla="*/ 4385007 w 4385007"/>
              <a:gd name="connsiteY8" fmla="*/ 3623265 h 4076173"/>
              <a:gd name="connsiteX9" fmla="*/ 1426033 w 4385007"/>
              <a:gd name="connsiteY9" fmla="*/ 3639307 h 4076173"/>
              <a:gd name="connsiteX10" fmla="*/ 1278975 w 4385007"/>
              <a:gd name="connsiteY10" fmla="*/ 4076173 h 4076173"/>
              <a:gd name="connsiteX11" fmla="*/ 730835 w 4385007"/>
              <a:gd name="connsiteY11" fmla="*/ 3623265 h 4076173"/>
              <a:gd name="connsiteX12" fmla="*/ 0 w 4385007"/>
              <a:gd name="connsiteY12" fmla="*/ 3623265 h 4076173"/>
              <a:gd name="connsiteX13" fmla="*/ 0 w 4385007"/>
              <a:gd name="connsiteY13" fmla="*/ 3019388 h 4076173"/>
              <a:gd name="connsiteX14" fmla="*/ 0 w 4385007"/>
              <a:gd name="connsiteY14" fmla="*/ 2113571 h 4076173"/>
              <a:gd name="connsiteX15" fmla="*/ 0 w 4385007"/>
              <a:gd name="connsiteY15" fmla="*/ 2113571 h 4076173"/>
              <a:gd name="connsiteX16" fmla="*/ 0 w 4385007"/>
              <a:gd name="connsiteY16" fmla="*/ 0 h 4076173"/>
              <a:gd name="connsiteX0" fmla="*/ 0 w 4385007"/>
              <a:gd name="connsiteY0" fmla="*/ 0 h 4108257"/>
              <a:gd name="connsiteX1" fmla="*/ 730835 w 4385007"/>
              <a:gd name="connsiteY1" fmla="*/ 0 h 4108257"/>
              <a:gd name="connsiteX2" fmla="*/ 730835 w 4385007"/>
              <a:gd name="connsiteY2" fmla="*/ 0 h 4108257"/>
              <a:gd name="connsiteX3" fmla="*/ 1827086 w 4385007"/>
              <a:gd name="connsiteY3" fmla="*/ 0 h 4108257"/>
              <a:gd name="connsiteX4" fmla="*/ 4385007 w 4385007"/>
              <a:gd name="connsiteY4" fmla="*/ 0 h 4108257"/>
              <a:gd name="connsiteX5" fmla="*/ 4385007 w 4385007"/>
              <a:gd name="connsiteY5" fmla="*/ 2113571 h 4108257"/>
              <a:gd name="connsiteX6" fmla="*/ 4385007 w 4385007"/>
              <a:gd name="connsiteY6" fmla="*/ 2113571 h 4108257"/>
              <a:gd name="connsiteX7" fmla="*/ 4385007 w 4385007"/>
              <a:gd name="connsiteY7" fmla="*/ 3019388 h 4108257"/>
              <a:gd name="connsiteX8" fmla="*/ 4385007 w 4385007"/>
              <a:gd name="connsiteY8" fmla="*/ 3623265 h 4108257"/>
              <a:gd name="connsiteX9" fmla="*/ 1426033 w 4385007"/>
              <a:gd name="connsiteY9" fmla="*/ 3639307 h 4108257"/>
              <a:gd name="connsiteX10" fmla="*/ 1054386 w 4385007"/>
              <a:gd name="connsiteY10" fmla="*/ 4108257 h 4108257"/>
              <a:gd name="connsiteX11" fmla="*/ 730835 w 4385007"/>
              <a:gd name="connsiteY11" fmla="*/ 3623265 h 4108257"/>
              <a:gd name="connsiteX12" fmla="*/ 0 w 4385007"/>
              <a:gd name="connsiteY12" fmla="*/ 3623265 h 4108257"/>
              <a:gd name="connsiteX13" fmla="*/ 0 w 4385007"/>
              <a:gd name="connsiteY13" fmla="*/ 3019388 h 4108257"/>
              <a:gd name="connsiteX14" fmla="*/ 0 w 4385007"/>
              <a:gd name="connsiteY14" fmla="*/ 2113571 h 4108257"/>
              <a:gd name="connsiteX15" fmla="*/ 0 w 4385007"/>
              <a:gd name="connsiteY15" fmla="*/ 2113571 h 4108257"/>
              <a:gd name="connsiteX16" fmla="*/ 0 w 4385007"/>
              <a:gd name="connsiteY16" fmla="*/ 0 h 4108257"/>
              <a:gd name="connsiteX0" fmla="*/ 0 w 4385007"/>
              <a:gd name="connsiteY0" fmla="*/ 0 h 4108257"/>
              <a:gd name="connsiteX1" fmla="*/ 730835 w 4385007"/>
              <a:gd name="connsiteY1" fmla="*/ 0 h 4108257"/>
              <a:gd name="connsiteX2" fmla="*/ 730835 w 4385007"/>
              <a:gd name="connsiteY2" fmla="*/ 0 h 4108257"/>
              <a:gd name="connsiteX3" fmla="*/ 1827086 w 4385007"/>
              <a:gd name="connsiteY3" fmla="*/ 0 h 4108257"/>
              <a:gd name="connsiteX4" fmla="*/ 4385007 w 4385007"/>
              <a:gd name="connsiteY4" fmla="*/ 0 h 4108257"/>
              <a:gd name="connsiteX5" fmla="*/ 4385007 w 4385007"/>
              <a:gd name="connsiteY5" fmla="*/ 2113571 h 4108257"/>
              <a:gd name="connsiteX6" fmla="*/ 4385007 w 4385007"/>
              <a:gd name="connsiteY6" fmla="*/ 2113571 h 4108257"/>
              <a:gd name="connsiteX7" fmla="*/ 4385007 w 4385007"/>
              <a:gd name="connsiteY7" fmla="*/ 3019388 h 4108257"/>
              <a:gd name="connsiteX8" fmla="*/ 4385007 w 4385007"/>
              <a:gd name="connsiteY8" fmla="*/ 3623265 h 4108257"/>
              <a:gd name="connsiteX9" fmla="*/ 1426033 w 4385007"/>
              <a:gd name="connsiteY9" fmla="*/ 3639307 h 4108257"/>
              <a:gd name="connsiteX10" fmla="*/ 1118554 w 4385007"/>
              <a:gd name="connsiteY10" fmla="*/ 4108257 h 4108257"/>
              <a:gd name="connsiteX11" fmla="*/ 730835 w 4385007"/>
              <a:gd name="connsiteY11" fmla="*/ 3623265 h 4108257"/>
              <a:gd name="connsiteX12" fmla="*/ 0 w 4385007"/>
              <a:gd name="connsiteY12" fmla="*/ 3623265 h 4108257"/>
              <a:gd name="connsiteX13" fmla="*/ 0 w 4385007"/>
              <a:gd name="connsiteY13" fmla="*/ 3019388 h 4108257"/>
              <a:gd name="connsiteX14" fmla="*/ 0 w 4385007"/>
              <a:gd name="connsiteY14" fmla="*/ 2113571 h 4108257"/>
              <a:gd name="connsiteX15" fmla="*/ 0 w 4385007"/>
              <a:gd name="connsiteY15" fmla="*/ 2113571 h 4108257"/>
              <a:gd name="connsiteX16" fmla="*/ 0 w 4385007"/>
              <a:gd name="connsiteY16" fmla="*/ 0 h 410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5007" h="4108257">
                <a:moveTo>
                  <a:pt x="0" y="0"/>
                </a:moveTo>
                <a:lnTo>
                  <a:pt x="730835" y="0"/>
                </a:lnTo>
                <a:lnTo>
                  <a:pt x="730835" y="0"/>
                </a:lnTo>
                <a:lnTo>
                  <a:pt x="1827086" y="0"/>
                </a:lnTo>
                <a:lnTo>
                  <a:pt x="4385007" y="0"/>
                </a:lnTo>
                <a:lnTo>
                  <a:pt x="4385007" y="2113571"/>
                </a:lnTo>
                <a:lnTo>
                  <a:pt x="4385007" y="2113571"/>
                </a:lnTo>
                <a:lnTo>
                  <a:pt x="4385007" y="3019388"/>
                </a:lnTo>
                <a:lnTo>
                  <a:pt x="4385007" y="3623265"/>
                </a:lnTo>
                <a:lnTo>
                  <a:pt x="1426033" y="3639307"/>
                </a:lnTo>
                <a:lnTo>
                  <a:pt x="1118554" y="4108257"/>
                </a:lnTo>
                <a:lnTo>
                  <a:pt x="730835" y="3623265"/>
                </a:lnTo>
                <a:lnTo>
                  <a:pt x="0" y="3623265"/>
                </a:lnTo>
                <a:lnTo>
                  <a:pt x="0" y="3019388"/>
                </a:lnTo>
                <a:lnTo>
                  <a:pt x="0" y="2113571"/>
                </a:lnTo>
                <a:lnTo>
                  <a:pt x="0" y="2113571"/>
                </a:lnTo>
                <a:lnTo>
                  <a:pt x="0" y="0"/>
                </a:lnTo>
                <a:close/>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KSO_CT2"/>
          <p:cNvSpPr txBox="1">
            <a:spLocks/>
          </p:cNvSpPr>
          <p:nvPr/>
        </p:nvSpPr>
        <p:spPr>
          <a:xfrm>
            <a:off x="3099046" y="4040368"/>
            <a:ext cx="2964499" cy="747317"/>
          </a:xfrm>
          <a:prstGeom prst="rect">
            <a:avLst/>
          </a:prstGeom>
          <a:noFill/>
        </p:spPr>
        <p:txBody>
          <a:bodyPr vert="horz" lIns="51435" tIns="25718" rIns="51435" bIns="25718" rtlCol="0" anchor="ctr">
            <a:noAutofit/>
          </a:bodyPr>
          <a:lstStyle>
            <a:lvl1pPr marL="0" indent="0" algn="ctr" defTabSz="685800" rtl="0" eaLnBrk="1" latinLnBrk="0" hangingPunct="1">
              <a:lnSpc>
                <a:spcPct val="110000"/>
              </a:lnSpc>
              <a:spcBef>
                <a:spcPts val="1350"/>
              </a:spcBef>
              <a:spcAft>
                <a:spcPts val="0"/>
              </a:spcAft>
              <a:buClr>
                <a:schemeClr val="tx1"/>
              </a:buClr>
              <a:buSzPct val="70000"/>
              <a:buFont typeface="Wingdings" panose="05000000000000000000" pitchFamily="2" charset="2"/>
              <a:buNone/>
              <a:defRPr sz="1800" kern="1200" baseline="0">
                <a:solidFill>
                  <a:schemeClr val="tx1"/>
                </a:solidFill>
                <a:effectLst/>
                <a:latin typeface="+mj-ea"/>
                <a:ea typeface="+mj-ea"/>
                <a:cs typeface="+mn-cs"/>
              </a:defRPr>
            </a:lvl1pPr>
            <a:lvl2pPr marL="342900" indent="0" algn="ctr" defTabSz="685800" rtl="0" eaLnBrk="1" latinLnBrk="0" hangingPunct="1">
              <a:lnSpc>
                <a:spcPct val="150000"/>
              </a:lnSpc>
              <a:spcBef>
                <a:spcPts val="0"/>
              </a:spcBef>
              <a:spcAft>
                <a:spcPts val="450"/>
              </a:spcAft>
              <a:buClr>
                <a:schemeClr val="accent2">
                  <a:lumMod val="60000"/>
                  <a:lumOff val="40000"/>
                </a:schemeClr>
              </a:buClr>
              <a:buFont typeface="幼圆" panose="02010509060101010101" pitchFamily="49" charset="-122"/>
              <a:buNone/>
              <a:defRPr sz="1500" kern="1200" baseline="0">
                <a:solidFill>
                  <a:schemeClr val="tx1"/>
                </a:solidFill>
                <a:latin typeface="+mn-ea"/>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zh-CN" altLang="en-US" sz="2000" dirty="0" smtClean="0">
                <a:solidFill>
                  <a:schemeClr val="bg1"/>
                </a:solidFill>
              </a:rPr>
              <a:t>著者：庄明科 谢伟</a:t>
            </a:r>
          </a:p>
        </p:txBody>
      </p:sp>
      <p:sp>
        <p:nvSpPr>
          <p:cNvPr id="22" name="等腰三角形 21"/>
          <p:cNvSpPr/>
          <p:nvPr/>
        </p:nvSpPr>
        <p:spPr>
          <a:xfrm rot="4295707">
            <a:off x="361236" y="237968"/>
            <a:ext cx="534827" cy="760550"/>
          </a:xfrm>
          <a:prstGeom prst="triangl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013"/>
          </a:p>
        </p:txBody>
      </p:sp>
      <p:sp>
        <p:nvSpPr>
          <p:cNvPr id="23" name="等腰三角形 22"/>
          <p:cNvSpPr/>
          <p:nvPr/>
        </p:nvSpPr>
        <p:spPr>
          <a:xfrm rot="7360026">
            <a:off x="1050426" y="690950"/>
            <a:ext cx="835552" cy="12123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lgn="ctr"/>
            <a:endParaRPr lang="zh-CN" altLang="en-US" sz="1013">
              <a:sym typeface="Arial" pitchFamily="34" charset="0"/>
            </a:endParaRPr>
          </a:p>
        </p:txBody>
      </p:sp>
      <p:sp>
        <p:nvSpPr>
          <p:cNvPr id="24" name="等腰三角形 23"/>
          <p:cNvSpPr/>
          <p:nvPr/>
        </p:nvSpPr>
        <p:spPr>
          <a:xfrm rot="20611495">
            <a:off x="1374718" y="2108200"/>
            <a:ext cx="749714" cy="24547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lgn="ctr"/>
            <a:endParaRPr lang="zh-CN" altLang="en-US" sz="1013">
              <a:sym typeface="Arial" pitchFamily="34" charset="0"/>
            </a:endParaRPr>
          </a:p>
        </p:txBody>
      </p:sp>
      <p:sp>
        <p:nvSpPr>
          <p:cNvPr id="25" name="等腰三角形 24"/>
          <p:cNvSpPr/>
          <p:nvPr/>
        </p:nvSpPr>
        <p:spPr>
          <a:xfrm rot="20611495" flipV="1">
            <a:off x="8523505" y="5321591"/>
            <a:ext cx="340642" cy="328909"/>
          </a:xfrm>
          <a:prstGeom prst="triangl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013">
              <a:sym typeface="Arial" pitchFamily="34" charset="0"/>
            </a:endParaRPr>
          </a:p>
        </p:txBody>
      </p:sp>
      <p:sp>
        <p:nvSpPr>
          <p:cNvPr id="26" name="等腰三角形 25"/>
          <p:cNvSpPr/>
          <p:nvPr/>
        </p:nvSpPr>
        <p:spPr>
          <a:xfrm rot="11191980">
            <a:off x="7543206" y="4845614"/>
            <a:ext cx="1128766" cy="4631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lgn="ctr"/>
            <a:endParaRPr lang="zh-CN" altLang="en-US" sz="1013">
              <a:sym typeface="Arial" pitchFamily="34" charset="0"/>
            </a:endParaRPr>
          </a:p>
        </p:txBody>
      </p:sp>
      <p:sp>
        <p:nvSpPr>
          <p:cNvPr id="27" name="等腰三角形 26"/>
          <p:cNvSpPr/>
          <p:nvPr/>
        </p:nvSpPr>
        <p:spPr>
          <a:xfrm rot="15002990">
            <a:off x="8045367" y="3839647"/>
            <a:ext cx="518888" cy="1133170"/>
          </a:xfrm>
          <a:prstGeom prst="triangle">
            <a:avLst>
              <a:gd name="adj" fmla="val 44062"/>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013" dirty="0">
              <a:sym typeface="Arial" pitchFamily="34" charset="0"/>
            </a:endParaRPr>
          </a:p>
        </p:txBody>
      </p:sp>
    </p:spTree>
    <p:extLst>
      <p:ext uri="{BB962C8B-B14F-4D97-AF65-F5344CB8AC3E}">
        <p14:creationId xmlns:p14="http://schemas.microsoft.com/office/powerpoint/2010/main" val="41608197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620" userDrawn="1">
          <p15:clr>
            <a:srgbClr val="FBAE40"/>
          </p15:clr>
        </p15:guide>
        <p15:guide id="2" pos="4967" userDrawn="1">
          <p15:clr>
            <a:srgbClr val="FBAE40"/>
          </p15:clr>
        </p15:guide>
        <p15:guide id="3" orient="horz" pos="2160" userDrawn="1">
          <p15:clr>
            <a:srgbClr val="FBAE40"/>
          </p15:clr>
        </p15:guide>
        <p15:guide id="4" pos="662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noFill/>
        </p:spPr>
        <p:txBody>
          <a:bodyPr/>
          <a:lstStyle>
            <a:lvl1pPr>
              <a:defRPr>
                <a:solidFill>
                  <a:schemeClr val="bg1"/>
                </a:solidFill>
              </a:defRPr>
            </a:lvl1pPr>
          </a:lstStyle>
          <a:p>
            <a:r>
              <a:rPr lang="zh-CN" altLang="en-US" dirty="0" smtClean="0"/>
              <a:t>单击此处编辑母版标题样式</a:t>
            </a:r>
            <a:endParaRPr lang="en-US" dirty="0"/>
          </a:p>
        </p:txBody>
      </p:sp>
      <p:sp>
        <p:nvSpPr>
          <p:cNvPr id="3" name="KSO_BC1"/>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p:txBody>
      </p:sp>
      <p:sp>
        <p:nvSpPr>
          <p:cNvPr id="4" name="KSO_FD"/>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51D3404D-2A89-4848-B537-054C13590E83}" type="slidenum">
              <a:rPr lang="zh-CN" altLang="en-US" smtClean="0"/>
              <a:t>‹#›</a:t>
            </a:fld>
            <a:endParaRPr lang="zh-CN" altLang="en-US"/>
          </a:p>
        </p:txBody>
      </p:sp>
    </p:spTree>
    <p:extLst>
      <p:ext uri="{BB962C8B-B14F-4D97-AF65-F5344CB8AC3E}">
        <p14:creationId xmlns:p14="http://schemas.microsoft.com/office/powerpoint/2010/main" val="18408895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2176" y="2259265"/>
            <a:ext cx="5104018" cy="1235075"/>
          </a:xfrm>
        </p:spPr>
        <p:txBody>
          <a:bodyPr anchor="ctr">
            <a:normAutofit/>
          </a:bodyPr>
          <a:lstStyle>
            <a:lvl1pPr algn="ctr">
              <a:defRPr sz="3600">
                <a:solidFill>
                  <a:srgbClr val="FFFF00"/>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2092177" y="3607824"/>
            <a:ext cx="5104016" cy="468000"/>
          </a:xfrm>
          <a:prstGeom prst="rect">
            <a:avLst/>
          </a:prstGeom>
          <a:noFill/>
        </p:spPr>
        <p:txBody>
          <a:bodyPr anchor="ctr">
            <a:normAutofit/>
          </a:bodyPr>
          <a:lstStyle>
            <a:lvl1pPr marL="0" indent="0" algn="ctr">
              <a:buNone/>
              <a:defRPr sz="2000">
                <a:solidFill>
                  <a:schemeClr val="bg1"/>
                </a:solidFill>
              </a:defRPr>
            </a:lvl1pPr>
            <a:lvl2pPr marL="192876" indent="0">
              <a:buNone/>
              <a:defRPr sz="844">
                <a:solidFill>
                  <a:schemeClr val="tx1">
                    <a:tint val="75000"/>
                  </a:schemeClr>
                </a:solidFill>
              </a:defRPr>
            </a:lvl2pPr>
            <a:lvl3pPr marL="385753" indent="0">
              <a:buNone/>
              <a:defRPr sz="760">
                <a:solidFill>
                  <a:schemeClr val="tx1">
                    <a:tint val="75000"/>
                  </a:schemeClr>
                </a:solidFill>
              </a:defRPr>
            </a:lvl3pPr>
            <a:lvl4pPr marL="578630" indent="0">
              <a:buNone/>
              <a:defRPr sz="675">
                <a:solidFill>
                  <a:schemeClr val="tx1">
                    <a:tint val="75000"/>
                  </a:schemeClr>
                </a:solidFill>
              </a:defRPr>
            </a:lvl4pPr>
            <a:lvl5pPr marL="771506" indent="0">
              <a:buNone/>
              <a:defRPr sz="675">
                <a:solidFill>
                  <a:schemeClr val="tx1">
                    <a:tint val="75000"/>
                  </a:schemeClr>
                </a:solidFill>
              </a:defRPr>
            </a:lvl5pPr>
            <a:lvl6pPr marL="964382" indent="0">
              <a:buNone/>
              <a:defRPr sz="675">
                <a:solidFill>
                  <a:schemeClr val="tx1">
                    <a:tint val="75000"/>
                  </a:schemeClr>
                </a:solidFill>
              </a:defRPr>
            </a:lvl6pPr>
            <a:lvl7pPr marL="1157259" indent="0">
              <a:buNone/>
              <a:defRPr sz="675">
                <a:solidFill>
                  <a:schemeClr val="tx1">
                    <a:tint val="75000"/>
                  </a:schemeClr>
                </a:solidFill>
              </a:defRPr>
            </a:lvl7pPr>
            <a:lvl8pPr marL="1350135" indent="0">
              <a:buNone/>
              <a:defRPr sz="675">
                <a:solidFill>
                  <a:schemeClr val="tx1">
                    <a:tint val="75000"/>
                  </a:schemeClr>
                </a:solidFill>
              </a:defRPr>
            </a:lvl8pPr>
            <a:lvl9pPr marL="1543011" indent="0">
              <a:buNone/>
              <a:defRPr sz="675">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51D3404D-2A89-4848-B537-054C13590E83}" type="slidenum">
              <a:rPr lang="zh-CN" altLang="en-US" smtClean="0"/>
              <a:t>‹#›</a:t>
            </a:fld>
            <a:endParaRPr lang="zh-CN" altLang="en-US"/>
          </a:p>
        </p:txBody>
      </p:sp>
    </p:spTree>
    <p:extLst>
      <p:ext uri="{BB962C8B-B14F-4D97-AF65-F5344CB8AC3E}">
        <p14:creationId xmlns:p14="http://schemas.microsoft.com/office/powerpoint/2010/main" val="307457774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smtClean="0"/>
              <a:t>单击此处编辑母版标题样式</a:t>
            </a:r>
            <a:endParaRPr lang="en-US" dirty="0"/>
          </a:p>
        </p:txBody>
      </p:sp>
      <p:sp>
        <p:nvSpPr>
          <p:cNvPr id="4" name="KSO_BC2"/>
          <p:cNvSpPr>
            <a:spLocks noGrp="1"/>
          </p:cNvSpPr>
          <p:nvPr>
            <p:ph sz="half" idx="2"/>
          </p:nvPr>
        </p:nvSpPr>
        <p:spPr>
          <a:xfrm>
            <a:off x="4889501" y="1244602"/>
            <a:ext cx="3820587" cy="4932363"/>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KSO_FD"/>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51D3404D-2A89-4848-B537-054C13590E83}" type="slidenum">
              <a:rPr lang="zh-CN" altLang="en-US" smtClean="0"/>
              <a:t>‹#›</a:t>
            </a:fld>
            <a:endParaRPr lang="zh-CN" altLang="en-US"/>
          </a:p>
        </p:txBody>
      </p:sp>
      <p:sp>
        <p:nvSpPr>
          <p:cNvPr id="13" name="内容占位符 12"/>
          <p:cNvSpPr>
            <a:spLocks noGrp="1"/>
          </p:cNvSpPr>
          <p:nvPr>
            <p:ph sz="quarter" idx="13"/>
          </p:nvPr>
        </p:nvSpPr>
        <p:spPr>
          <a:xfrm>
            <a:off x="425450" y="1253333"/>
            <a:ext cx="4108450" cy="4923632"/>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8244497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417450" y="423591"/>
            <a:ext cx="6984076" cy="717023"/>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430878" y="1376363"/>
            <a:ext cx="3868340" cy="823912"/>
          </a:xfrm>
        </p:spPr>
        <p:txBody>
          <a:bodyPr anchor="b">
            <a:normAutofit/>
          </a:bodyPr>
          <a:lstStyle>
            <a:lvl1pPr marL="0" indent="0">
              <a:buNone/>
              <a:defRPr sz="1800" b="1"/>
            </a:lvl1pPr>
            <a:lvl2pPr marL="192876" indent="0">
              <a:buNone/>
              <a:defRPr sz="844" b="1"/>
            </a:lvl2pPr>
            <a:lvl3pPr marL="385753" indent="0">
              <a:buNone/>
              <a:defRPr sz="760" b="1"/>
            </a:lvl3pPr>
            <a:lvl4pPr marL="578630" indent="0">
              <a:buNone/>
              <a:defRPr sz="675" b="1"/>
            </a:lvl4pPr>
            <a:lvl5pPr marL="771506" indent="0">
              <a:buNone/>
              <a:defRPr sz="675" b="1"/>
            </a:lvl5pPr>
            <a:lvl6pPr marL="964382" indent="0">
              <a:buNone/>
              <a:defRPr sz="675" b="1"/>
            </a:lvl6pPr>
            <a:lvl7pPr marL="1157259" indent="0">
              <a:buNone/>
              <a:defRPr sz="675" b="1"/>
            </a:lvl7pPr>
            <a:lvl8pPr marL="1350135" indent="0">
              <a:buNone/>
              <a:defRPr sz="675" b="1"/>
            </a:lvl8pPr>
            <a:lvl9pPr marL="1543011" indent="0">
              <a:buNone/>
              <a:defRPr sz="675" b="1"/>
            </a:lvl9pPr>
          </a:lstStyle>
          <a:p>
            <a:pPr lvl="0"/>
            <a:r>
              <a:rPr lang="zh-CN" altLang="en-US" dirty="0" smtClean="0"/>
              <a:t>单击此处编辑母版文本样式</a:t>
            </a:r>
          </a:p>
        </p:txBody>
      </p:sp>
      <p:sp>
        <p:nvSpPr>
          <p:cNvPr id="4" name="KSO_BC1"/>
          <p:cNvSpPr>
            <a:spLocks noGrp="1"/>
          </p:cNvSpPr>
          <p:nvPr>
            <p:ph sz="half" idx="2"/>
          </p:nvPr>
        </p:nvSpPr>
        <p:spPr>
          <a:xfrm>
            <a:off x="430878" y="2200275"/>
            <a:ext cx="3868340" cy="3684588"/>
          </a:xfrm>
        </p:spPr>
        <p:txBody>
          <a:bodyPr/>
          <a:lstStyle/>
          <a:p>
            <a:pPr lvl="0"/>
            <a:r>
              <a:rPr lang="zh-CN" altLang="en-US" dirty="0" smtClean="0"/>
              <a:t>单击此处编辑母版文本样式</a:t>
            </a:r>
          </a:p>
          <a:p>
            <a:pPr lvl="1"/>
            <a:r>
              <a:rPr lang="zh-CN" altLang="en-US" dirty="0" smtClean="0"/>
              <a:t>第二级</a:t>
            </a:r>
          </a:p>
        </p:txBody>
      </p:sp>
      <p:sp>
        <p:nvSpPr>
          <p:cNvPr id="5" name="Text Placeholder 4"/>
          <p:cNvSpPr>
            <a:spLocks noGrp="1"/>
          </p:cNvSpPr>
          <p:nvPr>
            <p:ph type="body" sz="quarter" idx="3"/>
          </p:nvPr>
        </p:nvSpPr>
        <p:spPr>
          <a:xfrm>
            <a:off x="4823888" y="1376363"/>
            <a:ext cx="3887391" cy="823912"/>
          </a:xfrm>
        </p:spPr>
        <p:txBody>
          <a:bodyPr anchor="b">
            <a:normAutofit/>
          </a:bodyPr>
          <a:lstStyle>
            <a:lvl1pPr marL="0" indent="0">
              <a:buNone/>
              <a:defRPr sz="1800" b="1"/>
            </a:lvl1pPr>
            <a:lvl2pPr marL="192876" indent="0">
              <a:buNone/>
              <a:defRPr sz="844" b="1"/>
            </a:lvl2pPr>
            <a:lvl3pPr marL="385753" indent="0">
              <a:buNone/>
              <a:defRPr sz="760" b="1"/>
            </a:lvl3pPr>
            <a:lvl4pPr marL="578630" indent="0">
              <a:buNone/>
              <a:defRPr sz="675" b="1"/>
            </a:lvl4pPr>
            <a:lvl5pPr marL="771506" indent="0">
              <a:buNone/>
              <a:defRPr sz="675" b="1"/>
            </a:lvl5pPr>
            <a:lvl6pPr marL="964382" indent="0">
              <a:buNone/>
              <a:defRPr sz="675" b="1"/>
            </a:lvl6pPr>
            <a:lvl7pPr marL="1157259" indent="0">
              <a:buNone/>
              <a:defRPr sz="675" b="1"/>
            </a:lvl7pPr>
            <a:lvl8pPr marL="1350135" indent="0">
              <a:buNone/>
              <a:defRPr sz="675" b="1"/>
            </a:lvl8pPr>
            <a:lvl9pPr marL="1543011" indent="0">
              <a:buNone/>
              <a:defRPr sz="675" b="1"/>
            </a:lvl9pPr>
          </a:lstStyle>
          <a:p>
            <a:pPr lvl="0"/>
            <a:r>
              <a:rPr lang="zh-CN" altLang="en-US" smtClean="0"/>
              <a:t>单击此处编辑母版文本样式</a:t>
            </a:r>
          </a:p>
        </p:txBody>
      </p:sp>
      <p:sp>
        <p:nvSpPr>
          <p:cNvPr id="6" name="KSO_BC2"/>
          <p:cNvSpPr>
            <a:spLocks noGrp="1"/>
          </p:cNvSpPr>
          <p:nvPr>
            <p:ph sz="quarter" idx="4"/>
          </p:nvPr>
        </p:nvSpPr>
        <p:spPr>
          <a:xfrm>
            <a:off x="4823888" y="2200275"/>
            <a:ext cx="3887391"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51D3404D-2A89-4848-B537-054C13590E83}" type="slidenum">
              <a:rPr lang="zh-CN" altLang="en-US" smtClean="0"/>
              <a:t>‹#›</a:t>
            </a:fld>
            <a:endParaRPr lang="zh-CN" altLang="en-US"/>
          </a:p>
        </p:txBody>
      </p:sp>
    </p:spTree>
    <p:extLst>
      <p:ext uri="{BB962C8B-B14F-4D97-AF65-F5344CB8AC3E}">
        <p14:creationId xmlns:p14="http://schemas.microsoft.com/office/powerpoint/2010/main" val="36298150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smtClean="0"/>
              <a:t>单击此处编辑母版标题样式</a:t>
            </a:r>
            <a:endParaRPr lang="en-US" dirty="0"/>
          </a:p>
        </p:txBody>
      </p:sp>
      <p:sp>
        <p:nvSpPr>
          <p:cNvPr id="3" name="KSO_FD"/>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51D3404D-2A89-4848-B537-054C13590E83}" type="slidenum">
              <a:rPr lang="zh-CN" altLang="en-US" smtClean="0"/>
              <a:t>‹#›</a:t>
            </a:fld>
            <a:endParaRPr lang="zh-CN" altLang="en-US"/>
          </a:p>
        </p:txBody>
      </p:sp>
    </p:spTree>
    <p:extLst>
      <p:ext uri="{BB962C8B-B14F-4D97-AF65-F5344CB8AC3E}">
        <p14:creationId xmlns:p14="http://schemas.microsoft.com/office/powerpoint/2010/main" val="15748321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51D3404D-2A89-4848-B537-054C13590E83}" type="slidenum">
              <a:rPr lang="zh-CN" altLang="en-US" smtClean="0"/>
              <a:t>‹#›</a:t>
            </a:fld>
            <a:endParaRPr lang="zh-CN" altLang="en-US"/>
          </a:p>
        </p:txBody>
      </p:sp>
    </p:spTree>
    <p:extLst>
      <p:ext uri="{BB962C8B-B14F-4D97-AF65-F5344CB8AC3E}">
        <p14:creationId xmlns:p14="http://schemas.microsoft.com/office/powerpoint/2010/main" val="12984878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蓝海/标题/文本">
    <p:spTree>
      <p:nvGrpSpPr>
        <p:cNvPr id="1" name=""/>
        <p:cNvGrpSpPr/>
        <p:nvPr/>
      </p:nvGrpSpPr>
      <p:grpSpPr>
        <a:xfrm>
          <a:off x="0" y="0"/>
          <a:ext cx="0" cy="0"/>
          <a:chOff x="0" y="0"/>
          <a:chExt cx="0" cy="0"/>
        </a:xfrm>
      </p:grpSpPr>
      <p:sp>
        <p:nvSpPr>
          <p:cNvPr id="2" name="标题"/>
          <p:cNvSpPr>
            <a:spLocks noGrp="1"/>
          </p:cNvSpPr>
          <p:nvPr>
            <p:ph type="title" hasCustomPrompt="1"/>
          </p:nvPr>
        </p:nvSpPr>
        <p:spPr>
          <a:xfrm>
            <a:off x="0" y="2577003"/>
            <a:ext cx="3028950" cy="1673722"/>
          </a:xfrm>
          <a:pattFill prst="dkUpDiag">
            <a:fgClr>
              <a:schemeClr val="accent1">
                <a:lumMod val="75000"/>
              </a:schemeClr>
            </a:fgClr>
            <a:bgClr>
              <a:schemeClr val="accent1">
                <a:lumMod val="20000"/>
                <a:lumOff val="80000"/>
              </a:schemeClr>
            </a:bgClr>
          </a:pattFill>
        </p:spPr>
        <p:txBody>
          <a:bodyPr anchor="ctr">
            <a:noAutofit/>
          </a:bodyPr>
          <a:lstStyle>
            <a:lvl1pPr algn="l">
              <a:defRPr sz="3600" b="0">
                <a:solidFill>
                  <a:schemeClr val="bg1"/>
                </a:solidFill>
                <a:latin typeface="方正正纤黑简体" panose="02000000000000000000" pitchFamily="2" charset="-122"/>
                <a:ea typeface="方正正纤黑简体" panose="02000000000000000000" pitchFamily="2" charset="-122"/>
              </a:defRPr>
            </a:lvl1pPr>
          </a:lstStyle>
          <a:p>
            <a:r>
              <a:rPr lang="zh-CN" altLang="en-US" dirty="0" smtClean="0"/>
              <a:t>单击</a:t>
            </a:r>
            <a:r>
              <a:rPr lang="en-US" altLang="zh-CN" dirty="0" smtClean="0"/>
              <a:t/>
            </a:r>
            <a:br>
              <a:rPr lang="en-US" altLang="zh-CN" dirty="0" smtClean="0"/>
            </a:br>
            <a:r>
              <a:rPr lang="zh-CN" altLang="en-US" dirty="0" smtClean="0"/>
              <a:t>此处编辑母版标题样式</a:t>
            </a:r>
            <a:endParaRPr lang="zh-CN" altLang="en-US" dirty="0"/>
          </a:p>
        </p:txBody>
      </p:sp>
      <p:sp>
        <p:nvSpPr>
          <p:cNvPr id="3" name="日期占位符 2"/>
          <p:cNvSpPr>
            <a:spLocks noGrp="1"/>
          </p:cNvSpPr>
          <p:nvPr>
            <p:ph type="dt" sz="half" idx="10"/>
          </p:nvPr>
        </p:nvSpPr>
        <p:spPr/>
        <p:txBody>
          <a:bodyPr/>
          <a:lstStyle/>
          <a:p>
            <a:fld id="{39A07174-69A7-4881-B801-DD75B6DCE657}" type="datetimeFigureOut">
              <a:rPr lang="zh-CN" altLang="en-US" smtClean="0"/>
              <a:pPr/>
              <a:t>2016-9-14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1D3404D-2A89-4848-B537-054C13590E83}" type="slidenum">
              <a:rPr lang="zh-CN" altLang="en-US" smtClean="0"/>
              <a:pPr/>
              <a:t>‹#›</a:t>
            </a:fld>
            <a:endParaRPr lang="zh-CN" altLang="en-US" dirty="0"/>
          </a:p>
        </p:txBody>
      </p:sp>
      <p:sp>
        <p:nvSpPr>
          <p:cNvPr id="8" name="内容占位符 7"/>
          <p:cNvSpPr>
            <a:spLocks noGrp="1"/>
          </p:cNvSpPr>
          <p:nvPr>
            <p:ph sz="quarter" idx="14"/>
          </p:nvPr>
        </p:nvSpPr>
        <p:spPr>
          <a:xfrm>
            <a:off x="3519488" y="423863"/>
            <a:ext cx="5133975" cy="6015037"/>
          </a:xfrm>
        </p:spPr>
        <p:txBody>
          <a:bodyPr anchor="ctr"/>
          <a:lstStyle>
            <a:lvl1pPr marL="0" indent="0" algn="l">
              <a:buNone/>
              <a:defRPr/>
            </a:lvl1pPr>
          </a:lstStyle>
          <a:p>
            <a:pPr lvl="0"/>
            <a:endParaRPr lang="zh-CN" altLang="en-US" dirty="0"/>
          </a:p>
        </p:txBody>
      </p:sp>
    </p:spTree>
    <p:extLst>
      <p:ext uri="{BB962C8B-B14F-4D97-AF65-F5344CB8AC3E}">
        <p14:creationId xmlns:p14="http://schemas.microsoft.com/office/powerpoint/2010/main" val="33935112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4" y="1063635"/>
            <a:ext cx="2949178" cy="1069968"/>
          </a:xfrm>
        </p:spPr>
        <p:txBody>
          <a:bodyPr anchor="b">
            <a:normAutofit/>
          </a:bodyPr>
          <a:lstStyle>
            <a:lvl1pPr>
              <a:defRPr sz="3200"/>
            </a:lvl1pPr>
          </a:lstStyle>
          <a:p>
            <a:r>
              <a:rPr lang="zh-CN" altLang="en-US" dirty="0" smtClean="0"/>
              <a:t>单击此处编辑母版标题样式</a:t>
            </a:r>
            <a:endParaRPr lang="en-US" dirty="0"/>
          </a:p>
        </p:txBody>
      </p:sp>
      <p:sp>
        <p:nvSpPr>
          <p:cNvPr id="3" name="KSO_BC1"/>
          <p:cNvSpPr>
            <a:spLocks noGrp="1"/>
          </p:cNvSpPr>
          <p:nvPr>
            <p:ph idx="1"/>
          </p:nvPr>
        </p:nvSpPr>
        <p:spPr>
          <a:xfrm>
            <a:off x="4115992" y="1063635"/>
            <a:ext cx="4629150" cy="4873625"/>
          </a:xfrm>
        </p:spPr>
        <p:txBody>
          <a:bodyPr>
            <a:normAutofit/>
          </a:bodyPr>
          <a:lstStyle>
            <a:lvl1pPr>
              <a:defRPr sz="2400"/>
            </a:lvl1pPr>
            <a:lvl2pPr>
              <a:defRPr sz="1600"/>
            </a:lvl2pPr>
            <a:lvl3pPr>
              <a:defRPr sz="675"/>
            </a:lvl3pPr>
            <a:lvl4pPr>
              <a:defRPr sz="591"/>
            </a:lvl4pPr>
            <a:lvl5pPr>
              <a:defRPr sz="591"/>
            </a:lvl5pPr>
            <a:lvl6pPr>
              <a:defRPr sz="844"/>
            </a:lvl6pPr>
            <a:lvl7pPr>
              <a:defRPr sz="844"/>
            </a:lvl7pPr>
            <a:lvl8pPr>
              <a:defRPr sz="844"/>
            </a:lvl8pPr>
            <a:lvl9pPr>
              <a:defRPr sz="844"/>
            </a:lvl9pPr>
          </a:lstStyle>
          <a:p>
            <a:pPr lvl="0"/>
            <a:r>
              <a:rPr lang="zh-CN" altLang="en-US" dirty="0" smtClean="0"/>
              <a:t>单击此处编辑母版文本样式</a:t>
            </a:r>
          </a:p>
          <a:p>
            <a:pPr lvl="1"/>
            <a:r>
              <a:rPr lang="zh-CN" altLang="en-US" dirty="0" smtClean="0"/>
              <a:t>第二级</a:t>
            </a:r>
          </a:p>
        </p:txBody>
      </p:sp>
      <p:sp>
        <p:nvSpPr>
          <p:cNvPr id="4" name="KSO_BC2"/>
          <p:cNvSpPr>
            <a:spLocks noGrp="1"/>
          </p:cNvSpPr>
          <p:nvPr>
            <p:ph type="body" sz="half" idx="2"/>
          </p:nvPr>
        </p:nvSpPr>
        <p:spPr>
          <a:xfrm>
            <a:off x="858444" y="2133603"/>
            <a:ext cx="2949178" cy="3811588"/>
          </a:xfrm>
        </p:spPr>
        <p:txBody>
          <a:bodyPr>
            <a:normAutofit/>
          </a:bodyPr>
          <a:lstStyle>
            <a:lvl1pPr marL="0" indent="0">
              <a:buNone/>
              <a:defRPr sz="2400"/>
            </a:lvl1pPr>
            <a:lvl2pPr marL="192876" indent="0">
              <a:buNone/>
              <a:defRPr sz="591"/>
            </a:lvl2pPr>
            <a:lvl3pPr marL="385753" indent="0">
              <a:buNone/>
              <a:defRPr sz="506"/>
            </a:lvl3pPr>
            <a:lvl4pPr marL="578630" indent="0">
              <a:buNone/>
              <a:defRPr sz="422"/>
            </a:lvl4pPr>
            <a:lvl5pPr marL="771506" indent="0">
              <a:buNone/>
              <a:defRPr sz="422"/>
            </a:lvl5pPr>
            <a:lvl6pPr marL="964382" indent="0">
              <a:buNone/>
              <a:defRPr sz="422"/>
            </a:lvl6pPr>
            <a:lvl7pPr marL="1157259" indent="0">
              <a:buNone/>
              <a:defRPr sz="422"/>
            </a:lvl7pPr>
            <a:lvl8pPr marL="1350135" indent="0">
              <a:buNone/>
              <a:defRPr sz="422"/>
            </a:lvl8pPr>
            <a:lvl9pPr marL="1543011" indent="0">
              <a:buNone/>
              <a:defRPr sz="422"/>
            </a:lvl9pPr>
          </a:lstStyle>
          <a:p>
            <a:pPr lvl="0"/>
            <a:r>
              <a:rPr lang="zh-CN" altLang="en-US" dirty="0" smtClean="0"/>
              <a:t>单击此处编辑母版文本样式</a:t>
            </a:r>
          </a:p>
        </p:txBody>
      </p:sp>
      <p:sp>
        <p:nvSpPr>
          <p:cNvPr id="5" name="KSO_FD"/>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51D3404D-2A89-4848-B537-054C13590E83}" type="slidenum">
              <a:rPr lang="zh-CN" altLang="en-US" smtClean="0"/>
              <a:t>‹#›</a:t>
            </a:fld>
            <a:endParaRPr lang="zh-CN" altLang="en-US"/>
          </a:p>
        </p:txBody>
      </p:sp>
    </p:spTree>
    <p:extLst>
      <p:ext uri="{BB962C8B-B14F-4D97-AF65-F5344CB8AC3E}">
        <p14:creationId xmlns:p14="http://schemas.microsoft.com/office/powerpoint/2010/main" val="7924863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987436"/>
            <a:ext cx="2949178" cy="1069964"/>
          </a:xfrm>
        </p:spPr>
        <p:txBody>
          <a:bodyPr anchor="b">
            <a:normAutofit/>
          </a:bodyPr>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36"/>
            <a:ext cx="4629150" cy="4873625"/>
          </a:xfrm>
        </p:spPr>
        <p:txBody>
          <a:bodyPr anchor="t">
            <a:normAutofit/>
          </a:bodyPr>
          <a:lstStyle>
            <a:lvl1pPr marL="0" indent="0">
              <a:buNone/>
              <a:defRPr sz="2400"/>
            </a:lvl1pPr>
            <a:lvl2pPr marL="192876" indent="0">
              <a:buNone/>
              <a:defRPr sz="1181"/>
            </a:lvl2pPr>
            <a:lvl3pPr marL="385753" indent="0">
              <a:buNone/>
              <a:defRPr sz="1013"/>
            </a:lvl3pPr>
            <a:lvl4pPr marL="578630" indent="0">
              <a:buNone/>
              <a:defRPr sz="844"/>
            </a:lvl4pPr>
            <a:lvl5pPr marL="771506" indent="0">
              <a:buNone/>
              <a:defRPr sz="844"/>
            </a:lvl5pPr>
            <a:lvl6pPr marL="964382" indent="0">
              <a:buNone/>
              <a:defRPr sz="844"/>
            </a:lvl6pPr>
            <a:lvl7pPr marL="1157259" indent="0">
              <a:buNone/>
              <a:defRPr sz="844"/>
            </a:lvl7pPr>
            <a:lvl8pPr marL="1350135" indent="0">
              <a:buNone/>
              <a:defRPr sz="844"/>
            </a:lvl8pPr>
            <a:lvl9pPr marL="1543011" indent="0">
              <a:buNone/>
              <a:defRPr sz="844"/>
            </a:lvl9pPr>
          </a:lstStyle>
          <a:p>
            <a:r>
              <a:rPr lang="zh-CN" altLang="en-US" smtClean="0"/>
              <a:t>单击图标添加图片</a:t>
            </a:r>
            <a:endParaRPr lang="en-US" dirty="0"/>
          </a:p>
        </p:txBody>
      </p:sp>
      <p:sp>
        <p:nvSpPr>
          <p:cNvPr id="4" name="KSO_BC2"/>
          <p:cNvSpPr>
            <a:spLocks noGrp="1"/>
          </p:cNvSpPr>
          <p:nvPr>
            <p:ph type="body" sz="half" idx="2"/>
          </p:nvPr>
        </p:nvSpPr>
        <p:spPr>
          <a:xfrm>
            <a:off x="934644" y="2057401"/>
            <a:ext cx="2949178" cy="3811588"/>
          </a:xfrm>
        </p:spPr>
        <p:txBody>
          <a:bodyPr>
            <a:normAutofit/>
          </a:bodyPr>
          <a:lstStyle>
            <a:lvl1pPr marL="0" indent="0">
              <a:buNone/>
              <a:defRPr sz="2400"/>
            </a:lvl1pPr>
            <a:lvl2pPr marL="192876" indent="0">
              <a:buNone/>
              <a:defRPr sz="591"/>
            </a:lvl2pPr>
            <a:lvl3pPr marL="385753" indent="0">
              <a:buNone/>
              <a:defRPr sz="506"/>
            </a:lvl3pPr>
            <a:lvl4pPr marL="578630" indent="0">
              <a:buNone/>
              <a:defRPr sz="422"/>
            </a:lvl4pPr>
            <a:lvl5pPr marL="771506" indent="0">
              <a:buNone/>
              <a:defRPr sz="422"/>
            </a:lvl5pPr>
            <a:lvl6pPr marL="964382" indent="0">
              <a:buNone/>
              <a:defRPr sz="422"/>
            </a:lvl6pPr>
            <a:lvl7pPr marL="1157259" indent="0">
              <a:buNone/>
              <a:defRPr sz="422"/>
            </a:lvl7pPr>
            <a:lvl8pPr marL="1350135" indent="0">
              <a:buNone/>
              <a:defRPr sz="422"/>
            </a:lvl8pPr>
            <a:lvl9pPr marL="1543011" indent="0">
              <a:buNone/>
              <a:defRPr sz="422"/>
            </a:lvl9pPr>
          </a:lstStyle>
          <a:p>
            <a:pPr lvl="0"/>
            <a:r>
              <a:rPr lang="zh-CN" altLang="en-US" dirty="0" smtClean="0"/>
              <a:t>单击此处编辑母版文本样式</a:t>
            </a:r>
          </a:p>
        </p:txBody>
      </p:sp>
      <p:sp>
        <p:nvSpPr>
          <p:cNvPr id="5" name="KSO_FD"/>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51D3404D-2A89-4848-B537-054C13590E83}" type="slidenum">
              <a:rPr lang="zh-CN" altLang="en-US" smtClean="0"/>
              <a:t>‹#›</a:t>
            </a:fld>
            <a:endParaRPr lang="zh-CN" altLang="en-US"/>
          </a:p>
        </p:txBody>
      </p:sp>
    </p:spTree>
    <p:extLst>
      <p:ext uri="{BB962C8B-B14F-4D97-AF65-F5344CB8AC3E}">
        <p14:creationId xmlns:p14="http://schemas.microsoft.com/office/powerpoint/2010/main" val="36528627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dirty="0" smtClean="0"/>
              <a:t>单击此处编辑母版文本样式</a:t>
            </a:r>
          </a:p>
          <a:p>
            <a:pPr lvl="1"/>
            <a:r>
              <a:rPr lang="zh-CN" altLang="en-US" dirty="0" smtClean="0"/>
              <a:t>第二级</a:t>
            </a:r>
          </a:p>
        </p:txBody>
      </p:sp>
      <p:sp>
        <p:nvSpPr>
          <p:cNvPr id="4" name="KSO_FD"/>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51D3404D-2A89-4848-B537-054C13590E83}" type="slidenum">
              <a:rPr lang="zh-CN" altLang="en-US" smtClean="0"/>
              <a:t>‹#›</a:t>
            </a:fld>
            <a:endParaRPr lang="zh-CN" altLang="en-US"/>
          </a:p>
        </p:txBody>
      </p:sp>
    </p:spTree>
    <p:extLst>
      <p:ext uri="{BB962C8B-B14F-4D97-AF65-F5344CB8AC3E}">
        <p14:creationId xmlns:p14="http://schemas.microsoft.com/office/powerpoint/2010/main" val="11025451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71" y="365134"/>
            <a:ext cx="886883" cy="5811839"/>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3" y="365134"/>
            <a:ext cx="5949952" cy="5811839"/>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51D3404D-2A89-4848-B537-054C13590E83}" type="slidenum">
              <a:rPr lang="zh-CN" altLang="en-US" smtClean="0"/>
              <a:t>‹#›</a:t>
            </a:fld>
            <a:endParaRPr lang="zh-CN" altLang="en-US"/>
          </a:p>
        </p:txBody>
      </p:sp>
    </p:spTree>
    <p:extLst>
      <p:ext uri="{BB962C8B-B14F-4D97-AF65-F5344CB8AC3E}">
        <p14:creationId xmlns:p14="http://schemas.microsoft.com/office/powerpoint/2010/main" val="12613924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2026222"/>
            <a:ext cx="3868340" cy="823912"/>
          </a:xfrm>
        </p:spPr>
        <p:txBody>
          <a:bodyPr anchor="b">
            <a:normAutofit/>
          </a:bodyPr>
          <a:lstStyle>
            <a:lvl1pPr marL="0" indent="0">
              <a:buNone/>
              <a:defRPr sz="180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zh-CN" altLang="en-US" dirty="0" smtClean="0"/>
              <a:t>单击此处编辑母版文本样式</a:t>
            </a:r>
          </a:p>
        </p:txBody>
      </p:sp>
      <p:sp>
        <p:nvSpPr>
          <p:cNvPr id="4" name="内容占位符 3"/>
          <p:cNvSpPr>
            <a:spLocks noGrp="1"/>
          </p:cNvSpPr>
          <p:nvPr>
            <p:ph sz="half" idx="2"/>
          </p:nvPr>
        </p:nvSpPr>
        <p:spPr>
          <a:xfrm>
            <a:off x="629842" y="2884646"/>
            <a:ext cx="3868340" cy="3326379"/>
          </a:xfrm>
        </p:spPr>
        <p:txBody>
          <a:bodyPr/>
          <a:lstStyle>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2" y="2026222"/>
            <a:ext cx="3887391" cy="823912"/>
          </a:xfrm>
        </p:spPr>
        <p:txBody>
          <a:bodyPr anchor="b">
            <a:normAutofit/>
          </a:bodyPr>
          <a:lstStyle>
            <a:lvl1pPr marL="0" indent="0">
              <a:buNone/>
              <a:defRPr sz="180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2884646"/>
            <a:ext cx="3887391" cy="3326379"/>
          </a:xfrm>
        </p:spPr>
        <p:txBody>
          <a:bodyPr/>
          <a:lstStyle>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D3404D-2A89-4848-B537-054C13590E83}" type="slidenum">
              <a:rPr lang="zh-CN" altLang="en-US" smtClean="0"/>
              <a:t>‹#›</a:t>
            </a:fld>
            <a:endParaRPr lang="zh-CN" altLang="en-US"/>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058141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D3404D-2A89-4848-B537-054C13590E83}" type="slidenum">
              <a:rPr lang="zh-CN" altLang="en-US" smtClean="0"/>
              <a:t>‹#›</a:t>
            </a:fld>
            <a:endParaRPr lang="zh-CN" altLang="en-US"/>
          </a:p>
        </p:txBody>
      </p:sp>
      <p:sp>
        <p:nvSpPr>
          <p:cNvPr id="7" name="内容占位符 6"/>
          <p:cNvSpPr>
            <a:spLocks noGrp="1"/>
          </p:cNvSpPr>
          <p:nvPr>
            <p:ph sz="quarter" idx="13"/>
          </p:nvPr>
        </p:nvSpPr>
        <p:spPr>
          <a:xfrm>
            <a:off x="628650" y="1309816"/>
            <a:ext cx="7886700" cy="4794346"/>
          </a:xfrm>
        </p:spPr>
        <p:txBody>
          <a:bodyPr/>
          <a:lstStyle>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85136040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目录">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39A07174-69A7-4881-B801-DD75B6DCE657}" type="datetimeFigureOut">
              <a:rPr lang="zh-CN" altLang="en-US" smtClean="0"/>
              <a:t>2016-9-14</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51D3404D-2A89-4848-B537-054C13590E83}" type="slidenum">
              <a:rPr lang="zh-CN" altLang="en-US" smtClean="0"/>
              <a:t>‹#›</a:t>
            </a:fld>
            <a:endParaRPr lang="zh-CN" altLang="en-US"/>
          </a:p>
        </p:txBody>
      </p:sp>
      <p:sp>
        <p:nvSpPr>
          <p:cNvPr id="5" name="MH_Others_1"/>
          <p:cNvSpPr/>
          <p:nvPr userDrawn="1">
            <p:custDataLst>
              <p:tags r:id="rId1"/>
            </p:custDataLst>
          </p:nvPr>
        </p:nvSpPr>
        <p:spPr>
          <a:xfrm>
            <a:off x="1382424" y="1248788"/>
            <a:ext cx="1840670" cy="561309"/>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lvl="0" algn="ctr"/>
            <a:r>
              <a:rPr lang="zh-CN" altLang="en-US" sz="4000">
                <a:solidFill>
                  <a:srgbClr val="FFFFFF"/>
                </a:solidFill>
                <a:latin typeface="华文细黑" panose="02010600040101010101" pitchFamily="2" charset="-122"/>
                <a:ea typeface="华文细黑" panose="02010600040101010101" pitchFamily="2" charset="-122"/>
              </a:rPr>
              <a:t>目录</a:t>
            </a:r>
            <a:endParaRPr lang="zh-CN" altLang="en-US" sz="4000" dirty="0">
              <a:solidFill>
                <a:srgbClr val="FFFFFF"/>
              </a:solidFill>
              <a:latin typeface="华文细黑" panose="02010600040101010101" pitchFamily="2" charset="-122"/>
              <a:ea typeface="华文细黑" panose="02010600040101010101" pitchFamily="2" charset="-122"/>
            </a:endParaRPr>
          </a:p>
        </p:txBody>
      </p:sp>
      <p:sp>
        <p:nvSpPr>
          <p:cNvPr id="6" name="MH_Others_2"/>
          <p:cNvSpPr txBox="1"/>
          <p:nvPr userDrawn="1">
            <p:custDataLst>
              <p:tags r:id="rId2"/>
            </p:custDataLst>
          </p:nvPr>
        </p:nvSpPr>
        <p:spPr>
          <a:xfrm>
            <a:off x="1386692" y="1818463"/>
            <a:ext cx="1836402" cy="490403"/>
          </a:xfrm>
          <a:prstGeom prst="rect">
            <a:avLst/>
          </a:prstGeom>
          <a:noFill/>
        </p:spPr>
        <p:txBody>
          <a:bodyPr wrap="square" lIns="0" tIns="0" rIns="0" bIns="0" rtlCol="0">
            <a:normAutofit/>
          </a:bodyPr>
          <a:lstStyle/>
          <a:p>
            <a:pPr algn="ctr"/>
            <a:r>
              <a:rPr lang="en-US" altLang="zh-CN" sz="2400" spc="100" dirty="0" smtClean="0">
                <a:solidFill>
                  <a:srgbClr val="B8B8B8"/>
                </a:solidFill>
                <a:latin typeface="华文细黑" panose="02010600040101010101" pitchFamily="2" charset="-122"/>
                <a:ea typeface="华文细黑" panose="02010600040101010101" pitchFamily="2" charset="-122"/>
              </a:rPr>
              <a:t>CONTENTS</a:t>
            </a:r>
            <a:endParaRPr lang="zh-CN" altLang="en-US" sz="2400" spc="100" dirty="0">
              <a:solidFill>
                <a:srgbClr val="B8B8B8"/>
              </a:solidFill>
              <a:latin typeface="华文细黑" panose="02010600040101010101" pitchFamily="2" charset="-122"/>
              <a:ea typeface="华文细黑" panose="02010600040101010101" pitchFamily="2" charset="-122"/>
            </a:endParaRPr>
          </a:p>
        </p:txBody>
      </p:sp>
      <p:sp>
        <p:nvSpPr>
          <p:cNvPr id="7" name="MH_Entry_1">
            <a:hlinkClick r:id="rId12" action="ppaction://hlinksldjump"/>
          </p:cNvPr>
          <p:cNvSpPr txBox="1">
            <a:spLocks noChangeArrowheads="1"/>
          </p:cNvSpPr>
          <p:nvPr userDrawn="1">
            <p:custDataLst>
              <p:tags r:id="rId3"/>
            </p:custDataLst>
          </p:nvPr>
        </p:nvSpPr>
        <p:spPr bwMode="auto">
          <a:xfrm>
            <a:off x="4046707" y="1998437"/>
            <a:ext cx="3698795" cy="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r>
              <a:rPr lang="zh-CN" altLang="en-US" dirty="0" smtClean="0">
                <a:latin typeface="+mn-lt"/>
                <a:ea typeface="+mn-ea"/>
              </a:rPr>
              <a:t>组织建设</a:t>
            </a:r>
            <a:endParaRPr lang="zh-CN" altLang="en-US" dirty="0">
              <a:latin typeface="+mn-lt"/>
              <a:ea typeface="+mn-ea"/>
            </a:endParaRPr>
          </a:p>
        </p:txBody>
      </p:sp>
      <p:sp>
        <p:nvSpPr>
          <p:cNvPr id="8" name="MH_Number_1">
            <a:hlinkClick r:id="rId12" action="ppaction://hlinksldjump"/>
          </p:cNvPr>
          <p:cNvSpPr/>
          <p:nvPr userDrawn="1">
            <p:custDataLst>
              <p:tags r:id="rId4"/>
            </p:custDataLst>
          </p:nvPr>
        </p:nvSpPr>
        <p:spPr>
          <a:xfrm rot="19752126">
            <a:off x="3191563" y="1968318"/>
            <a:ext cx="544042" cy="475457"/>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r>
              <a:rPr lang="en-US" altLang="zh-CN" dirty="0">
                <a:solidFill>
                  <a:srgbClr val="FFFFFF"/>
                </a:solidFill>
              </a:rPr>
              <a:t>01</a:t>
            </a:r>
            <a:endParaRPr lang="zh-CN" altLang="en-US" dirty="0">
              <a:solidFill>
                <a:srgbClr val="FFFFFF"/>
              </a:solidFill>
            </a:endParaRPr>
          </a:p>
        </p:txBody>
      </p:sp>
      <p:sp>
        <p:nvSpPr>
          <p:cNvPr id="9" name="MH_Entry_2">
            <a:hlinkClick r:id="rId13" action="ppaction://hlinksldjump"/>
          </p:cNvPr>
          <p:cNvSpPr txBox="1">
            <a:spLocks noChangeArrowheads="1"/>
          </p:cNvSpPr>
          <p:nvPr userDrawn="1">
            <p:custDataLst>
              <p:tags r:id="rId5"/>
            </p:custDataLst>
          </p:nvPr>
        </p:nvSpPr>
        <p:spPr bwMode="auto">
          <a:xfrm>
            <a:off x="4046707" y="2805521"/>
            <a:ext cx="3698795" cy="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r>
              <a:rPr lang="zh-CN" altLang="en-US" smtClean="0">
                <a:solidFill>
                  <a:schemeClr val="tx1">
                    <a:lumMod val="75000"/>
                    <a:lumOff val="25000"/>
                  </a:schemeClr>
                </a:solidFill>
                <a:latin typeface="+mn-lt"/>
                <a:ea typeface="+mn-ea"/>
              </a:rPr>
              <a:t>理解职业生涯规划</a:t>
            </a:r>
            <a:endParaRPr lang="zh-CN" altLang="en-US" dirty="0">
              <a:solidFill>
                <a:schemeClr val="tx1">
                  <a:lumMod val="75000"/>
                  <a:lumOff val="25000"/>
                </a:schemeClr>
              </a:solidFill>
              <a:latin typeface="+mn-lt"/>
              <a:ea typeface="+mn-ea"/>
            </a:endParaRPr>
          </a:p>
        </p:txBody>
      </p:sp>
      <p:sp>
        <p:nvSpPr>
          <p:cNvPr id="10" name="MH_Number_2">
            <a:hlinkClick r:id="rId13" action="ppaction://hlinksldjump"/>
          </p:cNvPr>
          <p:cNvSpPr/>
          <p:nvPr userDrawn="1">
            <p:custDataLst>
              <p:tags r:id="rId6"/>
            </p:custDataLst>
          </p:nvPr>
        </p:nvSpPr>
        <p:spPr>
          <a:xfrm rot="19752126">
            <a:off x="3191563" y="2775402"/>
            <a:ext cx="544042" cy="475457"/>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r>
              <a:rPr lang="en-US" altLang="zh-CN" dirty="0">
                <a:solidFill>
                  <a:srgbClr val="FFFFFF"/>
                </a:solidFill>
              </a:rPr>
              <a:t>02</a:t>
            </a:r>
            <a:endParaRPr lang="zh-CN" altLang="en-US" dirty="0">
              <a:solidFill>
                <a:srgbClr val="FFFFFF"/>
              </a:solidFill>
            </a:endParaRPr>
          </a:p>
        </p:txBody>
      </p:sp>
      <p:sp>
        <p:nvSpPr>
          <p:cNvPr id="11" name="MH_Entry_3">
            <a:hlinkClick r:id="rId13" action="ppaction://hlinksldjump"/>
          </p:cNvPr>
          <p:cNvSpPr txBox="1">
            <a:spLocks noChangeArrowheads="1"/>
          </p:cNvSpPr>
          <p:nvPr userDrawn="1">
            <p:custDataLst>
              <p:tags r:id="rId7"/>
            </p:custDataLst>
          </p:nvPr>
        </p:nvSpPr>
        <p:spPr bwMode="auto">
          <a:xfrm>
            <a:off x="4046707" y="3612605"/>
            <a:ext cx="3698795" cy="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r>
              <a:rPr lang="zh-CN" altLang="en-US" smtClean="0">
                <a:solidFill>
                  <a:schemeClr val="tx1">
                    <a:lumMod val="75000"/>
                    <a:lumOff val="25000"/>
                  </a:schemeClr>
                </a:solidFill>
                <a:latin typeface="+mn-lt"/>
                <a:ea typeface="+mn-ea"/>
              </a:rPr>
              <a:t>正确的事</a:t>
            </a:r>
            <a:endParaRPr lang="zh-CN" altLang="en-US" dirty="0">
              <a:solidFill>
                <a:schemeClr val="tx1">
                  <a:lumMod val="75000"/>
                  <a:lumOff val="25000"/>
                </a:schemeClr>
              </a:solidFill>
              <a:latin typeface="+mn-lt"/>
              <a:ea typeface="+mn-ea"/>
            </a:endParaRPr>
          </a:p>
        </p:txBody>
      </p:sp>
      <p:sp>
        <p:nvSpPr>
          <p:cNvPr id="12" name="MH_Number_3">
            <a:hlinkClick r:id="rId13" action="ppaction://hlinksldjump"/>
          </p:cNvPr>
          <p:cNvSpPr/>
          <p:nvPr userDrawn="1">
            <p:custDataLst>
              <p:tags r:id="rId8"/>
            </p:custDataLst>
          </p:nvPr>
        </p:nvSpPr>
        <p:spPr>
          <a:xfrm rot="19752126">
            <a:off x="3191563" y="3582486"/>
            <a:ext cx="544042" cy="475457"/>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r>
              <a:rPr lang="en-US" altLang="zh-CN">
                <a:solidFill>
                  <a:srgbClr val="FFFFFF"/>
                </a:solidFill>
              </a:rPr>
              <a:t>03</a:t>
            </a:r>
            <a:endParaRPr lang="zh-CN" altLang="en-US">
              <a:solidFill>
                <a:srgbClr val="FFFFFF"/>
              </a:solidFill>
            </a:endParaRPr>
          </a:p>
        </p:txBody>
      </p:sp>
      <p:sp>
        <p:nvSpPr>
          <p:cNvPr id="13" name="MH_Entry_4">
            <a:hlinkClick r:id="rId13" action="ppaction://hlinksldjump"/>
          </p:cNvPr>
          <p:cNvSpPr txBox="1">
            <a:spLocks noChangeArrowheads="1"/>
          </p:cNvSpPr>
          <p:nvPr userDrawn="1">
            <p:custDataLst>
              <p:tags r:id="rId9"/>
            </p:custDataLst>
          </p:nvPr>
        </p:nvSpPr>
        <p:spPr bwMode="auto">
          <a:xfrm>
            <a:off x="4046707" y="4419689"/>
            <a:ext cx="3698795" cy="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r>
              <a:rPr lang="en-US" altLang="zh-CN" dirty="0" smtClean="0">
                <a:solidFill>
                  <a:schemeClr val="tx1">
                    <a:lumMod val="75000"/>
                    <a:lumOff val="25000"/>
                  </a:schemeClr>
                </a:solidFill>
                <a:latin typeface="+mn-lt"/>
                <a:ea typeface="+mn-ea"/>
              </a:rPr>
              <a:t>GTD</a:t>
            </a:r>
            <a:r>
              <a:rPr lang="zh-CN" altLang="en-US" dirty="0" smtClean="0">
                <a:solidFill>
                  <a:schemeClr val="tx1">
                    <a:lumMod val="75000"/>
                    <a:lumOff val="25000"/>
                  </a:schemeClr>
                </a:solidFill>
                <a:latin typeface="+mn-lt"/>
                <a:ea typeface="+mn-ea"/>
              </a:rPr>
              <a:t>：工欲善其事</a:t>
            </a:r>
            <a:endParaRPr lang="zh-CN" altLang="en-US" dirty="0">
              <a:solidFill>
                <a:schemeClr val="tx1">
                  <a:lumMod val="75000"/>
                  <a:lumOff val="25000"/>
                </a:schemeClr>
              </a:solidFill>
              <a:latin typeface="+mn-lt"/>
              <a:ea typeface="+mn-ea"/>
            </a:endParaRPr>
          </a:p>
        </p:txBody>
      </p:sp>
      <p:sp>
        <p:nvSpPr>
          <p:cNvPr id="14" name="MH_Number_4">
            <a:hlinkClick r:id="rId13" action="ppaction://hlinksldjump"/>
          </p:cNvPr>
          <p:cNvSpPr/>
          <p:nvPr userDrawn="1">
            <p:custDataLst>
              <p:tags r:id="rId10"/>
            </p:custDataLst>
          </p:nvPr>
        </p:nvSpPr>
        <p:spPr>
          <a:xfrm rot="19752126">
            <a:off x="3191563" y="4389570"/>
            <a:ext cx="544042" cy="475457"/>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bIns="0" rtlCol="0" anchor="ctr">
            <a:normAutofit/>
          </a:bodyPr>
          <a:lstStyle/>
          <a:p>
            <a:pPr algn="ctr"/>
            <a:r>
              <a:rPr lang="en-US" altLang="zh-CN" dirty="0">
                <a:solidFill>
                  <a:srgbClr val="FFFFFF"/>
                </a:solidFill>
              </a:rPr>
              <a:t>04</a:t>
            </a:r>
            <a:endParaRPr lang="zh-CN" altLang="en-US" dirty="0">
              <a:solidFill>
                <a:srgbClr val="FFFFFF"/>
              </a:solidFill>
            </a:endParaRPr>
          </a:p>
        </p:txBody>
      </p:sp>
    </p:spTree>
    <p:extLst>
      <p:ext uri="{BB962C8B-B14F-4D97-AF65-F5344CB8AC3E}">
        <p14:creationId xmlns:p14="http://schemas.microsoft.com/office/powerpoint/2010/main" val="2953548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蓝海/标题/文本">
    <p:spTree>
      <p:nvGrpSpPr>
        <p:cNvPr id="1" name=""/>
        <p:cNvGrpSpPr/>
        <p:nvPr/>
      </p:nvGrpSpPr>
      <p:grpSpPr>
        <a:xfrm>
          <a:off x="0" y="0"/>
          <a:ext cx="0" cy="0"/>
          <a:chOff x="0" y="0"/>
          <a:chExt cx="0" cy="0"/>
        </a:xfrm>
      </p:grpSpPr>
      <p:sp>
        <p:nvSpPr>
          <p:cNvPr id="2" name="标题"/>
          <p:cNvSpPr>
            <a:spLocks noGrp="1"/>
          </p:cNvSpPr>
          <p:nvPr>
            <p:ph type="title" hasCustomPrompt="1"/>
          </p:nvPr>
        </p:nvSpPr>
        <p:spPr>
          <a:xfrm>
            <a:off x="0" y="2577003"/>
            <a:ext cx="3028950" cy="1673722"/>
          </a:xfrm>
          <a:pattFill prst="dkUpDiag">
            <a:fgClr>
              <a:schemeClr val="accent1">
                <a:lumMod val="75000"/>
              </a:schemeClr>
            </a:fgClr>
            <a:bgClr>
              <a:schemeClr val="accent1">
                <a:lumMod val="20000"/>
                <a:lumOff val="80000"/>
              </a:schemeClr>
            </a:bgClr>
          </a:pattFill>
        </p:spPr>
        <p:txBody>
          <a:bodyPr anchor="ctr">
            <a:noAutofit/>
          </a:bodyPr>
          <a:lstStyle>
            <a:lvl1pPr algn="l">
              <a:defRPr sz="3600" b="0">
                <a:solidFill>
                  <a:schemeClr val="bg1"/>
                </a:solidFill>
                <a:latin typeface="方正正纤黑简体" panose="02000000000000000000" pitchFamily="2" charset="-122"/>
                <a:ea typeface="方正正纤黑简体" panose="02000000000000000000" pitchFamily="2" charset="-122"/>
              </a:defRPr>
            </a:lvl1pPr>
          </a:lstStyle>
          <a:p>
            <a:r>
              <a:rPr lang="zh-CN" altLang="en-US" dirty="0" smtClean="0"/>
              <a:t>单击</a:t>
            </a:r>
            <a:r>
              <a:rPr lang="en-US" altLang="zh-CN" dirty="0" smtClean="0"/>
              <a:t/>
            </a:r>
            <a:br>
              <a:rPr lang="en-US" altLang="zh-CN" dirty="0" smtClean="0"/>
            </a:br>
            <a:r>
              <a:rPr lang="zh-CN" altLang="en-US" dirty="0" smtClean="0"/>
              <a:t>此处编辑母版标题样式</a:t>
            </a:r>
            <a:endParaRPr lang="zh-CN" altLang="en-US" dirty="0"/>
          </a:p>
        </p:txBody>
      </p:sp>
      <p:sp>
        <p:nvSpPr>
          <p:cNvPr id="3" name="日期占位符 2"/>
          <p:cNvSpPr>
            <a:spLocks noGrp="1"/>
          </p:cNvSpPr>
          <p:nvPr>
            <p:ph type="dt" sz="half" idx="10"/>
          </p:nvPr>
        </p:nvSpPr>
        <p:spPr/>
        <p:txBody>
          <a:bodyPr/>
          <a:lstStyle/>
          <a:p>
            <a:fld id="{39A07174-69A7-4881-B801-DD75B6DCE657}" type="datetimeFigureOut">
              <a:rPr lang="zh-CN" altLang="en-US" smtClean="0"/>
              <a:pPr/>
              <a:t>2016-9-14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1D3404D-2A89-4848-B537-054C13590E83}" type="slidenum">
              <a:rPr lang="zh-CN" altLang="en-US" smtClean="0"/>
              <a:pPr/>
              <a:t>‹#›</a:t>
            </a:fld>
            <a:endParaRPr lang="zh-CN" altLang="en-US" dirty="0"/>
          </a:p>
        </p:txBody>
      </p:sp>
      <p:sp>
        <p:nvSpPr>
          <p:cNvPr id="14" name="文本占位符 13"/>
          <p:cNvSpPr>
            <a:spLocks noGrp="1"/>
          </p:cNvSpPr>
          <p:nvPr>
            <p:ph type="body" sz="quarter" idx="14" hasCustomPrompt="1"/>
          </p:nvPr>
        </p:nvSpPr>
        <p:spPr>
          <a:xfrm>
            <a:off x="3806825" y="1693863"/>
            <a:ext cx="1469713" cy="599632"/>
          </a:xfrm>
          <a:prstGeom prst="snip1Rect">
            <a:avLst/>
          </a:prstGeom>
          <a:solidFill>
            <a:schemeClr val="bg1"/>
          </a:solidFill>
        </p:spPr>
        <p:txBody>
          <a:bodyPr/>
          <a:lstStyle>
            <a:lvl1pPr marL="0" indent="0" algn="ctr">
              <a:buNone/>
              <a:defRPr>
                <a:solidFill>
                  <a:schemeClr val="accent1">
                    <a:lumMod val="75000"/>
                  </a:schemeClr>
                </a:solidFill>
              </a:defRPr>
            </a:lvl1pPr>
          </a:lstStyle>
          <a:p>
            <a:pPr lvl="0"/>
            <a:r>
              <a:rPr lang="zh-CN" altLang="en-US" dirty="0" smtClean="0"/>
              <a:t>职业素养</a:t>
            </a:r>
            <a:endParaRPr lang="zh-CN" altLang="en-US" dirty="0"/>
          </a:p>
        </p:txBody>
      </p:sp>
      <p:sp>
        <p:nvSpPr>
          <p:cNvPr id="20" name="SmartArt 占位符 19"/>
          <p:cNvSpPr>
            <a:spLocks noGrp="1"/>
          </p:cNvSpPr>
          <p:nvPr>
            <p:ph type="dgm" sz="quarter" idx="15"/>
          </p:nvPr>
        </p:nvSpPr>
        <p:spPr>
          <a:xfrm>
            <a:off x="4173537" y="2609250"/>
            <a:ext cx="3883025" cy="3282950"/>
          </a:xfrm>
        </p:spPr>
        <p:txBody>
          <a:bodyPr/>
          <a:lstStyle/>
          <a:p>
            <a:endParaRPr lang="zh-CN" altLang="en-US" dirty="0"/>
          </a:p>
        </p:txBody>
      </p:sp>
      <p:grpSp>
        <p:nvGrpSpPr>
          <p:cNvPr id="23" name="组合 22"/>
          <p:cNvGrpSpPr/>
          <p:nvPr/>
        </p:nvGrpSpPr>
        <p:grpSpPr>
          <a:xfrm>
            <a:off x="2855383" y="452327"/>
            <a:ext cx="5969103" cy="5808788"/>
            <a:chOff x="2733068" y="460565"/>
            <a:chExt cx="4847488" cy="5808788"/>
          </a:xfrm>
        </p:grpSpPr>
        <p:sp>
          <p:nvSpPr>
            <p:cNvPr id="24" name="任意多边形 23"/>
            <p:cNvSpPr/>
            <p:nvPr/>
          </p:nvSpPr>
          <p:spPr>
            <a:xfrm>
              <a:off x="4459719" y="5468272"/>
              <a:ext cx="300291" cy="572201"/>
            </a:xfrm>
            <a:custGeom>
              <a:avLst/>
              <a:gdLst>
                <a:gd name="connsiteX0" fmla="*/ 0 w 300291"/>
                <a:gd name="connsiteY0" fmla="*/ 0 h 572201"/>
                <a:gd name="connsiteX1" fmla="*/ 150145 w 300291"/>
                <a:gd name="connsiteY1" fmla="*/ 0 h 572201"/>
                <a:gd name="connsiteX2" fmla="*/ 150145 w 300291"/>
                <a:gd name="connsiteY2" fmla="*/ 572201 h 572201"/>
                <a:gd name="connsiteX3" fmla="*/ 300291 w 300291"/>
                <a:gd name="connsiteY3" fmla="*/ 572201 h 572201"/>
              </a:gdLst>
              <a:ahLst/>
              <a:cxnLst>
                <a:cxn ang="0">
                  <a:pos x="connsiteX0" y="connsiteY0"/>
                </a:cxn>
                <a:cxn ang="0">
                  <a:pos x="connsiteX1" y="connsiteY1"/>
                </a:cxn>
                <a:cxn ang="0">
                  <a:pos x="connsiteX2" y="connsiteY2"/>
                </a:cxn>
                <a:cxn ang="0">
                  <a:pos x="connsiteX3" y="connsiteY3"/>
                </a:cxn>
              </a:cxnLst>
              <a:rect l="l" t="t" r="r" b="b"/>
              <a:pathLst>
                <a:path w="300291" h="572201">
                  <a:moveTo>
                    <a:pt x="0" y="0"/>
                  </a:moveTo>
                  <a:lnTo>
                    <a:pt x="150145" y="0"/>
                  </a:lnTo>
                  <a:lnTo>
                    <a:pt x="150145" y="572201"/>
                  </a:lnTo>
                  <a:lnTo>
                    <a:pt x="300291" y="572201"/>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46691" tIns="269945" rIns="146690" bIns="269946" numCol="1" spcCol="1270" anchor="ctr" anchorCtr="0">
              <a:noAutofit/>
            </a:bodyPr>
            <a:lstStyle/>
            <a:p>
              <a:pPr lvl="0" algn="ctr" defTabSz="1066800">
                <a:lnSpc>
                  <a:spcPct val="90000"/>
                </a:lnSpc>
                <a:spcBef>
                  <a:spcPct val="0"/>
                </a:spcBef>
                <a:spcAft>
                  <a:spcPct val="35000"/>
                </a:spcAft>
              </a:pPr>
              <a:endParaRPr lang="zh-CN" altLang="en-US" sz="2400" kern="1200">
                <a:latin typeface="+mj-ea"/>
                <a:ea typeface="+mj-ea"/>
              </a:endParaRPr>
            </a:p>
          </p:txBody>
        </p:sp>
        <p:sp>
          <p:nvSpPr>
            <p:cNvPr id="25" name="任意多边形 24"/>
            <p:cNvSpPr/>
            <p:nvPr/>
          </p:nvSpPr>
          <p:spPr>
            <a:xfrm>
              <a:off x="4459719" y="5422552"/>
              <a:ext cx="300291" cy="91440"/>
            </a:xfrm>
            <a:custGeom>
              <a:avLst/>
              <a:gdLst>
                <a:gd name="connsiteX0" fmla="*/ 0 w 300291"/>
                <a:gd name="connsiteY0" fmla="*/ 45720 h 91440"/>
                <a:gd name="connsiteX1" fmla="*/ 300291 w 300291"/>
                <a:gd name="connsiteY1" fmla="*/ 45720 h 91440"/>
              </a:gdLst>
              <a:ahLst/>
              <a:cxnLst>
                <a:cxn ang="0">
                  <a:pos x="connsiteX0" y="connsiteY0"/>
                </a:cxn>
                <a:cxn ang="0">
                  <a:pos x="connsiteX1" y="connsiteY1"/>
                </a:cxn>
              </a:cxnLst>
              <a:rect l="l" t="t" r="r" b="b"/>
              <a:pathLst>
                <a:path w="300291" h="91440">
                  <a:moveTo>
                    <a:pt x="0" y="45720"/>
                  </a:moveTo>
                  <a:lnTo>
                    <a:pt x="300291" y="45720"/>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55339" tIns="38212" rIns="155338" bIns="38214" numCol="1" spcCol="1270" anchor="ctr" anchorCtr="0">
              <a:noAutofit/>
            </a:bodyPr>
            <a:lstStyle/>
            <a:p>
              <a:pPr lvl="0" algn="ctr" defTabSz="1066800">
                <a:lnSpc>
                  <a:spcPct val="90000"/>
                </a:lnSpc>
                <a:spcBef>
                  <a:spcPct val="0"/>
                </a:spcBef>
                <a:spcAft>
                  <a:spcPct val="35000"/>
                </a:spcAft>
              </a:pPr>
              <a:endParaRPr lang="zh-CN" altLang="en-US" sz="2400" kern="1200">
                <a:latin typeface="+mj-ea"/>
                <a:ea typeface="+mj-ea"/>
              </a:endParaRPr>
            </a:p>
          </p:txBody>
        </p:sp>
        <p:sp>
          <p:nvSpPr>
            <p:cNvPr id="26" name="任意多边形 25"/>
            <p:cNvSpPr/>
            <p:nvPr/>
          </p:nvSpPr>
          <p:spPr>
            <a:xfrm>
              <a:off x="4459719" y="4896070"/>
              <a:ext cx="300291" cy="572201"/>
            </a:xfrm>
            <a:custGeom>
              <a:avLst/>
              <a:gdLst>
                <a:gd name="connsiteX0" fmla="*/ 0 w 300291"/>
                <a:gd name="connsiteY0" fmla="*/ 572201 h 572201"/>
                <a:gd name="connsiteX1" fmla="*/ 150145 w 300291"/>
                <a:gd name="connsiteY1" fmla="*/ 572201 h 572201"/>
                <a:gd name="connsiteX2" fmla="*/ 150145 w 300291"/>
                <a:gd name="connsiteY2" fmla="*/ 0 h 572201"/>
                <a:gd name="connsiteX3" fmla="*/ 300291 w 300291"/>
                <a:gd name="connsiteY3" fmla="*/ 0 h 572201"/>
              </a:gdLst>
              <a:ahLst/>
              <a:cxnLst>
                <a:cxn ang="0">
                  <a:pos x="connsiteX0" y="connsiteY0"/>
                </a:cxn>
                <a:cxn ang="0">
                  <a:pos x="connsiteX1" y="connsiteY1"/>
                </a:cxn>
                <a:cxn ang="0">
                  <a:pos x="connsiteX2" y="connsiteY2"/>
                </a:cxn>
                <a:cxn ang="0">
                  <a:pos x="connsiteX3" y="connsiteY3"/>
                </a:cxn>
              </a:cxnLst>
              <a:rect l="l" t="t" r="r" b="b"/>
              <a:pathLst>
                <a:path w="300291" h="572201">
                  <a:moveTo>
                    <a:pt x="0" y="572201"/>
                  </a:moveTo>
                  <a:lnTo>
                    <a:pt x="150145" y="572201"/>
                  </a:lnTo>
                  <a:lnTo>
                    <a:pt x="150145" y="0"/>
                  </a:lnTo>
                  <a:lnTo>
                    <a:pt x="300291" y="0"/>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46691" tIns="269946" rIns="146690" bIns="269945" numCol="1" spcCol="1270" anchor="ctr" anchorCtr="0">
              <a:noAutofit/>
            </a:bodyPr>
            <a:lstStyle/>
            <a:p>
              <a:pPr lvl="0" algn="ctr" defTabSz="1066800">
                <a:lnSpc>
                  <a:spcPct val="90000"/>
                </a:lnSpc>
                <a:spcBef>
                  <a:spcPct val="0"/>
                </a:spcBef>
                <a:spcAft>
                  <a:spcPct val="35000"/>
                </a:spcAft>
              </a:pPr>
              <a:endParaRPr lang="zh-CN" altLang="en-US" sz="2400" kern="1200">
                <a:latin typeface="+mj-ea"/>
                <a:ea typeface="+mj-ea"/>
              </a:endParaRPr>
            </a:p>
          </p:txBody>
        </p:sp>
        <p:sp>
          <p:nvSpPr>
            <p:cNvPr id="27" name="任意多边形 左3线"/>
            <p:cNvSpPr/>
            <p:nvPr/>
          </p:nvSpPr>
          <p:spPr>
            <a:xfrm rot="60000" flipH="1">
              <a:off x="2733068" y="913890"/>
              <a:ext cx="275669" cy="4551765"/>
            </a:xfrm>
            <a:custGeom>
              <a:avLst/>
              <a:gdLst>
                <a:gd name="connsiteX0" fmla="*/ 2927881 w 2927881"/>
                <a:gd name="connsiteY0" fmla="*/ 0 h 4010198"/>
                <a:gd name="connsiteX1" fmla="*/ 0 w 2927881"/>
                <a:gd name="connsiteY1" fmla="*/ 4010198 h 4010198"/>
                <a:gd name="connsiteX0" fmla="*/ 2927881 w 2927881"/>
                <a:gd name="connsiteY0" fmla="*/ 0 h 4010198"/>
                <a:gd name="connsiteX1" fmla="*/ 0 w 2927881"/>
                <a:gd name="connsiteY1" fmla="*/ 4010198 h 4010198"/>
                <a:gd name="connsiteX0" fmla="*/ 2927881 w 2927881"/>
                <a:gd name="connsiteY0" fmla="*/ 0 h 4010198"/>
                <a:gd name="connsiteX1" fmla="*/ 0 w 2927881"/>
                <a:gd name="connsiteY1" fmla="*/ 4010198 h 4010198"/>
                <a:gd name="connsiteX0" fmla="*/ 2927881 w 2927881"/>
                <a:gd name="connsiteY0" fmla="*/ 0 h 4010198"/>
                <a:gd name="connsiteX1" fmla="*/ 0 w 2927881"/>
                <a:gd name="connsiteY1" fmla="*/ 4010198 h 4010198"/>
                <a:gd name="connsiteX0" fmla="*/ 2927881 w 2927881"/>
                <a:gd name="connsiteY0" fmla="*/ 0 h 4010198"/>
                <a:gd name="connsiteX1" fmla="*/ 0 w 2927881"/>
                <a:gd name="connsiteY1" fmla="*/ 4010198 h 4010198"/>
                <a:gd name="connsiteX0" fmla="*/ 2927881 w 2927881"/>
                <a:gd name="connsiteY0" fmla="*/ 0 h 4010198"/>
                <a:gd name="connsiteX1" fmla="*/ 0 w 2927881"/>
                <a:gd name="connsiteY1" fmla="*/ 4010198 h 4010198"/>
                <a:gd name="connsiteX0" fmla="*/ 2927881 w 2927881"/>
                <a:gd name="connsiteY0" fmla="*/ 0 h 4010198"/>
                <a:gd name="connsiteX1" fmla="*/ 0 w 2927881"/>
                <a:gd name="connsiteY1" fmla="*/ 4010198 h 4010198"/>
                <a:gd name="connsiteX0" fmla="*/ 2927881 w 2927881"/>
                <a:gd name="connsiteY0" fmla="*/ 0 h 4010198"/>
                <a:gd name="connsiteX1" fmla="*/ 0 w 2927881"/>
                <a:gd name="connsiteY1" fmla="*/ 4010198 h 4010198"/>
                <a:gd name="connsiteX0" fmla="*/ 2927881 w 2927881"/>
                <a:gd name="connsiteY0" fmla="*/ 0 h 4010198"/>
                <a:gd name="connsiteX1" fmla="*/ 0 w 2927881"/>
                <a:gd name="connsiteY1" fmla="*/ 4010198 h 4010198"/>
                <a:gd name="connsiteX0" fmla="*/ 2927881 w 2927881"/>
                <a:gd name="connsiteY0" fmla="*/ 0 h 4010198"/>
                <a:gd name="connsiteX1" fmla="*/ 0 w 2927881"/>
                <a:gd name="connsiteY1" fmla="*/ 4010198 h 4010198"/>
                <a:gd name="connsiteX0" fmla="*/ 2927881 w 2927881"/>
                <a:gd name="connsiteY0" fmla="*/ 0 h 4010198"/>
                <a:gd name="connsiteX1" fmla="*/ 0 w 2927881"/>
                <a:gd name="connsiteY1" fmla="*/ 4010198 h 4010198"/>
                <a:gd name="connsiteX0" fmla="*/ 2927881 w 2927881"/>
                <a:gd name="connsiteY0" fmla="*/ 0 h 4010198"/>
                <a:gd name="connsiteX1" fmla="*/ 0 w 2927881"/>
                <a:gd name="connsiteY1" fmla="*/ 4010198 h 4010198"/>
                <a:gd name="connsiteX0" fmla="*/ 26 w 11000671"/>
                <a:gd name="connsiteY0" fmla="*/ 0 h 1153798"/>
                <a:gd name="connsiteX1" fmla="*/ 11000671 w 11000671"/>
                <a:gd name="connsiteY1" fmla="*/ 1153798 h 1153798"/>
                <a:gd name="connsiteX0" fmla="*/ 23140669 w 23140692"/>
                <a:gd name="connsiteY0" fmla="*/ 0 h 576115"/>
                <a:gd name="connsiteX1" fmla="*/ 0 w 23140692"/>
                <a:gd name="connsiteY1" fmla="*/ 576115 h 576115"/>
                <a:gd name="connsiteX0" fmla="*/ 23140669 w 23140692"/>
                <a:gd name="connsiteY0" fmla="*/ 0 h 576115"/>
                <a:gd name="connsiteX1" fmla="*/ 10160429 w 23140692"/>
                <a:gd name="connsiteY1" fmla="*/ 315268 h 576115"/>
                <a:gd name="connsiteX2" fmla="*/ 0 w 23140692"/>
                <a:gd name="connsiteY2" fmla="*/ 576115 h 576115"/>
                <a:gd name="connsiteX0" fmla="*/ 23140669 w 23140692"/>
                <a:gd name="connsiteY0" fmla="*/ 0 h 582864"/>
                <a:gd name="connsiteX1" fmla="*/ 20396948 w 23140692"/>
                <a:gd name="connsiteY1" fmla="*/ 582864 h 582864"/>
                <a:gd name="connsiteX2" fmla="*/ 0 w 23140692"/>
                <a:gd name="connsiteY2" fmla="*/ 576115 h 582864"/>
                <a:gd name="connsiteX0" fmla="*/ 13010691 w 20396936"/>
                <a:gd name="connsiteY0" fmla="*/ 0 h 4221031"/>
                <a:gd name="connsiteX1" fmla="*/ 20396948 w 20396936"/>
                <a:gd name="connsiteY1" fmla="*/ 4221031 h 4221031"/>
                <a:gd name="connsiteX2" fmla="*/ 0 w 20396936"/>
                <a:gd name="connsiteY2" fmla="*/ 4214282 h 4221031"/>
                <a:gd name="connsiteX0" fmla="*/ 13010691 w 13010684"/>
                <a:gd name="connsiteY0" fmla="*/ 0 h 4280632"/>
                <a:gd name="connsiteX1" fmla="*/ 8443150 w 13010684"/>
                <a:gd name="connsiteY1" fmla="*/ 4280632 h 4280632"/>
                <a:gd name="connsiteX2" fmla="*/ 0 w 13010684"/>
                <a:gd name="connsiteY2" fmla="*/ 4214282 h 4280632"/>
                <a:gd name="connsiteX0" fmla="*/ 13010677 w 13010684"/>
                <a:gd name="connsiteY0" fmla="*/ 0 h 4280632"/>
                <a:gd name="connsiteX1" fmla="*/ 8443150 w 13010684"/>
                <a:gd name="connsiteY1" fmla="*/ 4280632 h 4280632"/>
                <a:gd name="connsiteX2" fmla="*/ 0 w 13010684"/>
                <a:gd name="connsiteY2" fmla="*/ 4214282 h 4280632"/>
                <a:gd name="connsiteX0" fmla="*/ 10553935 w 10553958"/>
                <a:gd name="connsiteY0" fmla="*/ 0 h 4356484"/>
                <a:gd name="connsiteX1" fmla="*/ 8443150 w 10553958"/>
                <a:gd name="connsiteY1" fmla="*/ 4356484 h 4356484"/>
                <a:gd name="connsiteX2" fmla="*/ 0 w 10553958"/>
                <a:gd name="connsiteY2" fmla="*/ 4290134 h 4356484"/>
                <a:gd name="connsiteX0" fmla="*/ 10553935 w 10553958"/>
                <a:gd name="connsiteY0" fmla="*/ 0 h 4294039"/>
                <a:gd name="connsiteX1" fmla="*/ 9365730 w 10553958"/>
                <a:gd name="connsiteY1" fmla="*/ 4294039 h 4294039"/>
                <a:gd name="connsiteX2" fmla="*/ 0 w 10553958"/>
                <a:gd name="connsiteY2" fmla="*/ 4290134 h 4294039"/>
                <a:gd name="connsiteX0" fmla="*/ 10553935 w 10553958"/>
                <a:gd name="connsiteY0" fmla="*/ 0 h 4305915"/>
                <a:gd name="connsiteX1" fmla="*/ 6805301 w 10553958"/>
                <a:gd name="connsiteY1" fmla="*/ 4305915 h 4305915"/>
                <a:gd name="connsiteX2" fmla="*/ 0 w 10553958"/>
                <a:gd name="connsiteY2" fmla="*/ 4290134 h 4305915"/>
                <a:gd name="connsiteX0" fmla="*/ 13099585 w 13099573"/>
                <a:gd name="connsiteY0" fmla="*/ 0 h 4305259"/>
                <a:gd name="connsiteX1" fmla="*/ 6805301 w 13099573"/>
                <a:gd name="connsiteY1" fmla="*/ 4305259 h 4305259"/>
                <a:gd name="connsiteX2" fmla="*/ 0 w 13099573"/>
                <a:gd name="connsiteY2" fmla="*/ 4289478 h 4305259"/>
                <a:gd name="connsiteX0" fmla="*/ 21738793 w 21738781"/>
                <a:gd name="connsiteY0" fmla="*/ 0 h 4305259"/>
                <a:gd name="connsiteX1" fmla="*/ 15444509 w 21738781"/>
                <a:gd name="connsiteY1" fmla="*/ 4305259 h 4305259"/>
                <a:gd name="connsiteX2" fmla="*/ 32 w 21738781"/>
                <a:gd name="connsiteY2" fmla="*/ 4296358 h 4305259"/>
              </a:gdLst>
              <a:ahLst/>
              <a:cxnLst>
                <a:cxn ang="0">
                  <a:pos x="connsiteX0" y="connsiteY0"/>
                </a:cxn>
                <a:cxn ang="0">
                  <a:pos x="connsiteX1" y="connsiteY1"/>
                </a:cxn>
                <a:cxn ang="0">
                  <a:pos x="connsiteX2" y="connsiteY2"/>
                </a:cxn>
              </a:cxnLst>
              <a:rect l="l" t="t" r="r" b="b"/>
              <a:pathLst>
                <a:path w="21738781" h="4305259">
                  <a:moveTo>
                    <a:pt x="21738793" y="0"/>
                  </a:moveTo>
                  <a:lnTo>
                    <a:pt x="15444509" y="4305259"/>
                  </a:lnTo>
                  <a:lnTo>
                    <a:pt x="32" y="4296358"/>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352508" tIns="1880967" rIns="1352509" bIns="1880967" numCol="1" spcCol="1270" anchor="ctr" anchorCtr="0">
              <a:noAutofit/>
            </a:bodyPr>
            <a:lstStyle/>
            <a:p>
              <a:pPr lvl="0" algn="ctr" defTabSz="1066800">
                <a:lnSpc>
                  <a:spcPct val="90000"/>
                </a:lnSpc>
                <a:spcBef>
                  <a:spcPct val="0"/>
                </a:spcBef>
                <a:spcAft>
                  <a:spcPct val="35000"/>
                </a:spcAft>
              </a:pPr>
              <a:endParaRPr lang="zh-CN" altLang="en-US" sz="2400" kern="1200">
                <a:latin typeface="+mj-ea"/>
                <a:ea typeface="+mj-ea"/>
              </a:endParaRPr>
            </a:p>
          </p:txBody>
        </p:sp>
        <p:sp>
          <p:nvSpPr>
            <p:cNvPr id="28" name="任意多边形 27"/>
            <p:cNvSpPr/>
            <p:nvPr/>
          </p:nvSpPr>
          <p:spPr>
            <a:xfrm>
              <a:off x="4459719" y="3751667"/>
              <a:ext cx="300291" cy="572201"/>
            </a:xfrm>
            <a:custGeom>
              <a:avLst/>
              <a:gdLst>
                <a:gd name="connsiteX0" fmla="*/ 0 w 300291"/>
                <a:gd name="connsiteY0" fmla="*/ 0 h 572201"/>
                <a:gd name="connsiteX1" fmla="*/ 150145 w 300291"/>
                <a:gd name="connsiteY1" fmla="*/ 0 h 572201"/>
                <a:gd name="connsiteX2" fmla="*/ 150145 w 300291"/>
                <a:gd name="connsiteY2" fmla="*/ 572201 h 572201"/>
                <a:gd name="connsiteX3" fmla="*/ 300291 w 300291"/>
                <a:gd name="connsiteY3" fmla="*/ 572201 h 572201"/>
              </a:gdLst>
              <a:ahLst/>
              <a:cxnLst>
                <a:cxn ang="0">
                  <a:pos x="connsiteX0" y="connsiteY0"/>
                </a:cxn>
                <a:cxn ang="0">
                  <a:pos x="connsiteX1" y="connsiteY1"/>
                </a:cxn>
                <a:cxn ang="0">
                  <a:pos x="connsiteX2" y="connsiteY2"/>
                </a:cxn>
                <a:cxn ang="0">
                  <a:pos x="connsiteX3" y="connsiteY3"/>
                </a:cxn>
              </a:cxnLst>
              <a:rect l="l" t="t" r="r" b="b"/>
              <a:pathLst>
                <a:path w="300291" h="572201">
                  <a:moveTo>
                    <a:pt x="0" y="0"/>
                  </a:moveTo>
                  <a:lnTo>
                    <a:pt x="150145" y="0"/>
                  </a:lnTo>
                  <a:lnTo>
                    <a:pt x="150145" y="572201"/>
                  </a:lnTo>
                  <a:lnTo>
                    <a:pt x="300291" y="572201"/>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46691" tIns="269946" rIns="146690" bIns="269945" numCol="1" spcCol="1270" anchor="ctr" anchorCtr="0">
              <a:noAutofit/>
            </a:bodyPr>
            <a:lstStyle/>
            <a:p>
              <a:pPr lvl="0" algn="ctr" defTabSz="1066800">
                <a:lnSpc>
                  <a:spcPct val="90000"/>
                </a:lnSpc>
                <a:spcBef>
                  <a:spcPct val="0"/>
                </a:spcBef>
                <a:spcAft>
                  <a:spcPct val="35000"/>
                </a:spcAft>
              </a:pPr>
              <a:endParaRPr lang="zh-CN" altLang="en-US" sz="2400" kern="1200">
                <a:latin typeface="+mj-ea"/>
                <a:ea typeface="+mj-ea"/>
              </a:endParaRPr>
            </a:p>
          </p:txBody>
        </p:sp>
        <p:sp>
          <p:nvSpPr>
            <p:cNvPr id="29" name="任意多边形 28"/>
            <p:cNvSpPr/>
            <p:nvPr/>
          </p:nvSpPr>
          <p:spPr>
            <a:xfrm>
              <a:off x="4459719" y="3705948"/>
              <a:ext cx="300291" cy="91440"/>
            </a:xfrm>
            <a:custGeom>
              <a:avLst/>
              <a:gdLst>
                <a:gd name="connsiteX0" fmla="*/ 0 w 300291"/>
                <a:gd name="connsiteY0" fmla="*/ 45720 h 91440"/>
                <a:gd name="connsiteX1" fmla="*/ 300291 w 300291"/>
                <a:gd name="connsiteY1" fmla="*/ 45720 h 91440"/>
              </a:gdLst>
              <a:ahLst/>
              <a:cxnLst>
                <a:cxn ang="0">
                  <a:pos x="connsiteX0" y="connsiteY0"/>
                </a:cxn>
                <a:cxn ang="0">
                  <a:pos x="connsiteX1" y="connsiteY1"/>
                </a:cxn>
              </a:cxnLst>
              <a:rect l="l" t="t" r="r" b="b"/>
              <a:pathLst>
                <a:path w="300291" h="91440">
                  <a:moveTo>
                    <a:pt x="0" y="45720"/>
                  </a:moveTo>
                  <a:lnTo>
                    <a:pt x="300291" y="45720"/>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55339" tIns="38212" rIns="155338" bIns="38214" numCol="1" spcCol="1270" anchor="ctr" anchorCtr="0">
              <a:noAutofit/>
            </a:bodyPr>
            <a:lstStyle/>
            <a:p>
              <a:pPr lvl="0" algn="ctr" defTabSz="1066800">
                <a:lnSpc>
                  <a:spcPct val="90000"/>
                </a:lnSpc>
                <a:spcBef>
                  <a:spcPct val="0"/>
                </a:spcBef>
                <a:spcAft>
                  <a:spcPct val="35000"/>
                </a:spcAft>
              </a:pPr>
              <a:endParaRPr lang="zh-CN" altLang="en-US" sz="2400" kern="1200">
                <a:latin typeface="+mj-ea"/>
                <a:ea typeface="+mj-ea"/>
              </a:endParaRPr>
            </a:p>
          </p:txBody>
        </p:sp>
        <p:sp>
          <p:nvSpPr>
            <p:cNvPr id="30" name="任意多边形 29"/>
            <p:cNvSpPr/>
            <p:nvPr/>
          </p:nvSpPr>
          <p:spPr>
            <a:xfrm>
              <a:off x="4459719" y="3179466"/>
              <a:ext cx="300291" cy="572201"/>
            </a:xfrm>
            <a:custGeom>
              <a:avLst/>
              <a:gdLst>
                <a:gd name="connsiteX0" fmla="*/ 0 w 300291"/>
                <a:gd name="connsiteY0" fmla="*/ 572201 h 572201"/>
                <a:gd name="connsiteX1" fmla="*/ 150145 w 300291"/>
                <a:gd name="connsiteY1" fmla="*/ 572201 h 572201"/>
                <a:gd name="connsiteX2" fmla="*/ 150145 w 300291"/>
                <a:gd name="connsiteY2" fmla="*/ 0 h 572201"/>
                <a:gd name="connsiteX3" fmla="*/ 300291 w 300291"/>
                <a:gd name="connsiteY3" fmla="*/ 0 h 572201"/>
              </a:gdLst>
              <a:ahLst/>
              <a:cxnLst>
                <a:cxn ang="0">
                  <a:pos x="connsiteX0" y="connsiteY0"/>
                </a:cxn>
                <a:cxn ang="0">
                  <a:pos x="connsiteX1" y="connsiteY1"/>
                </a:cxn>
                <a:cxn ang="0">
                  <a:pos x="connsiteX2" y="connsiteY2"/>
                </a:cxn>
                <a:cxn ang="0">
                  <a:pos x="connsiteX3" y="connsiteY3"/>
                </a:cxn>
              </a:cxnLst>
              <a:rect l="l" t="t" r="r" b="b"/>
              <a:pathLst>
                <a:path w="300291" h="572201">
                  <a:moveTo>
                    <a:pt x="0" y="572201"/>
                  </a:moveTo>
                  <a:lnTo>
                    <a:pt x="150145" y="572201"/>
                  </a:lnTo>
                  <a:lnTo>
                    <a:pt x="150145" y="0"/>
                  </a:lnTo>
                  <a:lnTo>
                    <a:pt x="300291" y="0"/>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46691" tIns="269946" rIns="146690" bIns="269945" numCol="1" spcCol="1270" anchor="ctr" anchorCtr="0">
              <a:noAutofit/>
            </a:bodyPr>
            <a:lstStyle/>
            <a:p>
              <a:pPr lvl="0" algn="ctr" defTabSz="1066800">
                <a:lnSpc>
                  <a:spcPct val="90000"/>
                </a:lnSpc>
                <a:spcBef>
                  <a:spcPct val="0"/>
                </a:spcBef>
                <a:spcAft>
                  <a:spcPct val="35000"/>
                </a:spcAft>
              </a:pPr>
              <a:endParaRPr lang="zh-CN" altLang="en-US" sz="2400" kern="1200">
                <a:latin typeface="+mj-ea"/>
                <a:ea typeface="+mj-ea"/>
              </a:endParaRPr>
            </a:p>
          </p:txBody>
        </p:sp>
        <p:sp>
          <p:nvSpPr>
            <p:cNvPr id="31" name="任意多边形 左2线"/>
            <p:cNvSpPr/>
            <p:nvPr/>
          </p:nvSpPr>
          <p:spPr>
            <a:xfrm rot="60000">
              <a:off x="2754815" y="1521514"/>
              <a:ext cx="239111" cy="2261964"/>
            </a:xfrm>
            <a:custGeom>
              <a:avLst/>
              <a:gdLst>
                <a:gd name="connsiteX0" fmla="*/ 2927881 w 2927881"/>
                <a:gd name="connsiteY0" fmla="*/ 0 h 2293594"/>
                <a:gd name="connsiteX1" fmla="*/ 0 w 2927881"/>
                <a:gd name="connsiteY1" fmla="*/ 2293594 h 2293594"/>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2" fmla="*/ 2883407 w 2883437"/>
                <a:gd name="connsiteY2" fmla="*/ 0 h 2257450"/>
                <a:gd name="connsiteX0" fmla="*/ 2883407 w 2883437"/>
                <a:gd name="connsiteY0" fmla="*/ 0 h 2257450"/>
                <a:gd name="connsiteX1" fmla="*/ 0 w 2883437"/>
                <a:gd name="connsiteY1" fmla="*/ 2257450 h 2257450"/>
                <a:gd name="connsiteX2" fmla="*/ 2883407 w 2883437"/>
                <a:gd name="connsiteY2" fmla="*/ 0 h 2257450"/>
                <a:gd name="connsiteX0" fmla="*/ 2883407 w 2883437"/>
                <a:gd name="connsiteY0" fmla="*/ 0 h 2257450"/>
                <a:gd name="connsiteX1" fmla="*/ 0 w 2883437"/>
                <a:gd name="connsiteY1" fmla="*/ 2257450 h 2257450"/>
                <a:gd name="connsiteX2" fmla="*/ 2068440 w 2883437"/>
                <a:gd name="connsiteY2" fmla="*/ 1077151 h 2257450"/>
                <a:gd name="connsiteX3" fmla="*/ 2883407 w 2883437"/>
                <a:gd name="connsiteY3" fmla="*/ 0 h 2257450"/>
                <a:gd name="connsiteX0" fmla="*/ 21203471 w 21203501"/>
                <a:gd name="connsiteY0" fmla="*/ 0 h 2290268"/>
                <a:gd name="connsiteX1" fmla="*/ 18320064 w 21203501"/>
                <a:gd name="connsiteY1" fmla="*/ 2257450 h 2290268"/>
                <a:gd name="connsiteX2" fmla="*/ 12 w 21203501"/>
                <a:gd name="connsiteY2" fmla="*/ 2290268 h 2290268"/>
                <a:gd name="connsiteX3" fmla="*/ 21203471 w 21203501"/>
                <a:gd name="connsiteY3" fmla="*/ 0 h 2290268"/>
                <a:gd name="connsiteX0" fmla="*/ -24 w 24450980"/>
                <a:gd name="connsiteY0" fmla="*/ 0 h 2300897"/>
                <a:gd name="connsiteX1" fmla="*/ 24450989 w 24450980"/>
                <a:gd name="connsiteY1" fmla="*/ 2268079 h 2300897"/>
                <a:gd name="connsiteX2" fmla="*/ 6130937 w 24450980"/>
                <a:gd name="connsiteY2" fmla="*/ 2300897 h 2300897"/>
                <a:gd name="connsiteX3" fmla="*/ -24 w 24450980"/>
                <a:gd name="connsiteY3" fmla="*/ 0 h 2300897"/>
                <a:gd name="connsiteX0" fmla="*/ -24 w 24450980"/>
                <a:gd name="connsiteY0" fmla="*/ 0 h 2282326"/>
                <a:gd name="connsiteX1" fmla="*/ 24450989 w 24450980"/>
                <a:gd name="connsiteY1" fmla="*/ 2268079 h 2282326"/>
                <a:gd name="connsiteX2" fmla="*/ 10358495 w 24450980"/>
                <a:gd name="connsiteY2" fmla="*/ 2282326 h 2282326"/>
                <a:gd name="connsiteX3" fmla="*/ -24 w 24450980"/>
                <a:gd name="connsiteY3" fmla="*/ 0 h 2282326"/>
                <a:gd name="connsiteX0" fmla="*/ -11 w 14143130"/>
                <a:gd name="connsiteY0" fmla="*/ 0 h 2293673"/>
                <a:gd name="connsiteX1" fmla="*/ 14143139 w 14143130"/>
                <a:gd name="connsiteY1" fmla="*/ 2279426 h 2293673"/>
                <a:gd name="connsiteX2" fmla="*/ 50645 w 14143130"/>
                <a:gd name="connsiteY2" fmla="*/ 2293673 h 2293673"/>
                <a:gd name="connsiteX3" fmla="*/ -11 w 14143130"/>
                <a:gd name="connsiteY3" fmla="*/ 0 h 2293673"/>
                <a:gd name="connsiteX0" fmla="*/ 12 w 16602753"/>
                <a:gd name="connsiteY0" fmla="*/ 0 h 2319315"/>
                <a:gd name="connsiteX1" fmla="*/ 16602762 w 16602753"/>
                <a:gd name="connsiteY1" fmla="*/ 2305068 h 2319315"/>
                <a:gd name="connsiteX2" fmla="*/ 2510268 w 16602753"/>
                <a:gd name="connsiteY2" fmla="*/ 2319315 h 2319315"/>
                <a:gd name="connsiteX3" fmla="*/ 12 w 16602753"/>
                <a:gd name="connsiteY3" fmla="*/ 0 h 2319315"/>
                <a:gd name="connsiteX0" fmla="*/ 15 w 16602753"/>
                <a:gd name="connsiteY0" fmla="*/ 0 h 2319315"/>
                <a:gd name="connsiteX1" fmla="*/ 16602762 w 16602753"/>
                <a:gd name="connsiteY1" fmla="*/ 2305068 h 2319315"/>
                <a:gd name="connsiteX2" fmla="*/ 2510268 w 16602753"/>
                <a:gd name="connsiteY2" fmla="*/ 2319315 h 2319315"/>
                <a:gd name="connsiteX3" fmla="*/ 15 w 16602753"/>
                <a:gd name="connsiteY3" fmla="*/ 0 h 2319315"/>
                <a:gd name="connsiteX0" fmla="*/ 15 w 16602753"/>
                <a:gd name="connsiteY0" fmla="*/ 0 h 2319315"/>
                <a:gd name="connsiteX1" fmla="*/ 16602762 w 16602753"/>
                <a:gd name="connsiteY1" fmla="*/ 2305068 h 2319315"/>
                <a:gd name="connsiteX2" fmla="*/ 2510268 w 16602753"/>
                <a:gd name="connsiteY2" fmla="*/ 2319315 h 2319315"/>
                <a:gd name="connsiteX3" fmla="*/ 15 w 16602753"/>
                <a:gd name="connsiteY3" fmla="*/ 0 h 2319315"/>
                <a:gd name="connsiteX0" fmla="*/ 15 w 16602753"/>
                <a:gd name="connsiteY0" fmla="*/ 0 h 2319315"/>
                <a:gd name="connsiteX1" fmla="*/ 16602762 w 16602753"/>
                <a:gd name="connsiteY1" fmla="*/ 2305068 h 2319315"/>
                <a:gd name="connsiteX2" fmla="*/ 2510268 w 16602753"/>
                <a:gd name="connsiteY2" fmla="*/ 2319315 h 2319315"/>
                <a:gd name="connsiteX3" fmla="*/ 15 w 16602753"/>
                <a:gd name="connsiteY3" fmla="*/ 0 h 2319315"/>
                <a:gd name="connsiteX0" fmla="*/ 15 w 140577476"/>
                <a:gd name="connsiteY0" fmla="*/ 0 h 2319315"/>
                <a:gd name="connsiteX1" fmla="*/ 140577471 w 140577476"/>
                <a:gd name="connsiteY1" fmla="*/ 1398515 h 2319315"/>
                <a:gd name="connsiteX2" fmla="*/ 2510268 w 140577476"/>
                <a:gd name="connsiteY2" fmla="*/ 2319315 h 2319315"/>
                <a:gd name="connsiteX3" fmla="*/ 15 w 140577476"/>
                <a:gd name="connsiteY3" fmla="*/ 0 h 2319315"/>
                <a:gd name="connsiteX0" fmla="*/ 80421105 w 138067208"/>
                <a:gd name="connsiteY0" fmla="*/ 0 h 2524010"/>
                <a:gd name="connsiteX1" fmla="*/ 138067203 w 138067208"/>
                <a:gd name="connsiteY1" fmla="*/ 1603210 h 2524010"/>
                <a:gd name="connsiteX2" fmla="*/ 0 w 138067208"/>
                <a:gd name="connsiteY2" fmla="*/ 2524010 h 2524010"/>
                <a:gd name="connsiteX3" fmla="*/ 80421105 w 138067208"/>
                <a:gd name="connsiteY3" fmla="*/ 0 h 2524010"/>
                <a:gd name="connsiteX0" fmla="*/ 25120875 w 138067208"/>
                <a:gd name="connsiteY0" fmla="*/ 0 h 2063662"/>
                <a:gd name="connsiteX1" fmla="*/ 138067203 w 138067208"/>
                <a:gd name="connsiteY1" fmla="*/ 1142862 h 2063662"/>
                <a:gd name="connsiteX2" fmla="*/ 0 w 138067208"/>
                <a:gd name="connsiteY2" fmla="*/ 2063662 h 2063662"/>
                <a:gd name="connsiteX3" fmla="*/ 25120875 w 138067208"/>
                <a:gd name="connsiteY3" fmla="*/ 0 h 2063662"/>
                <a:gd name="connsiteX0" fmla="*/ 25120887 w 138067208"/>
                <a:gd name="connsiteY0" fmla="*/ 0 h 2063662"/>
                <a:gd name="connsiteX1" fmla="*/ 138067203 w 138067208"/>
                <a:gd name="connsiteY1" fmla="*/ 1142862 h 2063662"/>
                <a:gd name="connsiteX2" fmla="*/ 0 w 138067208"/>
                <a:gd name="connsiteY2" fmla="*/ 2063662 h 2063662"/>
                <a:gd name="connsiteX3" fmla="*/ 25120887 w 138067208"/>
                <a:gd name="connsiteY3" fmla="*/ 0 h 2063662"/>
                <a:gd name="connsiteX0" fmla="*/ 25120887 w 138067208"/>
                <a:gd name="connsiteY0" fmla="*/ 0 h 2063662"/>
                <a:gd name="connsiteX1" fmla="*/ 138067203 w 138067208"/>
                <a:gd name="connsiteY1" fmla="*/ 1142862 h 2063662"/>
                <a:gd name="connsiteX2" fmla="*/ 0 w 138067208"/>
                <a:gd name="connsiteY2" fmla="*/ 2063662 h 2063662"/>
                <a:gd name="connsiteX3" fmla="*/ 25120887 w 138067208"/>
                <a:gd name="connsiteY3" fmla="*/ 0 h 2063662"/>
                <a:gd name="connsiteX0" fmla="*/ 25120887 w 138268524"/>
                <a:gd name="connsiteY0" fmla="*/ 0 h 2063662"/>
                <a:gd name="connsiteX1" fmla="*/ 138268554 w 138268524"/>
                <a:gd name="connsiteY1" fmla="*/ 1309129 h 2063662"/>
                <a:gd name="connsiteX2" fmla="*/ 0 w 138268524"/>
                <a:gd name="connsiteY2" fmla="*/ 2063662 h 2063662"/>
                <a:gd name="connsiteX3" fmla="*/ 25120887 w 138268524"/>
                <a:gd name="connsiteY3" fmla="*/ 0 h 2063662"/>
                <a:gd name="connsiteX0" fmla="*/ 25120887 w 138268587"/>
                <a:gd name="connsiteY0" fmla="*/ 0 h 2063662"/>
                <a:gd name="connsiteX1" fmla="*/ 138268602 w 138268587"/>
                <a:gd name="connsiteY1" fmla="*/ 1309129 h 2063662"/>
                <a:gd name="connsiteX2" fmla="*/ 0 w 138268587"/>
                <a:gd name="connsiteY2" fmla="*/ 2063662 h 2063662"/>
                <a:gd name="connsiteX3" fmla="*/ 25120887 w 138268587"/>
                <a:gd name="connsiteY3" fmla="*/ 0 h 2063662"/>
                <a:gd name="connsiteX0" fmla="*/ 25120887 w 138268587"/>
                <a:gd name="connsiteY0" fmla="*/ 0 h 2063662"/>
                <a:gd name="connsiteX1" fmla="*/ 138268602 w 138268587"/>
                <a:gd name="connsiteY1" fmla="*/ 1309129 h 2063662"/>
                <a:gd name="connsiteX2" fmla="*/ 0 w 138268587"/>
                <a:gd name="connsiteY2" fmla="*/ 2063662 h 2063662"/>
                <a:gd name="connsiteX3" fmla="*/ 25120887 w 138268587"/>
                <a:gd name="connsiteY3" fmla="*/ 0 h 2063662"/>
                <a:gd name="connsiteX0" fmla="*/ 25120887 w 138268587"/>
                <a:gd name="connsiteY0" fmla="*/ 0 h 2063662"/>
                <a:gd name="connsiteX1" fmla="*/ 138268602 w 138268587"/>
                <a:gd name="connsiteY1" fmla="*/ 1309129 h 2063662"/>
                <a:gd name="connsiteX2" fmla="*/ 0 w 138268587"/>
                <a:gd name="connsiteY2" fmla="*/ 2063662 h 2063662"/>
                <a:gd name="connsiteX3" fmla="*/ 25120887 w 138268587"/>
                <a:gd name="connsiteY3" fmla="*/ 0 h 2063662"/>
                <a:gd name="connsiteX0" fmla="*/ 25120887 w 25120908"/>
                <a:gd name="connsiteY0" fmla="*/ 0 h 2063662"/>
                <a:gd name="connsiteX1" fmla="*/ 0 w 25120908"/>
                <a:gd name="connsiteY1" fmla="*/ 2063662 h 2063662"/>
                <a:gd name="connsiteX2" fmla="*/ 25120887 w 25120908"/>
                <a:gd name="connsiteY2" fmla="*/ 0 h 2063662"/>
                <a:gd name="connsiteX0" fmla="*/ -21 w 1885197"/>
                <a:gd name="connsiteY0" fmla="*/ 0 h 1803013"/>
                <a:gd name="connsiteX1" fmla="*/ 1885226 w 1885197"/>
                <a:gd name="connsiteY1" fmla="*/ 1803013 h 1803013"/>
                <a:gd name="connsiteX2" fmla="*/ -21 w 1885197"/>
                <a:gd name="connsiteY2" fmla="*/ 0 h 1803013"/>
                <a:gd name="connsiteX0" fmla="*/ -21 w 1885197"/>
                <a:gd name="connsiteY0" fmla="*/ 0 h 1803013"/>
                <a:gd name="connsiteX1" fmla="*/ 1885226 w 1885197"/>
                <a:gd name="connsiteY1" fmla="*/ 1803013 h 1803013"/>
                <a:gd name="connsiteX2" fmla="*/ -21 w 1885197"/>
                <a:gd name="connsiteY2" fmla="*/ 0 h 1803013"/>
                <a:gd name="connsiteX0" fmla="*/ 1885226 w 7652231"/>
                <a:gd name="connsiteY0" fmla="*/ 1803013 h 1886159"/>
                <a:gd name="connsiteX1" fmla="*/ -21 w 7652231"/>
                <a:gd name="connsiteY1" fmla="*/ 0 h 1886159"/>
                <a:gd name="connsiteX2" fmla="*/ 7652260 w 7652231"/>
                <a:gd name="connsiteY2" fmla="*/ 1886159 h 1886159"/>
                <a:gd name="connsiteX0" fmla="*/ 1885226 w 59027415"/>
                <a:gd name="connsiteY0" fmla="*/ 1803013 h 1803013"/>
                <a:gd name="connsiteX1" fmla="*/ -21 w 59027415"/>
                <a:gd name="connsiteY1" fmla="*/ 0 h 1803013"/>
                <a:gd name="connsiteX2" fmla="*/ 59027397 w 59027415"/>
                <a:gd name="connsiteY2" fmla="*/ 691504 h 1803013"/>
                <a:gd name="connsiteX0" fmla="*/ 1885226 w 63681810"/>
                <a:gd name="connsiteY0" fmla="*/ 1803013 h 1803013"/>
                <a:gd name="connsiteX1" fmla="*/ -21 w 63681810"/>
                <a:gd name="connsiteY1" fmla="*/ 0 h 1803013"/>
                <a:gd name="connsiteX2" fmla="*/ 63681822 w 63681810"/>
                <a:gd name="connsiteY2" fmla="*/ 524015 h 1803013"/>
                <a:gd name="connsiteX0" fmla="*/ 1885226 w 1885243"/>
                <a:gd name="connsiteY0" fmla="*/ 1803013 h 1803013"/>
                <a:gd name="connsiteX1" fmla="*/ -21 w 1885243"/>
                <a:gd name="connsiteY1" fmla="*/ 0 h 1803013"/>
                <a:gd name="connsiteX0" fmla="*/ 1885226 w 1885243"/>
                <a:gd name="connsiteY0" fmla="*/ 1803013 h 1803013"/>
                <a:gd name="connsiteX1" fmla="*/ 632051 w 1885243"/>
                <a:gd name="connsiteY1" fmla="*/ 1269364 h 1803013"/>
                <a:gd name="connsiteX2" fmla="*/ -21 w 1885243"/>
                <a:gd name="connsiteY2" fmla="*/ 0 h 1803013"/>
                <a:gd name="connsiteX0" fmla="*/ 18134568 w 18134585"/>
                <a:gd name="connsiteY0" fmla="*/ 1803013 h 1868854"/>
                <a:gd name="connsiteX1" fmla="*/ 7 w 18134585"/>
                <a:gd name="connsiteY1" fmla="*/ 1868854 h 1868854"/>
                <a:gd name="connsiteX2" fmla="*/ 16249321 w 18134585"/>
                <a:gd name="connsiteY2" fmla="*/ 0 h 1868854"/>
                <a:gd name="connsiteX0" fmla="*/ 30401640 w 30401657"/>
                <a:gd name="connsiteY0" fmla="*/ 1787083 h 1852924"/>
                <a:gd name="connsiteX1" fmla="*/ 12267079 w 30401657"/>
                <a:gd name="connsiteY1" fmla="*/ 1852924 h 1852924"/>
                <a:gd name="connsiteX2" fmla="*/ 28 w 30401657"/>
                <a:gd name="connsiteY2" fmla="*/ 0 h 1852924"/>
                <a:gd name="connsiteX0" fmla="*/ 29177165 w 29177182"/>
                <a:gd name="connsiteY0" fmla="*/ 1778638 h 1844479"/>
                <a:gd name="connsiteX1" fmla="*/ 11042604 w 29177182"/>
                <a:gd name="connsiteY1" fmla="*/ 1844479 h 1844479"/>
                <a:gd name="connsiteX2" fmla="*/ 27 w 29177182"/>
                <a:gd name="connsiteY2" fmla="*/ 0 h 1844479"/>
                <a:gd name="connsiteX0" fmla="*/ 29177165 w 29177182"/>
                <a:gd name="connsiteY0" fmla="*/ 1778638 h 2056791"/>
                <a:gd name="connsiteX1" fmla="*/ 2192507 w 29177182"/>
                <a:gd name="connsiteY1" fmla="*/ 2056791 h 2056791"/>
                <a:gd name="connsiteX2" fmla="*/ 27 w 29177182"/>
                <a:gd name="connsiteY2" fmla="*/ 0 h 2056791"/>
                <a:gd name="connsiteX0" fmla="*/ 14268054 w 14268045"/>
                <a:gd name="connsiteY0" fmla="*/ 2001227 h 2056791"/>
                <a:gd name="connsiteX1" fmla="*/ 2192507 w 14268045"/>
                <a:gd name="connsiteY1" fmla="*/ 2056791 h 2056791"/>
                <a:gd name="connsiteX2" fmla="*/ 27 w 14268045"/>
                <a:gd name="connsiteY2" fmla="*/ 0 h 2056791"/>
                <a:gd name="connsiteX0" fmla="*/ 18569762 w 18569776"/>
                <a:gd name="connsiteY0" fmla="*/ 2043912 h 2056791"/>
                <a:gd name="connsiteX1" fmla="*/ 2192507 w 18569776"/>
                <a:gd name="connsiteY1" fmla="*/ 2056791 h 2056791"/>
                <a:gd name="connsiteX2" fmla="*/ 27 w 18569776"/>
                <a:gd name="connsiteY2" fmla="*/ 0 h 2056791"/>
                <a:gd name="connsiteX0" fmla="*/ 18569762 w 18569776"/>
                <a:gd name="connsiteY0" fmla="*/ 2043912 h 2056791"/>
                <a:gd name="connsiteX1" fmla="*/ 2192507 w 18569776"/>
                <a:gd name="connsiteY1" fmla="*/ 2056791 h 2056791"/>
                <a:gd name="connsiteX2" fmla="*/ 14 w 18569776"/>
                <a:gd name="connsiteY2" fmla="*/ 0 h 2056791"/>
                <a:gd name="connsiteX0" fmla="*/ 18569762 w 18569776"/>
                <a:gd name="connsiteY0" fmla="*/ 2043912 h 2056791"/>
                <a:gd name="connsiteX1" fmla="*/ 2192537 w 18569776"/>
                <a:gd name="connsiteY1" fmla="*/ 2056791 h 2056791"/>
                <a:gd name="connsiteX2" fmla="*/ 14 w 18569776"/>
                <a:gd name="connsiteY2" fmla="*/ 0 h 2056791"/>
              </a:gdLst>
              <a:ahLst/>
              <a:cxnLst>
                <a:cxn ang="0">
                  <a:pos x="connsiteX0" y="connsiteY0"/>
                </a:cxn>
                <a:cxn ang="0">
                  <a:pos x="connsiteX1" y="connsiteY1"/>
                </a:cxn>
                <a:cxn ang="0">
                  <a:pos x="connsiteX2" y="connsiteY2"/>
                </a:cxn>
              </a:cxnLst>
              <a:rect l="l" t="t" r="r" b="b"/>
              <a:pathLst>
                <a:path w="18569776" h="2056791">
                  <a:moveTo>
                    <a:pt x="18569762" y="2043912"/>
                  </a:moveTo>
                  <a:lnTo>
                    <a:pt x="2192537" y="2056791"/>
                  </a:lnTo>
                  <a:lnTo>
                    <a:pt x="14" y="0"/>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383658" tIns="1053815" rIns="1383659" bIns="1053815" numCol="1" spcCol="1270" anchor="ctr" anchorCtr="0">
              <a:noAutofit/>
            </a:bodyPr>
            <a:lstStyle/>
            <a:p>
              <a:pPr lvl="0" algn="ctr" defTabSz="1066800">
                <a:lnSpc>
                  <a:spcPct val="90000"/>
                </a:lnSpc>
                <a:spcBef>
                  <a:spcPct val="0"/>
                </a:spcBef>
                <a:spcAft>
                  <a:spcPct val="35000"/>
                </a:spcAft>
              </a:pPr>
              <a:endParaRPr lang="zh-CN" altLang="en-US" sz="2400" kern="1200">
                <a:latin typeface="+mj-ea"/>
                <a:ea typeface="+mj-ea"/>
              </a:endParaRPr>
            </a:p>
          </p:txBody>
        </p:sp>
        <p:sp>
          <p:nvSpPr>
            <p:cNvPr id="32" name="任意多边形 31"/>
            <p:cNvSpPr/>
            <p:nvPr/>
          </p:nvSpPr>
          <p:spPr>
            <a:xfrm>
              <a:off x="4459719" y="2035063"/>
              <a:ext cx="300291" cy="572201"/>
            </a:xfrm>
            <a:custGeom>
              <a:avLst/>
              <a:gdLst>
                <a:gd name="connsiteX0" fmla="*/ 0 w 300291"/>
                <a:gd name="connsiteY0" fmla="*/ 0 h 572201"/>
                <a:gd name="connsiteX1" fmla="*/ 150145 w 300291"/>
                <a:gd name="connsiteY1" fmla="*/ 0 h 572201"/>
                <a:gd name="connsiteX2" fmla="*/ 150145 w 300291"/>
                <a:gd name="connsiteY2" fmla="*/ 572201 h 572201"/>
                <a:gd name="connsiteX3" fmla="*/ 300291 w 300291"/>
                <a:gd name="connsiteY3" fmla="*/ 572201 h 572201"/>
              </a:gdLst>
              <a:ahLst/>
              <a:cxnLst>
                <a:cxn ang="0">
                  <a:pos x="connsiteX0" y="connsiteY0"/>
                </a:cxn>
                <a:cxn ang="0">
                  <a:pos x="connsiteX1" y="connsiteY1"/>
                </a:cxn>
                <a:cxn ang="0">
                  <a:pos x="connsiteX2" y="connsiteY2"/>
                </a:cxn>
                <a:cxn ang="0">
                  <a:pos x="connsiteX3" y="connsiteY3"/>
                </a:cxn>
              </a:cxnLst>
              <a:rect l="l" t="t" r="r" b="b"/>
              <a:pathLst>
                <a:path w="300291" h="572201">
                  <a:moveTo>
                    <a:pt x="0" y="0"/>
                  </a:moveTo>
                  <a:lnTo>
                    <a:pt x="150145" y="0"/>
                  </a:lnTo>
                  <a:lnTo>
                    <a:pt x="150145" y="572201"/>
                  </a:lnTo>
                  <a:lnTo>
                    <a:pt x="300291" y="572201"/>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46691" tIns="269946" rIns="146690" bIns="269945" numCol="1" spcCol="1270" anchor="ctr" anchorCtr="0">
              <a:noAutofit/>
            </a:bodyPr>
            <a:lstStyle/>
            <a:p>
              <a:pPr lvl="0" algn="ctr" defTabSz="1066800">
                <a:lnSpc>
                  <a:spcPct val="90000"/>
                </a:lnSpc>
                <a:spcBef>
                  <a:spcPct val="0"/>
                </a:spcBef>
                <a:spcAft>
                  <a:spcPct val="35000"/>
                </a:spcAft>
              </a:pPr>
              <a:endParaRPr lang="zh-CN" altLang="en-US" sz="2400" kern="1200">
                <a:latin typeface="+mj-ea"/>
                <a:ea typeface="+mj-ea"/>
              </a:endParaRPr>
            </a:p>
          </p:txBody>
        </p:sp>
        <p:sp>
          <p:nvSpPr>
            <p:cNvPr id="33" name="任意多边形 32"/>
            <p:cNvSpPr/>
            <p:nvPr/>
          </p:nvSpPr>
          <p:spPr>
            <a:xfrm>
              <a:off x="4459719" y="1989343"/>
              <a:ext cx="300291" cy="91440"/>
            </a:xfrm>
            <a:custGeom>
              <a:avLst/>
              <a:gdLst>
                <a:gd name="connsiteX0" fmla="*/ 0 w 300291"/>
                <a:gd name="connsiteY0" fmla="*/ 45720 h 91440"/>
                <a:gd name="connsiteX1" fmla="*/ 300291 w 300291"/>
                <a:gd name="connsiteY1" fmla="*/ 45720 h 91440"/>
              </a:gdLst>
              <a:ahLst/>
              <a:cxnLst>
                <a:cxn ang="0">
                  <a:pos x="connsiteX0" y="connsiteY0"/>
                </a:cxn>
                <a:cxn ang="0">
                  <a:pos x="connsiteX1" y="connsiteY1"/>
                </a:cxn>
              </a:cxnLst>
              <a:rect l="l" t="t" r="r" b="b"/>
              <a:pathLst>
                <a:path w="300291" h="91440">
                  <a:moveTo>
                    <a:pt x="0" y="45720"/>
                  </a:moveTo>
                  <a:lnTo>
                    <a:pt x="300291" y="45720"/>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55339" tIns="38213" rIns="155338" bIns="38213" numCol="1" spcCol="1270" anchor="ctr" anchorCtr="0">
              <a:noAutofit/>
            </a:bodyPr>
            <a:lstStyle/>
            <a:p>
              <a:pPr lvl="0" algn="ctr" defTabSz="1066800">
                <a:lnSpc>
                  <a:spcPct val="90000"/>
                </a:lnSpc>
                <a:spcBef>
                  <a:spcPct val="0"/>
                </a:spcBef>
                <a:spcAft>
                  <a:spcPct val="35000"/>
                </a:spcAft>
              </a:pPr>
              <a:endParaRPr lang="zh-CN" altLang="en-US" sz="2400" kern="1200">
                <a:latin typeface="+mj-ea"/>
                <a:ea typeface="+mj-ea"/>
              </a:endParaRPr>
            </a:p>
          </p:txBody>
        </p:sp>
        <p:sp>
          <p:nvSpPr>
            <p:cNvPr id="34" name="任意多边形 33"/>
            <p:cNvSpPr/>
            <p:nvPr/>
          </p:nvSpPr>
          <p:spPr>
            <a:xfrm>
              <a:off x="4459719" y="1462862"/>
              <a:ext cx="300291" cy="572201"/>
            </a:xfrm>
            <a:custGeom>
              <a:avLst/>
              <a:gdLst>
                <a:gd name="connsiteX0" fmla="*/ 0 w 300291"/>
                <a:gd name="connsiteY0" fmla="*/ 572201 h 572201"/>
                <a:gd name="connsiteX1" fmla="*/ 150145 w 300291"/>
                <a:gd name="connsiteY1" fmla="*/ 572201 h 572201"/>
                <a:gd name="connsiteX2" fmla="*/ 150145 w 300291"/>
                <a:gd name="connsiteY2" fmla="*/ 0 h 572201"/>
                <a:gd name="connsiteX3" fmla="*/ 300291 w 300291"/>
                <a:gd name="connsiteY3" fmla="*/ 0 h 572201"/>
              </a:gdLst>
              <a:ahLst/>
              <a:cxnLst>
                <a:cxn ang="0">
                  <a:pos x="connsiteX0" y="connsiteY0"/>
                </a:cxn>
                <a:cxn ang="0">
                  <a:pos x="connsiteX1" y="connsiteY1"/>
                </a:cxn>
                <a:cxn ang="0">
                  <a:pos x="connsiteX2" y="connsiteY2"/>
                </a:cxn>
                <a:cxn ang="0">
                  <a:pos x="connsiteX3" y="connsiteY3"/>
                </a:cxn>
              </a:cxnLst>
              <a:rect l="l" t="t" r="r" b="b"/>
              <a:pathLst>
                <a:path w="300291" h="572201">
                  <a:moveTo>
                    <a:pt x="0" y="572201"/>
                  </a:moveTo>
                  <a:lnTo>
                    <a:pt x="150145" y="572201"/>
                  </a:lnTo>
                  <a:lnTo>
                    <a:pt x="150145" y="0"/>
                  </a:lnTo>
                  <a:lnTo>
                    <a:pt x="300291" y="0"/>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46691" tIns="269945" rIns="146690" bIns="269946" numCol="1" spcCol="1270" anchor="ctr" anchorCtr="0">
              <a:noAutofit/>
            </a:bodyPr>
            <a:lstStyle/>
            <a:p>
              <a:pPr lvl="0" algn="ctr" defTabSz="1066800">
                <a:lnSpc>
                  <a:spcPct val="90000"/>
                </a:lnSpc>
                <a:spcBef>
                  <a:spcPct val="0"/>
                </a:spcBef>
                <a:spcAft>
                  <a:spcPct val="35000"/>
                </a:spcAft>
              </a:pPr>
              <a:endParaRPr lang="zh-CN" altLang="en-US" sz="2400" kern="1200">
                <a:latin typeface="+mj-ea"/>
                <a:ea typeface="+mj-ea"/>
              </a:endParaRPr>
            </a:p>
          </p:txBody>
        </p:sp>
        <p:sp>
          <p:nvSpPr>
            <p:cNvPr id="36" name="任意多边形 35"/>
            <p:cNvSpPr/>
            <p:nvPr/>
          </p:nvSpPr>
          <p:spPr>
            <a:xfrm>
              <a:off x="2778785" y="460565"/>
              <a:ext cx="1692752" cy="457761"/>
            </a:xfrm>
            <a:custGeom>
              <a:avLst/>
              <a:gdLst>
                <a:gd name="connsiteX0" fmla="*/ 0 w 1692752"/>
                <a:gd name="connsiteY0" fmla="*/ 0 h 457761"/>
                <a:gd name="connsiteX1" fmla="*/ 1692752 w 1692752"/>
                <a:gd name="connsiteY1" fmla="*/ 0 h 457761"/>
                <a:gd name="connsiteX2" fmla="*/ 1692752 w 1692752"/>
                <a:gd name="connsiteY2" fmla="*/ 457761 h 457761"/>
                <a:gd name="connsiteX3" fmla="*/ 0 w 1692752"/>
                <a:gd name="connsiteY3" fmla="*/ 457761 h 457761"/>
                <a:gd name="connsiteX4" fmla="*/ 0 w 1692752"/>
                <a:gd name="connsiteY4" fmla="*/ 0 h 45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752" h="457761">
                  <a:moveTo>
                    <a:pt x="0" y="0"/>
                  </a:moveTo>
                  <a:lnTo>
                    <a:pt x="1692752" y="0"/>
                  </a:lnTo>
                  <a:lnTo>
                    <a:pt x="1692752" y="457761"/>
                  </a:lnTo>
                  <a:lnTo>
                    <a:pt x="0" y="457761"/>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求职能力</a:t>
              </a:r>
              <a:endParaRPr lang="zh-CN" altLang="en-US" sz="2400" kern="1200" dirty="0">
                <a:latin typeface="+mj-ea"/>
                <a:ea typeface="+mj-ea"/>
              </a:endParaRPr>
            </a:p>
          </p:txBody>
        </p:sp>
        <p:sp>
          <p:nvSpPr>
            <p:cNvPr id="37" name="任意多边形 36"/>
            <p:cNvSpPr/>
            <p:nvPr/>
          </p:nvSpPr>
          <p:spPr>
            <a:xfrm>
              <a:off x="2958263" y="1806183"/>
              <a:ext cx="1501456" cy="457761"/>
            </a:xfrm>
            <a:custGeom>
              <a:avLst/>
              <a:gdLst>
                <a:gd name="connsiteX0" fmla="*/ 0 w 1501456"/>
                <a:gd name="connsiteY0" fmla="*/ 0 h 457761"/>
                <a:gd name="connsiteX1" fmla="*/ 1501456 w 1501456"/>
                <a:gd name="connsiteY1" fmla="*/ 0 h 457761"/>
                <a:gd name="connsiteX2" fmla="*/ 1501456 w 1501456"/>
                <a:gd name="connsiteY2" fmla="*/ 457761 h 457761"/>
                <a:gd name="connsiteX3" fmla="*/ 0 w 1501456"/>
                <a:gd name="connsiteY3" fmla="*/ 457761 h 457761"/>
                <a:gd name="connsiteX4" fmla="*/ 0 w 1501456"/>
                <a:gd name="connsiteY4" fmla="*/ 0 h 45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56" h="457761">
                  <a:moveTo>
                    <a:pt x="0" y="0"/>
                  </a:moveTo>
                  <a:lnTo>
                    <a:pt x="1501456" y="0"/>
                  </a:lnTo>
                  <a:lnTo>
                    <a:pt x="1501456" y="457761"/>
                  </a:lnTo>
                  <a:lnTo>
                    <a:pt x="0" y="457761"/>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求职前</a:t>
              </a:r>
              <a:endParaRPr lang="zh-CN" altLang="en-US" sz="2400" kern="1200" dirty="0">
                <a:latin typeface="+mj-ea"/>
                <a:ea typeface="+mj-ea"/>
              </a:endParaRPr>
            </a:p>
          </p:txBody>
        </p:sp>
        <p:sp>
          <p:nvSpPr>
            <p:cNvPr id="38" name="任意多边形 37"/>
            <p:cNvSpPr/>
            <p:nvPr/>
          </p:nvSpPr>
          <p:spPr>
            <a:xfrm>
              <a:off x="4760011" y="1233981"/>
              <a:ext cx="1501456" cy="457761"/>
            </a:xfrm>
            <a:custGeom>
              <a:avLst/>
              <a:gdLst>
                <a:gd name="connsiteX0" fmla="*/ 0 w 1501456"/>
                <a:gd name="connsiteY0" fmla="*/ 0 h 457761"/>
                <a:gd name="connsiteX1" fmla="*/ 1501456 w 1501456"/>
                <a:gd name="connsiteY1" fmla="*/ 0 h 457761"/>
                <a:gd name="connsiteX2" fmla="*/ 1501456 w 1501456"/>
                <a:gd name="connsiteY2" fmla="*/ 457761 h 457761"/>
                <a:gd name="connsiteX3" fmla="*/ 0 w 1501456"/>
                <a:gd name="connsiteY3" fmla="*/ 457761 h 457761"/>
                <a:gd name="connsiteX4" fmla="*/ 0 w 1501456"/>
                <a:gd name="connsiteY4" fmla="*/ 0 h 45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56" h="457761">
                  <a:moveTo>
                    <a:pt x="0" y="0"/>
                  </a:moveTo>
                  <a:lnTo>
                    <a:pt x="1501456" y="0"/>
                  </a:lnTo>
                  <a:lnTo>
                    <a:pt x="1501456" y="457761"/>
                  </a:lnTo>
                  <a:lnTo>
                    <a:pt x="0" y="457761"/>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学习知识</a:t>
              </a:r>
              <a:endParaRPr lang="zh-CN" altLang="en-US" sz="2400" kern="1200" dirty="0">
                <a:latin typeface="+mj-ea"/>
                <a:ea typeface="+mj-ea"/>
              </a:endParaRPr>
            </a:p>
          </p:txBody>
        </p:sp>
        <p:sp>
          <p:nvSpPr>
            <p:cNvPr id="39" name="任意多边形 38"/>
            <p:cNvSpPr/>
            <p:nvPr/>
          </p:nvSpPr>
          <p:spPr>
            <a:xfrm>
              <a:off x="4760011" y="1806183"/>
              <a:ext cx="1501456" cy="457761"/>
            </a:xfrm>
            <a:custGeom>
              <a:avLst/>
              <a:gdLst>
                <a:gd name="connsiteX0" fmla="*/ 0 w 1501456"/>
                <a:gd name="connsiteY0" fmla="*/ 0 h 457761"/>
                <a:gd name="connsiteX1" fmla="*/ 1501456 w 1501456"/>
                <a:gd name="connsiteY1" fmla="*/ 0 h 457761"/>
                <a:gd name="connsiteX2" fmla="*/ 1501456 w 1501456"/>
                <a:gd name="connsiteY2" fmla="*/ 457761 h 457761"/>
                <a:gd name="connsiteX3" fmla="*/ 0 w 1501456"/>
                <a:gd name="connsiteY3" fmla="*/ 457761 h 457761"/>
                <a:gd name="connsiteX4" fmla="*/ 0 w 1501456"/>
                <a:gd name="connsiteY4" fmla="*/ 0 h 45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56" h="457761">
                  <a:moveTo>
                    <a:pt x="0" y="0"/>
                  </a:moveTo>
                  <a:lnTo>
                    <a:pt x="1501456" y="0"/>
                  </a:lnTo>
                  <a:lnTo>
                    <a:pt x="1501456" y="457761"/>
                  </a:lnTo>
                  <a:lnTo>
                    <a:pt x="0" y="457761"/>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积累经验</a:t>
              </a:r>
              <a:endParaRPr lang="zh-CN" altLang="en-US" sz="2400" kern="1200" dirty="0">
                <a:latin typeface="+mj-ea"/>
                <a:ea typeface="+mj-ea"/>
              </a:endParaRPr>
            </a:p>
          </p:txBody>
        </p:sp>
        <p:sp>
          <p:nvSpPr>
            <p:cNvPr id="40" name="任意多边形 39"/>
            <p:cNvSpPr/>
            <p:nvPr/>
          </p:nvSpPr>
          <p:spPr>
            <a:xfrm>
              <a:off x="4760011" y="2378384"/>
              <a:ext cx="1501456" cy="457761"/>
            </a:xfrm>
            <a:custGeom>
              <a:avLst/>
              <a:gdLst>
                <a:gd name="connsiteX0" fmla="*/ 0 w 1501456"/>
                <a:gd name="connsiteY0" fmla="*/ 0 h 457761"/>
                <a:gd name="connsiteX1" fmla="*/ 1501456 w 1501456"/>
                <a:gd name="connsiteY1" fmla="*/ 0 h 457761"/>
                <a:gd name="connsiteX2" fmla="*/ 1501456 w 1501456"/>
                <a:gd name="connsiteY2" fmla="*/ 457761 h 457761"/>
                <a:gd name="connsiteX3" fmla="*/ 0 w 1501456"/>
                <a:gd name="connsiteY3" fmla="*/ 457761 h 457761"/>
                <a:gd name="connsiteX4" fmla="*/ 0 w 1501456"/>
                <a:gd name="connsiteY4" fmla="*/ 0 h 45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56" h="457761">
                  <a:moveTo>
                    <a:pt x="0" y="0"/>
                  </a:moveTo>
                  <a:lnTo>
                    <a:pt x="1501456" y="0"/>
                  </a:lnTo>
                  <a:lnTo>
                    <a:pt x="1501456" y="457761"/>
                  </a:lnTo>
                  <a:lnTo>
                    <a:pt x="0" y="457761"/>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培养品格</a:t>
              </a:r>
              <a:endParaRPr lang="zh-CN" altLang="en-US" sz="2400" kern="1200" dirty="0">
                <a:latin typeface="+mj-ea"/>
                <a:ea typeface="+mj-ea"/>
              </a:endParaRPr>
            </a:p>
          </p:txBody>
        </p:sp>
        <p:sp>
          <p:nvSpPr>
            <p:cNvPr id="41" name="任意多边形 40"/>
            <p:cNvSpPr/>
            <p:nvPr/>
          </p:nvSpPr>
          <p:spPr>
            <a:xfrm>
              <a:off x="2958263" y="3522787"/>
              <a:ext cx="1501456" cy="457761"/>
            </a:xfrm>
            <a:custGeom>
              <a:avLst/>
              <a:gdLst>
                <a:gd name="connsiteX0" fmla="*/ 0 w 1501456"/>
                <a:gd name="connsiteY0" fmla="*/ 0 h 457761"/>
                <a:gd name="connsiteX1" fmla="*/ 1501456 w 1501456"/>
                <a:gd name="connsiteY1" fmla="*/ 0 h 457761"/>
                <a:gd name="connsiteX2" fmla="*/ 1501456 w 1501456"/>
                <a:gd name="connsiteY2" fmla="*/ 457761 h 457761"/>
                <a:gd name="connsiteX3" fmla="*/ 0 w 1501456"/>
                <a:gd name="connsiteY3" fmla="*/ 457761 h 457761"/>
                <a:gd name="connsiteX4" fmla="*/ 0 w 1501456"/>
                <a:gd name="connsiteY4" fmla="*/ 0 h 45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56" h="457761">
                  <a:moveTo>
                    <a:pt x="0" y="0"/>
                  </a:moveTo>
                  <a:lnTo>
                    <a:pt x="1501456" y="0"/>
                  </a:lnTo>
                  <a:lnTo>
                    <a:pt x="1501456" y="457761"/>
                  </a:lnTo>
                  <a:lnTo>
                    <a:pt x="0" y="457761"/>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求职中</a:t>
              </a:r>
              <a:endParaRPr lang="zh-CN" altLang="en-US" sz="2400" kern="1200" dirty="0">
                <a:latin typeface="+mj-ea"/>
                <a:ea typeface="+mj-ea"/>
              </a:endParaRPr>
            </a:p>
          </p:txBody>
        </p:sp>
        <p:sp>
          <p:nvSpPr>
            <p:cNvPr id="42" name="任意多边形 41"/>
            <p:cNvSpPr/>
            <p:nvPr/>
          </p:nvSpPr>
          <p:spPr>
            <a:xfrm>
              <a:off x="4760011" y="2950586"/>
              <a:ext cx="1501456" cy="457761"/>
            </a:xfrm>
            <a:custGeom>
              <a:avLst/>
              <a:gdLst>
                <a:gd name="connsiteX0" fmla="*/ 0 w 1501456"/>
                <a:gd name="connsiteY0" fmla="*/ 0 h 457761"/>
                <a:gd name="connsiteX1" fmla="*/ 1501456 w 1501456"/>
                <a:gd name="connsiteY1" fmla="*/ 0 h 457761"/>
                <a:gd name="connsiteX2" fmla="*/ 1501456 w 1501456"/>
                <a:gd name="connsiteY2" fmla="*/ 457761 h 457761"/>
                <a:gd name="connsiteX3" fmla="*/ 0 w 1501456"/>
                <a:gd name="connsiteY3" fmla="*/ 457761 h 457761"/>
                <a:gd name="connsiteX4" fmla="*/ 0 w 1501456"/>
                <a:gd name="connsiteY4" fmla="*/ 0 h 45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56" h="457761">
                  <a:moveTo>
                    <a:pt x="0" y="0"/>
                  </a:moveTo>
                  <a:lnTo>
                    <a:pt x="1501456" y="0"/>
                  </a:lnTo>
                  <a:lnTo>
                    <a:pt x="1501456" y="457761"/>
                  </a:lnTo>
                  <a:lnTo>
                    <a:pt x="0" y="457761"/>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求职礼仪</a:t>
              </a:r>
              <a:endParaRPr lang="zh-CN" altLang="en-US" sz="2400" kern="1200" dirty="0">
                <a:latin typeface="+mj-ea"/>
                <a:ea typeface="+mj-ea"/>
              </a:endParaRPr>
            </a:p>
          </p:txBody>
        </p:sp>
        <p:sp>
          <p:nvSpPr>
            <p:cNvPr id="43" name="任意多边形 42"/>
            <p:cNvSpPr/>
            <p:nvPr/>
          </p:nvSpPr>
          <p:spPr>
            <a:xfrm>
              <a:off x="4760011" y="3522787"/>
              <a:ext cx="2820545" cy="457761"/>
            </a:xfrm>
            <a:custGeom>
              <a:avLst/>
              <a:gdLst>
                <a:gd name="connsiteX0" fmla="*/ 0 w 2820545"/>
                <a:gd name="connsiteY0" fmla="*/ 0 h 457761"/>
                <a:gd name="connsiteX1" fmla="*/ 2820545 w 2820545"/>
                <a:gd name="connsiteY1" fmla="*/ 0 h 457761"/>
                <a:gd name="connsiteX2" fmla="*/ 2820545 w 2820545"/>
                <a:gd name="connsiteY2" fmla="*/ 457761 h 457761"/>
                <a:gd name="connsiteX3" fmla="*/ 0 w 2820545"/>
                <a:gd name="connsiteY3" fmla="*/ 457761 h 457761"/>
                <a:gd name="connsiteX4" fmla="*/ 0 w 2820545"/>
                <a:gd name="connsiteY4" fmla="*/ 0 h 45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545" h="457761">
                  <a:moveTo>
                    <a:pt x="0" y="0"/>
                  </a:moveTo>
                  <a:lnTo>
                    <a:pt x="2820545" y="0"/>
                  </a:lnTo>
                  <a:lnTo>
                    <a:pt x="2820545" y="457761"/>
                  </a:lnTo>
                  <a:lnTo>
                    <a:pt x="0" y="457761"/>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简历求职信</a:t>
              </a:r>
              <a:endParaRPr lang="zh-CN" altLang="en-US" sz="2400" kern="1200" dirty="0">
                <a:latin typeface="+mj-ea"/>
                <a:ea typeface="+mj-ea"/>
              </a:endParaRPr>
            </a:p>
          </p:txBody>
        </p:sp>
        <p:sp>
          <p:nvSpPr>
            <p:cNvPr id="44" name="任意多边形 43"/>
            <p:cNvSpPr/>
            <p:nvPr/>
          </p:nvSpPr>
          <p:spPr>
            <a:xfrm>
              <a:off x="4760011" y="4094988"/>
              <a:ext cx="1501456" cy="457761"/>
            </a:xfrm>
            <a:custGeom>
              <a:avLst/>
              <a:gdLst>
                <a:gd name="connsiteX0" fmla="*/ 0 w 1501456"/>
                <a:gd name="connsiteY0" fmla="*/ 0 h 457761"/>
                <a:gd name="connsiteX1" fmla="*/ 1501456 w 1501456"/>
                <a:gd name="connsiteY1" fmla="*/ 0 h 457761"/>
                <a:gd name="connsiteX2" fmla="*/ 1501456 w 1501456"/>
                <a:gd name="connsiteY2" fmla="*/ 457761 h 457761"/>
                <a:gd name="connsiteX3" fmla="*/ 0 w 1501456"/>
                <a:gd name="connsiteY3" fmla="*/ 457761 h 457761"/>
                <a:gd name="connsiteX4" fmla="*/ 0 w 1501456"/>
                <a:gd name="connsiteY4" fmla="*/ 0 h 45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56" h="457761">
                  <a:moveTo>
                    <a:pt x="0" y="0"/>
                  </a:moveTo>
                  <a:lnTo>
                    <a:pt x="1501456" y="0"/>
                  </a:lnTo>
                  <a:lnTo>
                    <a:pt x="1501456" y="457761"/>
                  </a:lnTo>
                  <a:lnTo>
                    <a:pt x="0" y="457761"/>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面试技巧</a:t>
              </a:r>
              <a:endParaRPr lang="zh-CN" altLang="en-US" sz="2400" kern="1200" dirty="0">
                <a:latin typeface="+mj-ea"/>
                <a:ea typeface="+mj-ea"/>
              </a:endParaRPr>
            </a:p>
          </p:txBody>
        </p:sp>
        <p:sp>
          <p:nvSpPr>
            <p:cNvPr id="45" name="任意多边形 44"/>
            <p:cNvSpPr/>
            <p:nvPr/>
          </p:nvSpPr>
          <p:spPr>
            <a:xfrm>
              <a:off x="2958263" y="5239391"/>
              <a:ext cx="1501456" cy="457761"/>
            </a:xfrm>
            <a:custGeom>
              <a:avLst/>
              <a:gdLst>
                <a:gd name="connsiteX0" fmla="*/ 0 w 1501456"/>
                <a:gd name="connsiteY0" fmla="*/ 0 h 457761"/>
                <a:gd name="connsiteX1" fmla="*/ 1501456 w 1501456"/>
                <a:gd name="connsiteY1" fmla="*/ 0 h 457761"/>
                <a:gd name="connsiteX2" fmla="*/ 1501456 w 1501456"/>
                <a:gd name="connsiteY2" fmla="*/ 457761 h 457761"/>
                <a:gd name="connsiteX3" fmla="*/ 0 w 1501456"/>
                <a:gd name="connsiteY3" fmla="*/ 457761 h 457761"/>
                <a:gd name="connsiteX4" fmla="*/ 0 w 1501456"/>
                <a:gd name="connsiteY4" fmla="*/ 0 h 45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56" h="457761">
                  <a:moveTo>
                    <a:pt x="0" y="0"/>
                  </a:moveTo>
                  <a:lnTo>
                    <a:pt x="1501456" y="0"/>
                  </a:lnTo>
                  <a:lnTo>
                    <a:pt x="1501456" y="457761"/>
                  </a:lnTo>
                  <a:lnTo>
                    <a:pt x="0" y="457761"/>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求职后</a:t>
              </a:r>
              <a:endParaRPr lang="zh-CN" altLang="en-US" sz="2400" kern="1200" dirty="0">
                <a:latin typeface="+mj-ea"/>
                <a:ea typeface="+mj-ea"/>
              </a:endParaRPr>
            </a:p>
          </p:txBody>
        </p:sp>
        <p:sp>
          <p:nvSpPr>
            <p:cNvPr id="46" name="任意多边形 45"/>
            <p:cNvSpPr/>
            <p:nvPr/>
          </p:nvSpPr>
          <p:spPr>
            <a:xfrm>
              <a:off x="4760011" y="4667190"/>
              <a:ext cx="1501456" cy="457761"/>
            </a:xfrm>
            <a:custGeom>
              <a:avLst/>
              <a:gdLst>
                <a:gd name="connsiteX0" fmla="*/ 0 w 1501456"/>
                <a:gd name="connsiteY0" fmla="*/ 0 h 457761"/>
                <a:gd name="connsiteX1" fmla="*/ 1501456 w 1501456"/>
                <a:gd name="connsiteY1" fmla="*/ 0 h 457761"/>
                <a:gd name="connsiteX2" fmla="*/ 1501456 w 1501456"/>
                <a:gd name="connsiteY2" fmla="*/ 457761 h 457761"/>
                <a:gd name="connsiteX3" fmla="*/ 0 w 1501456"/>
                <a:gd name="connsiteY3" fmla="*/ 457761 h 457761"/>
                <a:gd name="connsiteX4" fmla="*/ 0 w 1501456"/>
                <a:gd name="connsiteY4" fmla="*/ 0 h 45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56" h="457761">
                  <a:moveTo>
                    <a:pt x="0" y="0"/>
                  </a:moveTo>
                  <a:lnTo>
                    <a:pt x="1501456" y="0"/>
                  </a:lnTo>
                  <a:lnTo>
                    <a:pt x="1501456" y="457761"/>
                  </a:lnTo>
                  <a:lnTo>
                    <a:pt x="0" y="457761"/>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问题解决</a:t>
              </a:r>
              <a:endParaRPr lang="zh-CN" altLang="en-US" sz="2400" kern="1200" dirty="0">
                <a:latin typeface="+mj-ea"/>
                <a:ea typeface="+mj-ea"/>
              </a:endParaRPr>
            </a:p>
          </p:txBody>
        </p:sp>
        <p:sp>
          <p:nvSpPr>
            <p:cNvPr id="47" name="任意多边形 46"/>
            <p:cNvSpPr/>
            <p:nvPr/>
          </p:nvSpPr>
          <p:spPr>
            <a:xfrm>
              <a:off x="4760011" y="5239391"/>
              <a:ext cx="1501456" cy="457761"/>
            </a:xfrm>
            <a:custGeom>
              <a:avLst/>
              <a:gdLst>
                <a:gd name="connsiteX0" fmla="*/ 0 w 1501456"/>
                <a:gd name="connsiteY0" fmla="*/ 0 h 457761"/>
                <a:gd name="connsiteX1" fmla="*/ 1501456 w 1501456"/>
                <a:gd name="connsiteY1" fmla="*/ 0 h 457761"/>
                <a:gd name="connsiteX2" fmla="*/ 1501456 w 1501456"/>
                <a:gd name="connsiteY2" fmla="*/ 457761 h 457761"/>
                <a:gd name="connsiteX3" fmla="*/ 0 w 1501456"/>
                <a:gd name="connsiteY3" fmla="*/ 457761 h 457761"/>
                <a:gd name="connsiteX4" fmla="*/ 0 w 1501456"/>
                <a:gd name="connsiteY4" fmla="*/ 0 h 45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56" h="457761">
                  <a:moveTo>
                    <a:pt x="0" y="0"/>
                  </a:moveTo>
                  <a:lnTo>
                    <a:pt x="1501456" y="0"/>
                  </a:lnTo>
                  <a:lnTo>
                    <a:pt x="1501456" y="457761"/>
                  </a:lnTo>
                  <a:lnTo>
                    <a:pt x="0" y="457761"/>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职场礼仪</a:t>
              </a:r>
              <a:endParaRPr lang="zh-CN" altLang="en-US" sz="2400" kern="1200" dirty="0">
                <a:latin typeface="+mj-ea"/>
                <a:ea typeface="+mj-ea"/>
              </a:endParaRPr>
            </a:p>
          </p:txBody>
        </p:sp>
        <p:sp>
          <p:nvSpPr>
            <p:cNvPr id="48" name="任意多边形 47"/>
            <p:cNvSpPr/>
            <p:nvPr/>
          </p:nvSpPr>
          <p:spPr>
            <a:xfrm>
              <a:off x="4760011" y="5811592"/>
              <a:ext cx="1501456" cy="457761"/>
            </a:xfrm>
            <a:custGeom>
              <a:avLst/>
              <a:gdLst>
                <a:gd name="connsiteX0" fmla="*/ 0 w 1501456"/>
                <a:gd name="connsiteY0" fmla="*/ 0 h 457761"/>
                <a:gd name="connsiteX1" fmla="*/ 1501456 w 1501456"/>
                <a:gd name="connsiteY1" fmla="*/ 0 h 457761"/>
                <a:gd name="connsiteX2" fmla="*/ 1501456 w 1501456"/>
                <a:gd name="connsiteY2" fmla="*/ 457761 h 457761"/>
                <a:gd name="connsiteX3" fmla="*/ 0 w 1501456"/>
                <a:gd name="connsiteY3" fmla="*/ 457761 h 457761"/>
                <a:gd name="connsiteX4" fmla="*/ 0 w 1501456"/>
                <a:gd name="connsiteY4" fmla="*/ 0 h 45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56" h="457761">
                  <a:moveTo>
                    <a:pt x="0" y="0"/>
                  </a:moveTo>
                  <a:lnTo>
                    <a:pt x="1501456" y="0"/>
                  </a:lnTo>
                  <a:lnTo>
                    <a:pt x="1501456" y="457761"/>
                  </a:lnTo>
                  <a:lnTo>
                    <a:pt x="0" y="457761"/>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mj-ea"/>
                  <a:ea typeface="+mj-ea"/>
                </a:rPr>
                <a:t>生涯平衡</a:t>
              </a:r>
              <a:endParaRPr lang="zh-CN" altLang="en-US" sz="2400" kern="1200" dirty="0">
                <a:latin typeface="+mj-ea"/>
                <a:ea typeface="+mj-ea"/>
              </a:endParaRPr>
            </a:p>
          </p:txBody>
        </p:sp>
      </p:grpSp>
      <p:sp>
        <p:nvSpPr>
          <p:cNvPr id="49" name="任意多边形 左1线"/>
          <p:cNvSpPr/>
          <p:nvPr userDrawn="1"/>
        </p:nvSpPr>
        <p:spPr>
          <a:xfrm rot="60000">
            <a:off x="2891682" y="984552"/>
            <a:ext cx="294437" cy="2261964"/>
          </a:xfrm>
          <a:custGeom>
            <a:avLst/>
            <a:gdLst>
              <a:gd name="connsiteX0" fmla="*/ 2927881 w 2927881"/>
              <a:gd name="connsiteY0" fmla="*/ 0 h 2293594"/>
              <a:gd name="connsiteX1" fmla="*/ 0 w 2927881"/>
              <a:gd name="connsiteY1" fmla="*/ 2293594 h 2293594"/>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0" fmla="*/ 2883407 w 2883437"/>
              <a:gd name="connsiteY0" fmla="*/ 0 h 2257450"/>
              <a:gd name="connsiteX1" fmla="*/ 0 w 2883437"/>
              <a:gd name="connsiteY1" fmla="*/ 2257450 h 2257450"/>
              <a:gd name="connsiteX2" fmla="*/ 2883407 w 2883437"/>
              <a:gd name="connsiteY2" fmla="*/ 0 h 2257450"/>
              <a:gd name="connsiteX0" fmla="*/ 2883407 w 2883437"/>
              <a:gd name="connsiteY0" fmla="*/ 0 h 2257450"/>
              <a:gd name="connsiteX1" fmla="*/ 0 w 2883437"/>
              <a:gd name="connsiteY1" fmla="*/ 2257450 h 2257450"/>
              <a:gd name="connsiteX2" fmla="*/ 2883407 w 2883437"/>
              <a:gd name="connsiteY2" fmla="*/ 0 h 2257450"/>
              <a:gd name="connsiteX0" fmla="*/ 2883407 w 2883437"/>
              <a:gd name="connsiteY0" fmla="*/ 0 h 2257450"/>
              <a:gd name="connsiteX1" fmla="*/ 0 w 2883437"/>
              <a:gd name="connsiteY1" fmla="*/ 2257450 h 2257450"/>
              <a:gd name="connsiteX2" fmla="*/ 2068440 w 2883437"/>
              <a:gd name="connsiteY2" fmla="*/ 1077151 h 2257450"/>
              <a:gd name="connsiteX3" fmla="*/ 2883407 w 2883437"/>
              <a:gd name="connsiteY3" fmla="*/ 0 h 2257450"/>
              <a:gd name="connsiteX0" fmla="*/ 21203471 w 21203501"/>
              <a:gd name="connsiteY0" fmla="*/ 0 h 2290268"/>
              <a:gd name="connsiteX1" fmla="*/ 18320064 w 21203501"/>
              <a:gd name="connsiteY1" fmla="*/ 2257450 h 2290268"/>
              <a:gd name="connsiteX2" fmla="*/ 12 w 21203501"/>
              <a:gd name="connsiteY2" fmla="*/ 2290268 h 2290268"/>
              <a:gd name="connsiteX3" fmla="*/ 21203471 w 21203501"/>
              <a:gd name="connsiteY3" fmla="*/ 0 h 2290268"/>
              <a:gd name="connsiteX0" fmla="*/ -24 w 24450980"/>
              <a:gd name="connsiteY0" fmla="*/ 0 h 2300897"/>
              <a:gd name="connsiteX1" fmla="*/ 24450989 w 24450980"/>
              <a:gd name="connsiteY1" fmla="*/ 2268079 h 2300897"/>
              <a:gd name="connsiteX2" fmla="*/ 6130937 w 24450980"/>
              <a:gd name="connsiteY2" fmla="*/ 2300897 h 2300897"/>
              <a:gd name="connsiteX3" fmla="*/ -24 w 24450980"/>
              <a:gd name="connsiteY3" fmla="*/ 0 h 2300897"/>
              <a:gd name="connsiteX0" fmla="*/ -24 w 24450980"/>
              <a:gd name="connsiteY0" fmla="*/ 0 h 2282326"/>
              <a:gd name="connsiteX1" fmla="*/ 24450989 w 24450980"/>
              <a:gd name="connsiteY1" fmla="*/ 2268079 h 2282326"/>
              <a:gd name="connsiteX2" fmla="*/ 10358495 w 24450980"/>
              <a:gd name="connsiteY2" fmla="*/ 2282326 h 2282326"/>
              <a:gd name="connsiteX3" fmla="*/ -24 w 24450980"/>
              <a:gd name="connsiteY3" fmla="*/ 0 h 2282326"/>
              <a:gd name="connsiteX0" fmla="*/ -11 w 14143130"/>
              <a:gd name="connsiteY0" fmla="*/ 0 h 2293673"/>
              <a:gd name="connsiteX1" fmla="*/ 14143139 w 14143130"/>
              <a:gd name="connsiteY1" fmla="*/ 2279426 h 2293673"/>
              <a:gd name="connsiteX2" fmla="*/ 50645 w 14143130"/>
              <a:gd name="connsiteY2" fmla="*/ 2293673 h 2293673"/>
              <a:gd name="connsiteX3" fmla="*/ -11 w 14143130"/>
              <a:gd name="connsiteY3" fmla="*/ 0 h 2293673"/>
              <a:gd name="connsiteX0" fmla="*/ 12 w 16602753"/>
              <a:gd name="connsiteY0" fmla="*/ 0 h 2319315"/>
              <a:gd name="connsiteX1" fmla="*/ 16602762 w 16602753"/>
              <a:gd name="connsiteY1" fmla="*/ 2305068 h 2319315"/>
              <a:gd name="connsiteX2" fmla="*/ 2510268 w 16602753"/>
              <a:gd name="connsiteY2" fmla="*/ 2319315 h 2319315"/>
              <a:gd name="connsiteX3" fmla="*/ 12 w 16602753"/>
              <a:gd name="connsiteY3" fmla="*/ 0 h 2319315"/>
              <a:gd name="connsiteX0" fmla="*/ 15 w 16602753"/>
              <a:gd name="connsiteY0" fmla="*/ 0 h 2319315"/>
              <a:gd name="connsiteX1" fmla="*/ 16602762 w 16602753"/>
              <a:gd name="connsiteY1" fmla="*/ 2305068 h 2319315"/>
              <a:gd name="connsiteX2" fmla="*/ 2510268 w 16602753"/>
              <a:gd name="connsiteY2" fmla="*/ 2319315 h 2319315"/>
              <a:gd name="connsiteX3" fmla="*/ 15 w 16602753"/>
              <a:gd name="connsiteY3" fmla="*/ 0 h 2319315"/>
              <a:gd name="connsiteX0" fmla="*/ 15 w 16602753"/>
              <a:gd name="connsiteY0" fmla="*/ 0 h 2319315"/>
              <a:gd name="connsiteX1" fmla="*/ 16602762 w 16602753"/>
              <a:gd name="connsiteY1" fmla="*/ 2305068 h 2319315"/>
              <a:gd name="connsiteX2" fmla="*/ 2510268 w 16602753"/>
              <a:gd name="connsiteY2" fmla="*/ 2319315 h 2319315"/>
              <a:gd name="connsiteX3" fmla="*/ 15 w 16602753"/>
              <a:gd name="connsiteY3" fmla="*/ 0 h 2319315"/>
              <a:gd name="connsiteX0" fmla="*/ 15 w 16602753"/>
              <a:gd name="connsiteY0" fmla="*/ 0 h 2319315"/>
              <a:gd name="connsiteX1" fmla="*/ 16602762 w 16602753"/>
              <a:gd name="connsiteY1" fmla="*/ 2305068 h 2319315"/>
              <a:gd name="connsiteX2" fmla="*/ 2510268 w 16602753"/>
              <a:gd name="connsiteY2" fmla="*/ 2319315 h 2319315"/>
              <a:gd name="connsiteX3" fmla="*/ 15 w 16602753"/>
              <a:gd name="connsiteY3" fmla="*/ 0 h 2319315"/>
              <a:gd name="connsiteX0" fmla="*/ 15 w 140577476"/>
              <a:gd name="connsiteY0" fmla="*/ 0 h 2319315"/>
              <a:gd name="connsiteX1" fmla="*/ 140577471 w 140577476"/>
              <a:gd name="connsiteY1" fmla="*/ 1398515 h 2319315"/>
              <a:gd name="connsiteX2" fmla="*/ 2510268 w 140577476"/>
              <a:gd name="connsiteY2" fmla="*/ 2319315 h 2319315"/>
              <a:gd name="connsiteX3" fmla="*/ 15 w 140577476"/>
              <a:gd name="connsiteY3" fmla="*/ 0 h 2319315"/>
              <a:gd name="connsiteX0" fmla="*/ 80421105 w 138067208"/>
              <a:gd name="connsiteY0" fmla="*/ 0 h 2524010"/>
              <a:gd name="connsiteX1" fmla="*/ 138067203 w 138067208"/>
              <a:gd name="connsiteY1" fmla="*/ 1603210 h 2524010"/>
              <a:gd name="connsiteX2" fmla="*/ 0 w 138067208"/>
              <a:gd name="connsiteY2" fmla="*/ 2524010 h 2524010"/>
              <a:gd name="connsiteX3" fmla="*/ 80421105 w 138067208"/>
              <a:gd name="connsiteY3" fmla="*/ 0 h 2524010"/>
              <a:gd name="connsiteX0" fmla="*/ 25120875 w 138067208"/>
              <a:gd name="connsiteY0" fmla="*/ 0 h 2063662"/>
              <a:gd name="connsiteX1" fmla="*/ 138067203 w 138067208"/>
              <a:gd name="connsiteY1" fmla="*/ 1142862 h 2063662"/>
              <a:gd name="connsiteX2" fmla="*/ 0 w 138067208"/>
              <a:gd name="connsiteY2" fmla="*/ 2063662 h 2063662"/>
              <a:gd name="connsiteX3" fmla="*/ 25120875 w 138067208"/>
              <a:gd name="connsiteY3" fmla="*/ 0 h 2063662"/>
              <a:gd name="connsiteX0" fmla="*/ 25120887 w 138067208"/>
              <a:gd name="connsiteY0" fmla="*/ 0 h 2063662"/>
              <a:gd name="connsiteX1" fmla="*/ 138067203 w 138067208"/>
              <a:gd name="connsiteY1" fmla="*/ 1142862 h 2063662"/>
              <a:gd name="connsiteX2" fmla="*/ 0 w 138067208"/>
              <a:gd name="connsiteY2" fmla="*/ 2063662 h 2063662"/>
              <a:gd name="connsiteX3" fmla="*/ 25120887 w 138067208"/>
              <a:gd name="connsiteY3" fmla="*/ 0 h 2063662"/>
              <a:gd name="connsiteX0" fmla="*/ 25120887 w 138067208"/>
              <a:gd name="connsiteY0" fmla="*/ 0 h 2063662"/>
              <a:gd name="connsiteX1" fmla="*/ 138067203 w 138067208"/>
              <a:gd name="connsiteY1" fmla="*/ 1142862 h 2063662"/>
              <a:gd name="connsiteX2" fmla="*/ 0 w 138067208"/>
              <a:gd name="connsiteY2" fmla="*/ 2063662 h 2063662"/>
              <a:gd name="connsiteX3" fmla="*/ 25120887 w 138067208"/>
              <a:gd name="connsiteY3" fmla="*/ 0 h 2063662"/>
              <a:gd name="connsiteX0" fmla="*/ 25120887 w 138268524"/>
              <a:gd name="connsiteY0" fmla="*/ 0 h 2063662"/>
              <a:gd name="connsiteX1" fmla="*/ 138268554 w 138268524"/>
              <a:gd name="connsiteY1" fmla="*/ 1309129 h 2063662"/>
              <a:gd name="connsiteX2" fmla="*/ 0 w 138268524"/>
              <a:gd name="connsiteY2" fmla="*/ 2063662 h 2063662"/>
              <a:gd name="connsiteX3" fmla="*/ 25120887 w 138268524"/>
              <a:gd name="connsiteY3" fmla="*/ 0 h 2063662"/>
              <a:gd name="connsiteX0" fmla="*/ 25120887 w 138268587"/>
              <a:gd name="connsiteY0" fmla="*/ 0 h 2063662"/>
              <a:gd name="connsiteX1" fmla="*/ 138268602 w 138268587"/>
              <a:gd name="connsiteY1" fmla="*/ 1309129 h 2063662"/>
              <a:gd name="connsiteX2" fmla="*/ 0 w 138268587"/>
              <a:gd name="connsiteY2" fmla="*/ 2063662 h 2063662"/>
              <a:gd name="connsiteX3" fmla="*/ 25120887 w 138268587"/>
              <a:gd name="connsiteY3" fmla="*/ 0 h 2063662"/>
              <a:gd name="connsiteX0" fmla="*/ 25120887 w 138268587"/>
              <a:gd name="connsiteY0" fmla="*/ 0 h 2063662"/>
              <a:gd name="connsiteX1" fmla="*/ 138268602 w 138268587"/>
              <a:gd name="connsiteY1" fmla="*/ 1309129 h 2063662"/>
              <a:gd name="connsiteX2" fmla="*/ 0 w 138268587"/>
              <a:gd name="connsiteY2" fmla="*/ 2063662 h 2063662"/>
              <a:gd name="connsiteX3" fmla="*/ 25120887 w 138268587"/>
              <a:gd name="connsiteY3" fmla="*/ 0 h 2063662"/>
              <a:gd name="connsiteX0" fmla="*/ 25120887 w 138268587"/>
              <a:gd name="connsiteY0" fmla="*/ 0 h 2063662"/>
              <a:gd name="connsiteX1" fmla="*/ 138268602 w 138268587"/>
              <a:gd name="connsiteY1" fmla="*/ 1309129 h 2063662"/>
              <a:gd name="connsiteX2" fmla="*/ 0 w 138268587"/>
              <a:gd name="connsiteY2" fmla="*/ 2063662 h 2063662"/>
              <a:gd name="connsiteX3" fmla="*/ 25120887 w 138268587"/>
              <a:gd name="connsiteY3" fmla="*/ 0 h 2063662"/>
              <a:gd name="connsiteX0" fmla="*/ 25120887 w 25120908"/>
              <a:gd name="connsiteY0" fmla="*/ 0 h 2063662"/>
              <a:gd name="connsiteX1" fmla="*/ 0 w 25120908"/>
              <a:gd name="connsiteY1" fmla="*/ 2063662 h 2063662"/>
              <a:gd name="connsiteX2" fmla="*/ 25120887 w 25120908"/>
              <a:gd name="connsiteY2" fmla="*/ 0 h 2063662"/>
              <a:gd name="connsiteX0" fmla="*/ -21 w 1885197"/>
              <a:gd name="connsiteY0" fmla="*/ 0 h 1803013"/>
              <a:gd name="connsiteX1" fmla="*/ 1885226 w 1885197"/>
              <a:gd name="connsiteY1" fmla="*/ 1803013 h 1803013"/>
              <a:gd name="connsiteX2" fmla="*/ -21 w 1885197"/>
              <a:gd name="connsiteY2" fmla="*/ 0 h 1803013"/>
              <a:gd name="connsiteX0" fmla="*/ -21 w 1885197"/>
              <a:gd name="connsiteY0" fmla="*/ 0 h 1803013"/>
              <a:gd name="connsiteX1" fmla="*/ 1885226 w 1885197"/>
              <a:gd name="connsiteY1" fmla="*/ 1803013 h 1803013"/>
              <a:gd name="connsiteX2" fmla="*/ -21 w 1885197"/>
              <a:gd name="connsiteY2" fmla="*/ 0 h 1803013"/>
              <a:gd name="connsiteX0" fmla="*/ 1885226 w 7652231"/>
              <a:gd name="connsiteY0" fmla="*/ 1803013 h 1886159"/>
              <a:gd name="connsiteX1" fmla="*/ -21 w 7652231"/>
              <a:gd name="connsiteY1" fmla="*/ 0 h 1886159"/>
              <a:gd name="connsiteX2" fmla="*/ 7652260 w 7652231"/>
              <a:gd name="connsiteY2" fmla="*/ 1886159 h 1886159"/>
              <a:gd name="connsiteX0" fmla="*/ 1885226 w 59027415"/>
              <a:gd name="connsiteY0" fmla="*/ 1803013 h 1803013"/>
              <a:gd name="connsiteX1" fmla="*/ -21 w 59027415"/>
              <a:gd name="connsiteY1" fmla="*/ 0 h 1803013"/>
              <a:gd name="connsiteX2" fmla="*/ 59027397 w 59027415"/>
              <a:gd name="connsiteY2" fmla="*/ 691504 h 1803013"/>
              <a:gd name="connsiteX0" fmla="*/ 1885226 w 63681810"/>
              <a:gd name="connsiteY0" fmla="*/ 1803013 h 1803013"/>
              <a:gd name="connsiteX1" fmla="*/ -21 w 63681810"/>
              <a:gd name="connsiteY1" fmla="*/ 0 h 1803013"/>
              <a:gd name="connsiteX2" fmla="*/ 63681822 w 63681810"/>
              <a:gd name="connsiteY2" fmla="*/ 524015 h 1803013"/>
              <a:gd name="connsiteX0" fmla="*/ 1885226 w 1885243"/>
              <a:gd name="connsiteY0" fmla="*/ 1803013 h 1803013"/>
              <a:gd name="connsiteX1" fmla="*/ -21 w 1885243"/>
              <a:gd name="connsiteY1" fmla="*/ 0 h 1803013"/>
              <a:gd name="connsiteX0" fmla="*/ 1885226 w 1885243"/>
              <a:gd name="connsiteY0" fmla="*/ 1803013 h 1803013"/>
              <a:gd name="connsiteX1" fmla="*/ 632051 w 1885243"/>
              <a:gd name="connsiteY1" fmla="*/ 1269364 h 1803013"/>
              <a:gd name="connsiteX2" fmla="*/ -21 w 1885243"/>
              <a:gd name="connsiteY2" fmla="*/ 0 h 1803013"/>
              <a:gd name="connsiteX0" fmla="*/ 18134568 w 18134585"/>
              <a:gd name="connsiteY0" fmla="*/ 1803013 h 1868854"/>
              <a:gd name="connsiteX1" fmla="*/ 7 w 18134585"/>
              <a:gd name="connsiteY1" fmla="*/ 1868854 h 1868854"/>
              <a:gd name="connsiteX2" fmla="*/ 16249321 w 18134585"/>
              <a:gd name="connsiteY2" fmla="*/ 0 h 1868854"/>
              <a:gd name="connsiteX0" fmla="*/ 30401640 w 30401657"/>
              <a:gd name="connsiteY0" fmla="*/ 1787083 h 1852924"/>
              <a:gd name="connsiteX1" fmla="*/ 12267079 w 30401657"/>
              <a:gd name="connsiteY1" fmla="*/ 1852924 h 1852924"/>
              <a:gd name="connsiteX2" fmla="*/ 28 w 30401657"/>
              <a:gd name="connsiteY2" fmla="*/ 0 h 1852924"/>
              <a:gd name="connsiteX0" fmla="*/ 29177165 w 29177182"/>
              <a:gd name="connsiteY0" fmla="*/ 1778638 h 1844479"/>
              <a:gd name="connsiteX1" fmla="*/ 11042604 w 29177182"/>
              <a:gd name="connsiteY1" fmla="*/ 1844479 h 1844479"/>
              <a:gd name="connsiteX2" fmla="*/ 27 w 29177182"/>
              <a:gd name="connsiteY2" fmla="*/ 0 h 1844479"/>
              <a:gd name="connsiteX0" fmla="*/ 29177165 w 29177182"/>
              <a:gd name="connsiteY0" fmla="*/ 1778638 h 2056791"/>
              <a:gd name="connsiteX1" fmla="*/ 2192507 w 29177182"/>
              <a:gd name="connsiteY1" fmla="*/ 2056791 h 2056791"/>
              <a:gd name="connsiteX2" fmla="*/ 27 w 29177182"/>
              <a:gd name="connsiteY2" fmla="*/ 0 h 2056791"/>
              <a:gd name="connsiteX0" fmla="*/ 14268054 w 14268045"/>
              <a:gd name="connsiteY0" fmla="*/ 2001227 h 2056791"/>
              <a:gd name="connsiteX1" fmla="*/ 2192507 w 14268045"/>
              <a:gd name="connsiteY1" fmla="*/ 2056791 h 2056791"/>
              <a:gd name="connsiteX2" fmla="*/ 27 w 14268045"/>
              <a:gd name="connsiteY2" fmla="*/ 0 h 2056791"/>
              <a:gd name="connsiteX0" fmla="*/ 18569762 w 18569776"/>
              <a:gd name="connsiteY0" fmla="*/ 2043912 h 2056791"/>
              <a:gd name="connsiteX1" fmla="*/ 2192507 w 18569776"/>
              <a:gd name="connsiteY1" fmla="*/ 2056791 h 2056791"/>
              <a:gd name="connsiteX2" fmla="*/ 27 w 18569776"/>
              <a:gd name="connsiteY2" fmla="*/ 0 h 2056791"/>
              <a:gd name="connsiteX0" fmla="*/ 18569762 w 18569776"/>
              <a:gd name="connsiteY0" fmla="*/ 2043912 h 2056791"/>
              <a:gd name="connsiteX1" fmla="*/ 2192507 w 18569776"/>
              <a:gd name="connsiteY1" fmla="*/ 2056791 h 2056791"/>
              <a:gd name="connsiteX2" fmla="*/ 14 w 18569776"/>
              <a:gd name="connsiteY2" fmla="*/ 0 h 2056791"/>
              <a:gd name="connsiteX0" fmla="*/ 18569762 w 18569776"/>
              <a:gd name="connsiteY0" fmla="*/ 2043912 h 2056791"/>
              <a:gd name="connsiteX1" fmla="*/ 2192537 w 18569776"/>
              <a:gd name="connsiteY1" fmla="*/ 2056791 h 2056791"/>
              <a:gd name="connsiteX2" fmla="*/ 14 w 18569776"/>
              <a:gd name="connsiteY2" fmla="*/ 0 h 2056791"/>
            </a:gdLst>
            <a:ahLst/>
            <a:cxnLst>
              <a:cxn ang="0">
                <a:pos x="connsiteX0" y="connsiteY0"/>
              </a:cxn>
              <a:cxn ang="0">
                <a:pos x="connsiteX1" y="connsiteY1"/>
              </a:cxn>
              <a:cxn ang="0">
                <a:pos x="connsiteX2" y="connsiteY2"/>
              </a:cxn>
            </a:cxnLst>
            <a:rect l="l" t="t" r="r" b="b"/>
            <a:pathLst>
              <a:path w="18569776" h="2056791">
                <a:moveTo>
                  <a:pt x="18569762" y="2043912"/>
                </a:moveTo>
                <a:lnTo>
                  <a:pt x="2192537" y="2056791"/>
                </a:lnTo>
                <a:lnTo>
                  <a:pt x="14" y="0"/>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1383658" tIns="1053815" rIns="1383659" bIns="1053815" numCol="1" spcCol="1270" anchor="ctr" anchorCtr="0">
            <a:noAutofit/>
          </a:bodyPr>
          <a:lstStyle/>
          <a:p>
            <a:pPr lvl="0" algn="ctr" defTabSz="1066800">
              <a:lnSpc>
                <a:spcPct val="90000"/>
              </a:lnSpc>
              <a:spcBef>
                <a:spcPct val="0"/>
              </a:spcBef>
              <a:spcAft>
                <a:spcPct val="35000"/>
              </a:spcAft>
            </a:pPr>
            <a:endParaRPr lang="zh-CN" altLang="en-US" sz="2400" kern="1200">
              <a:latin typeface="+mj-ea"/>
              <a:ea typeface="+mj-ea"/>
            </a:endParaRPr>
          </a:p>
        </p:txBody>
      </p:sp>
    </p:spTree>
    <p:extLst>
      <p:ext uri="{BB962C8B-B14F-4D97-AF65-F5344CB8AC3E}">
        <p14:creationId xmlns:p14="http://schemas.microsoft.com/office/powerpoint/2010/main" val="17879015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蓝海/标题/文本">
    <p:spTree>
      <p:nvGrpSpPr>
        <p:cNvPr id="1" name=""/>
        <p:cNvGrpSpPr/>
        <p:nvPr/>
      </p:nvGrpSpPr>
      <p:grpSpPr>
        <a:xfrm>
          <a:off x="0" y="0"/>
          <a:ext cx="0" cy="0"/>
          <a:chOff x="0" y="0"/>
          <a:chExt cx="0" cy="0"/>
        </a:xfrm>
      </p:grpSpPr>
      <p:sp>
        <p:nvSpPr>
          <p:cNvPr id="2" name="标题"/>
          <p:cNvSpPr>
            <a:spLocks noGrp="1"/>
          </p:cNvSpPr>
          <p:nvPr>
            <p:ph type="title" hasCustomPrompt="1"/>
          </p:nvPr>
        </p:nvSpPr>
        <p:spPr>
          <a:xfrm>
            <a:off x="0" y="3348841"/>
            <a:ext cx="3028950" cy="1673722"/>
          </a:xfrm>
          <a:pattFill prst="dkUpDiag">
            <a:fgClr>
              <a:schemeClr val="accent1">
                <a:lumMod val="75000"/>
              </a:schemeClr>
            </a:fgClr>
            <a:bgClr>
              <a:schemeClr val="accent1">
                <a:lumMod val="20000"/>
                <a:lumOff val="80000"/>
              </a:schemeClr>
            </a:bgClr>
          </a:pattFill>
        </p:spPr>
        <p:txBody>
          <a:bodyPr anchor="ctr">
            <a:noAutofit/>
          </a:bodyPr>
          <a:lstStyle>
            <a:lvl1pPr algn="l">
              <a:defRPr sz="3600" b="0">
                <a:solidFill>
                  <a:schemeClr val="bg1"/>
                </a:solidFill>
                <a:latin typeface="方正正纤黑简体" panose="02000000000000000000" pitchFamily="2" charset="-122"/>
                <a:ea typeface="方正正纤黑简体" panose="02000000000000000000" pitchFamily="2" charset="-122"/>
              </a:defRPr>
            </a:lvl1pPr>
          </a:lstStyle>
          <a:p>
            <a:r>
              <a:rPr lang="zh-CN" altLang="en-US" dirty="0" smtClean="0"/>
              <a:t>单击</a:t>
            </a:r>
            <a:r>
              <a:rPr lang="en-US" altLang="zh-CN" dirty="0" smtClean="0"/>
              <a:t/>
            </a:r>
            <a:br>
              <a:rPr lang="en-US" altLang="zh-CN" dirty="0" smtClean="0"/>
            </a:br>
            <a:r>
              <a:rPr lang="zh-CN" altLang="en-US" dirty="0" smtClean="0"/>
              <a:t>此处编辑母版标题样式</a:t>
            </a:r>
            <a:endParaRPr lang="zh-CN" altLang="en-US" dirty="0"/>
          </a:p>
        </p:txBody>
      </p:sp>
      <p:sp>
        <p:nvSpPr>
          <p:cNvPr id="3" name="日期占位符 2"/>
          <p:cNvSpPr>
            <a:spLocks noGrp="1"/>
          </p:cNvSpPr>
          <p:nvPr>
            <p:ph type="dt" sz="half" idx="10"/>
          </p:nvPr>
        </p:nvSpPr>
        <p:spPr/>
        <p:txBody>
          <a:bodyPr/>
          <a:lstStyle/>
          <a:p>
            <a:fld id="{39A07174-69A7-4881-B801-DD75B6DCE657}" type="datetimeFigureOut">
              <a:rPr lang="zh-CN" altLang="en-US" smtClean="0"/>
              <a:pPr/>
              <a:t>2016-9-14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1D3404D-2A89-4848-B537-054C13590E83}" type="slidenum">
              <a:rPr lang="zh-CN" altLang="en-US" smtClean="0"/>
              <a:pPr/>
              <a:t>‹#›</a:t>
            </a:fld>
            <a:endParaRPr lang="zh-CN" altLang="en-US" dirty="0"/>
          </a:p>
        </p:txBody>
      </p:sp>
      <p:sp>
        <p:nvSpPr>
          <p:cNvPr id="8" name="内容占位符 7"/>
          <p:cNvSpPr>
            <a:spLocks noGrp="1"/>
          </p:cNvSpPr>
          <p:nvPr>
            <p:ph sz="quarter" idx="14"/>
          </p:nvPr>
        </p:nvSpPr>
        <p:spPr>
          <a:xfrm>
            <a:off x="3548856" y="341323"/>
            <a:ext cx="5132387" cy="6015037"/>
          </a:xfrm>
        </p:spPr>
        <p:txBody>
          <a:bodyPr anchor="ctr"/>
          <a:lstStyle>
            <a:lvl1pPr marL="0" indent="0" algn="l">
              <a:buNone/>
              <a:defRPr/>
            </a:lvl1pPr>
          </a:lstStyle>
          <a:p>
            <a:pPr lvl="0"/>
            <a:endParaRPr lang="zh-CN" altLang="en-US" dirty="0"/>
          </a:p>
        </p:txBody>
      </p:sp>
    </p:spTree>
    <p:extLst>
      <p:ext uri="{BB962C8B-B14F-4D97-AF65-F5344CB8AC3E}">
        <p14:creationId xmlns:p14="http://schemas.microsoft.com/office/powerpoint/2010/main" val="25140088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蓝海/标题/文本">
    <p:spTree>
      <p:nvGrpSpPr>
        <p:cNvPr id="1" name=""/>
        <p:cNvGrpSpPr/>
        <p:nvPr/>
      </p:nvGrpSpPr>
      <p:grpSpPr>
        <a:xfrm>
          <a:off x="0" y="0"/>
          <a:ext cx="0" cy="0"/>
          <a:chOff x="0" y="0"/>
          <a:chExt cx="0" cy="0"/>
        </a:xfrm>
      </p:grpSpPr>
      <p:sp>
        <p:nvSpPr>
          <p:cNvPr id="2" name="标题"/>
          <p:cNvSpPr>
            <a:spLocks noGrp="1"/>
          </p:cNvSpPr>
          <p:nvPr>
            <p:ph type="title" hasCustomPrompt="1"/>
          </p:nvPr>
        </p:nvSpPr>
        <p:spPr>
          <a:xfrm>
            <a:off x="6115050" y="1716390"/>
            <a:ext cx="3028950" cy="1673722"/>
          </a:xfrm>
          <a:pattFill prst="dkUpDiag">
            <a:fgClr>
              <a:schemeClr val="accent1">
                <a:lumMod val="75000"/>
              </a:schemeClr>
            </a:fgClr>
            <a:bgClr>
              <a:schemeClr val="accent1">
                <a:lumMod val="20000"/>
                <a:lumOff val="80000"/>
              </a:schemeClr>
            </a:bgClr>
          </a:pattFill>
        </p:spPr>
        <p:txBody>
          <a:bodyPr anchor="ctr">
            <a:noAutofit/>
          </a:bodyPr>
          <a:lstStyle>
            <a:lvl1pPr algn="l">
              <a:defRPr sz="3600" b="0">
                <a:solidFill>
                  <a:schemeClr val="bg1"/>
                </a:solidFill>
                <a:latin typeface="方正正纤黑简体" panose="02000000000000000000" pitchFamily="2" charset="-122"/>
                <a:ea typeface="方正正纤黑简体" panose="02000000000000000000" pitchFamily="2" charset="-122"/>
              </a:defRPr>
            </a:lvl1pPr>
          </a:lstStyle>
          <a:p>
            <a:r>
              <a:rPr lang="zh-CN" altLang="en-US" dirty="0" smtClean="0"/>
              <a:t>单击</a:t>
            </a:r>
            <a:r>
              <a:rPr lang="en-US" altLang="zh-CN" dirty="0" smtClean="0"/>
              <a:t/>
            </a:r>
            <a:br>
              <a:rPr lang="en-US" altLang="zh-CN" dirty="0" smtClean="0"/>
            </a:br>
            <a:r>
              <a:rPr lang="zh-CN" altLang="en-US" dirty="0" smtClean="0"/>
              <a:t>此处编辑母版标题样式</a:t>
            </a:r>
            <a:endParaRPr lang="zh-CN" altLang="en-US" dirty="0"/>
          </a:p>
        </p:txBody>
      </p:sp>
      <p:sp>
        <p:nvSpPr>
          <p:cNvPr id="3" name="日期占位符 2"/>
          <p:cNvSpPr>
            <a:spLocks noGrp="1"/>
          </p:cNvSpPr>
          <p:nvPr>
            <p:ph type="dt" sz="half" idx="10"/>
          </p:nvPr>
        </p:nvSpPr>
        <p:spPr/>
        <p:txBody>
          <a:bodyPr/>
          <a:lstStyle/>
          <a:p>
            <a:fld id="{39A07174-69A7-4881-B801-DD75B6DCE657}" type="datetimeFigureOut">
              <a:rPr lang="zh-CN" altLang="en-US" smtClean="0"/>
              <a:pPr/>
              <a:t>2016-9-14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1D3404D-2A89-4848-B537-054C13590E83}" type="slidenum">
              <a:rPr lang="zh-CN" altLang="en-US" smtClean="0"/>
              <a:pPr/>
              <a:t>‹#›</a:t>
            </a:fld>
            <a:endParaRPr lang="zh-CN" altLang="en-US" dirty="0"/>
          </a:p>
        </p:txBody>
      </p:sp>
      <p:sp>
        <p:nvSpPr>
          <p:cNvPr id="11" name="内容占位符 7"/>
          <p:cNvSpPr>
            <a:spLocks noGrp="1"/>
          </p:cNvSpPr>
          <p:nvPr>
            <p:ph sz="quarter" idx="14"/>
          </p:nvPr>
        </p:nvSpPr>
        <p:spPr>
          <a:xfrm>
            <a:off x="515938" y="423863"/>
            <a:ext cx="5132387" cy="6015037"/>
          </a:xfrm>
        </p:spPr>
        <p:txBody>
          <a:bodyPr anchor="ctr"/>
          <a:lstStyle>
            <a:lvl1pPr marL="0" indent="0" algn="l">
              <a:buNone/>
              <a:defRPr/>
            </a:lvl1pPr>
          </a:lstStyle>
          <a:p>
            <a:pPr lvl="0"/>
            <a:endParaRPr lang="zh-CN" altLang="en-US" dirty="0"/>
          </a:p>
        </p:txBody>
      </p:sp>
    </p:spTree>
    <p:extLst>
      <p:ext uri="{BB962C8B-B14F-4D97-AF65-F5344CB8AC3E}">
        <p14:creationId xmlns:p14="http://schemas.microsoft.com/office/powerpoint/2010/main" val="32179284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蓝海/标题/文本">
    <p:spTree>
      <p:nvGrpSpPr>
        <p:cNvPr id="1" name=""/>
        <p:cNvGrpSpPr/>
        <p:nvPr/>
      </p:nvGrpSpPr>
      <p:grpSpPr>
        <a:xfrm>
          <a:off x="0" y="0"/>
          <a:ext cx="0" cy="0"/>
          <a:chOff x="0" y="0"/>
          <a:chExt cx="0" cy="0"/>
        </a:xfrm>
      </p:grpSpPr>
      <p:sp>
        <p:nvSpPr>
          <p:cNvPr id="2" name="标题"/>
          <p:cNvSpPr>
            <a:spLocks noGrp="1"/>
          </p:cNvSpPr>
          <p:nvPr>
            <p:ph type="title" hasCustomPrompt="1"/>
          </p:nvPr>
        </p:nvSpPr>
        <p:spPr>
          <a:xfrm>
            <a:off x="6113430" y="2577003"/>
            <a:ext cx="3028950" cy="1673722"/>
          </a:xfrm>
          <a:pattFill prst="dkUpDiag">
            <a:fgClr>
              <a:schemeClr val="accent1">
                <a:lumMod val="75000"/>
              </a:schemeClr>
            </a:fgClr>
            <a:bgClr>
              <a:schemeClr val="accent1">
                <a:lumMod val="20000"/>
                <a:lumOff val="80000"/>
              </a:schemeClr>
            </a:bgClr>
          </a:pattFill>
        </p:spPr>
        <p:txBody>
          <a:bodyPr anchor="ctr">
            <a:noAutofit/>
          </a:bodyPr>
          <a:lstStyle>
            <a:lvl1pPr algn="l">
              <a:defRPr sz="3600" b="0">
                <a:solidFill>
                  <a:schemeClr val="bg1"/>
                </a:solidFill>
                <a:latin typeface="方正正纤黑简体" panose="02000000000000000000" pitchFamily="2" charset="-122"/>
                <a:ea typeface="方正正纤黑简体" panose="02000000000000000000" pitchFamily="2" charset="-122"/>
              </a:defRPr>
            </a:lvl1pPr>
          </a:lstStyle>
          <a:p>
            <a:r>
              <a:rPr lang="zh-CN" altLang="en-US" dirty="0" smtClean="0"/>
              <a:t>单击</a:t>
            </a:r>
            <a:r>
              <a:rPr lang="en-US" altLang="zh-CN" dirty="0" smtClean="0"/>
              <a:t/>
            </a:r>
            <a:br>
              <a:rPr lang="en-US" altLang="zh-CN" dirty="0" smtClean="0"/>
            </a:br>
            <a:r>
              <a:rPr lang="zh-CN" altLang="en-US" dirty="0" smtClean="0"/>
              <a:t>此处编辑母版标题样式</a:t>
            </a:r>
            <a:endParaRPr lang="zh-CN" altLang="en-US" dirty="0"/>
          </a:p>
        </p:txBody>
      </p:sp>
      <p:sp>
        <p:nvSpPr>
          <p:cNvPr id="3" name="日期占位符 2"/>
          <p:cNvSpPr>
            <a:spLocks noGrp="1"/>
          </p:cNvSpPr>
          <p:nvPr>
            <p:ph type="dt" sz="half" idx="10"/>
          </p:nvPr>
        </p:nvSpPr>
        <p:spPr/>
        <p:txBody>
          <a:bodyPr/>
          <a:lstStyle/>
          <a:p>
            <a:fld id="{39A07174-69A7-4881-B801-DD75B6DCE657}" type="datetimeFigureOut">
              <a:rPr lang="zh-CN" altLang="en-US" smtClean="0"/>
              <a:pPr/>
              <a:t>2016-9-14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1D3404D-2A89-4848-B537-054C13590E83}" type="slidenum">
              <a:rPr lang="zh-CN" altLang="en-US" smtClean="0"/>
              <a:pPr/>
              <a:t>‹#›</a:t>
            </a:fld>
            <a:endParaRPr lang="zh-CN" altLang="en-US" dirty="0"/>
          </a:p>
        </p:txBody>
      </p:sp>
      <p:sp>
        <p:nvSpPr>
          <p:cNvPr id="8" name="内容占位符 7"/>
          <p:cNvSpPr>
            <a:spLocks noGrp="1"/>
          </p:cNvSpPr>
          <p:nvPr>
            <p:ph sz="quarter" idx="14"/>
          </p:nvPr>
        </p:nvSpPr>
        <p:spPr>
          <a:xfrm>
            <a:off x="515938" y="423863"/>
            <a:ext cx="5132387" cy="6015037"/>
          </a:xfrm>
        </p:spPr>
        <p:txBody>
          <a:bodyPr anchor="ctr"/>
          <a:lstStyle>
            <a:lvl1pPr marL="0" indent="0" algn="l">
              <a:buNone/>
              <a:defRPr/>
            </a:lvl1pPr>
          </a:lstStyle>
          <a:p>
            <a:pPr lvl="0"/>
            <a:endParaRPr lang="zh-CN" altLang="en-US" dirty="0"/>
          </a:p>
        </p:txBody>
      </p:sp>
    </p:spTree>
    <p:extLst>
      <p:ext uri="{BB962C8B-B14F-4D97-AF65-F5344CB8AC3E}">
        <p14:creationId xmlns:p14="http://schemas.microsoft.com/office/powerpoint/2010/main" val="33907504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蓝海/标题/文本">
    <p:spTree>
      <p:nvGrpSpPr>
        <p:cNvPr id="1" name=""/>
        <p:cNvGrpSpPr/>
        <p:nvPr/>
      </p:nvGrpSpPr>
      <p:grpSpPr>
        <a:xfrm>
          <a:off x="0" y="0"/>
          <a:ext cx="0" cy="0"/>
          <a:chOff x="0" y="0"/>
          <a:chExt cx="0" cy="0"/>
        </a:xfrm>
      </p:grpSpPr>
      <p:sp>
        <p:nvSpPr>
          <p:cNvPr id="2" name="标题"/>
          <p:cNvSpPr>
            <a:spLocks noGrp="1"/>
          </p:cNvSpPr>
          <p:nvPr>
            <p:ph type="title" hasCustomPrompt="1"/>
          </p:nvPr>
        </p:nvSpPr>
        <p:spPr>
          <a:xfrm>
            <a:off x="6115050" y="3431381"/>
            <a:ext cx="3028950" cy="1673722"/>
          </a:xfrm>
          <a:pattFill prst="dkUpDiag">
            <a:fgClr>
              <a:schemeClr val="accent1">
                <a:lumMod val="75000"/>
              </a:schemeClr>
            </a:fgClr>
            <a:bgClr>
              <a:schemeClr val="accent1">
                <a:lumMod val="20000"/>
                <a:lumOff val="80000"/>
              </a:schemeClr>
            </a:bgClr>
          </a:pattFill>
        </p:spPr>
        <p:txBody>
          <a:bodyPr anchor="ctr">
            <a:noAutofit/>
          </a:bodyPr>
          <a:lstStyle>
            <a:lvl1pPr algn="l">
              <a:defRPr sz="3600" b="0">
                <a:solidFill>
                  <a:schemeClr val="bg1"/>
                </a:solidFill>
                <a:latin typeface="方正正纤黑简体" panose="02000000000000000000" pitchFamily="2" charset="-122"/>
                <a:ea typeface="方正正纤黑简体" panose="02000000000000000000" pitchFamily="2" charset="-122"/>
              </a:defRPr>
            </a:lvl1pPr>
          </a:lstStyle>
          <a:p>
            <a:r>
              <a:rPr lang="zh-CN" altLang="en-US" dirty="0" smtClean="0"/>
              <a:t>单击</a:t>
            </a:r>
            <a:r>
              <a:rPr lang="en-US" altLang="zh-CN" dirty="0" smtClean="0"/>
              <a:t/>
            </a:r>
            <a:br>
              <a:rPr lang="en-US" altLang="zh-CN" dirty="0" smtClean="0"/>
            </a:br>
            <a:r>
              <a:rPr lang="zh-CN" altLang="en-US" dirty="0" smtClean="0"/>
              <a:t>此处编辑母版标题样式</a:t>
            </a:r>
            <a:endParaRPr lang="zh-CN" altLang="en-US" dirty="0"/>
          </a:p>
        </p:txBody>
      </p:sp>
      <p:sp>
        <p:nvSpPr>
          <p:cNvPr id="3" name="日期占位符 2"/>
          <p:cNvSpPr>
            <a:spLocks noGrp="1"/>
          </p:cNvSpPr>
          <p:nvPr>
            <p:ph type="dt" sz="half" idx="10"/>
          </p:nvPr>
        </p:nvSpPr>
        <p:spPr/>
        <p:txBody>
          <a:bodyPr/>
          <a:lstStyle/>
          <a:p>
            <a:fld id="{39A07174-69A7-4881-B801-DD75B6DCE657}" type="datetimeFigureOut">
              <a:rPr lang="zh-CN" altLang="en-US" smtClean="0"/>
              <a:pPr/>
              <a:t>2016-9-14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1D3404D-2A89-4848-B537-054C13590E83}" type="slidenum">
              <a:rPr lang="zh-CN" altLang="en-US" smtClean="0"/>
              <a:pPr/>
              <a:t>‹#›</a:t>
            </a:fld>
            <a:endParaRPr lang="zh-CN" altLang="en-US" dirty="0"/>
          </a:p>
        </p:txBody>
      </p:sp>
      <p:sp>
        <p:nvSpPr>
          <p:cNvPr id="8" name="内容占位符 7"/>
          <p:cNvSpPr>
            <a:spLocks noGrp="1"/>
          </p:cNvSpPr>
          <p:nvPr>
            <p:ph sz="quarter" idx="14"/>
          </p:nvPr>
        </p:nvSpPr>
        <p:spPr>
          <a:xfrm>
            <a:off x="515938" y="423863"/>
            <a:ext cx="5132387" cy="6015037"/>
          </a:xfrm>
        </p:spPr>
        <p:txBody>
          <a:bodyPr anchor="ctr"/>
          <a:lstStyle>
            <a:lvl1pPr marL="0" indent="0" algn="l">
              <a:buNone/>
              <a:defRPr/>
            </a:lvl1pPr>
          </a:lstStyle>
          <a:p>
            <a:pPr lvl="0"/>
            <a:endParaRPr lang="zh-CN" altLang="en-US" dirty="0"/>
          </a:p>
        </p:txBody>
      </p:sp>
    </p:spTree>
    <p:extLst>
      <p:ext uri="{BB962C8B-B14F-4D97-AF65-F5344CB8AC3E}">
        <p14:creationId xmlns:p14="http://schemas.microsoft.com/office/powerpoint/2010/main" val="32507320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蓝海-二级封面">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9A07174-69A7-4881-B801-DD75B6DCE657}" type="datetimeFigureOut">
              <a:rPr lang="zh-CN" altLang="en-US" smtClean="0"/>
              <a:pPr/>
              <a:t>2016-9-14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1D3404D-2A89-4848-B537-054C13590E83}" type="slidenum">
              <a:rPr lang="zh-CN" altLang="en-US" smtClean="0"/>
              <a:pPr/>
              <a:t>‹#›</a:t>
            </a:fld>
            <a:endParaRPr lang="zh-CN" altLang="en-US" dirty="0"/>
          </a:p>
        </p:txBody>
      </p:sp>
      <p:sp>
        <p:nvSpPr>
          <p:cNvPr id="6" name="矩形 5"/>
          <p:cNvSpPr/>
          <p:nvPr userDrawn="1"/>
        </p:nvSpPr>
        <p:spPr>
          <a:xfrm>
            <a:off x="1258956" y="2422570"/>
            <a:ext cx="2796208" cy="1616765"/>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占位符 10"/>
          <p:cNvSpPr>
            <a:spLocks noGrp="1"/>
          </p:cNvSpPr>
          <p:nvPr>
            <p:ph type="body" sz="quarter" idx="13"/>
          </p:nvPr>
        </p:nvSpPr>
        <p:spPr>
          <a:xfrm>
            <a:off x="4716845" y="2141521"/>
            <a:ext cx="4145070" cy="2056104"/>
          </a:xfrm>
        </p:spPr>
        <p:txBody>
          <a:bodyPr anchor="ctr">
            <a:normAutofit/>
          </a:bodyPr>
          <a:lstStyle>
            <a:lvl1pPr marL="0" indent="0" algn="l">
              <a:buNone/>
              <a:defRPr sz="4800">
                <a:latin typeface="方正正纤黑简体" panose="02000000000000000000" pitchFamily="2" charset="-122"/>
                <a:ea typeface="方正正纤黑简体" panose="02000000000000000000" pitchFamily="2" charset="-122"/>
              </a:defRPr>
            </a:lvl1pPr>
          </a:lstStyle>
          <a:p>
            <a:pPr lvl="0"/>
            <a:endParaRPr lang="zh-CN" altLang="en-US" dirty="0"/>
          </a:p>
        </p:txBody>
      </p:sp>
      <p:sp>
        <p:nvSpPr>
          <p:cNvPr id="13" name="竖排文字占位符 12"/>
          <p:cNvSpPr>
            <a:spLocks noGrp="1"/>
          </p:cNvSpPr>
          <p:nvPr>
            <p:ph type="body" orient="vert" sz="quarter" idx="14" hasCustomPrompt="1"/>
          </p:nvPr>
        </p:nvSpPr>
        <p:spPr>
          <a:xfrm>
            <a:off x="4214129" y="1223883"/>
            <a:ext cx="661988" cy="3983038"/>
          </a:xfrm>
        </p:spPr>
        <p:txBody>
          <a:bodyPr vert="eaVert" anchor="b"/>
          <a:lstStyle>
            <a:lvl1pPr marL="0" indent="0" algn="l">
              <a:buNone/>
              <a:defRPr>
                <a:latin typeface="方正正纤黑简体" panose="02000000000000000000" pitchFamily="2" charset="-122"/>
                <a:ea typeface="方正正纤黑简体" panose="02000000000000000000" pitchFamily="2" charset="-122"/>
              </a:defRPr>
            </a:lvl1pPr>
          </a:lstStyle>
          <a:p>
            <a:pPr lvl="0"/>
            <a:r>
              <a:rPr lang="zh-CN" altLang="en-US" dirty="0" smtClean="0"/>
              <a:t>大学生职业生涯规划</a:t>
            </a:r>
            <a:endParaRPr lang="zh-CN" altLang="en-US" dirty="0"/>
          </a:p>
        </p:txBody>
      </p:sp>
      <p:sp>
        <p:nvSpPr>
          <p:cNvPr id="15" name="文本占位符 14"/>
          <p:cNvSpPr>
            <a:spLocks noGrp="1"/>
          </p:cNvSpPr>
          <p:nvPr>
            <p:ph type="body" sz="quarter" idx="15" hasCustomPrompt="1"/>
          </p:nvPr>
        </p:nvSpPr>
        <p:spPr>
          <a:xfrm>
            <a:off x="1704436" y="2894022"/>
            <a:ext cx="1874838" cy="2527680"/>
          </a:xfrm>
          <a:noFill/>
        </p:spPr>
        <p:txBody>
          <a:bodyPr wrap="square" rtlCol="0" anchor="t">
            <a:spAutoFit/>
          </a:bodyPr>
          <a:lstStyle>
            <a:lvl1pPr marL="0" indent="0" algn="l">
              <a:buNone/>
              <a:defRPr lang="zh-CN" altLang="en-US" sz="13800" b="1" dirty="0">
                <a:latin typeface="Agency FB" panose="020B0503020202020204" pitchFamily="34" charset="0"/>
                <a:ea typeface="微软雅黑" panose="020B0503020204020204" pitchFamily="34" charset="-122"/>
              </a:defRPr>
            </a:lvl1pPr>
          </a:lstStyle>
          <a:p>
            <a:pPr marL="0" lvl="0" algn="ctr" defTabSz="914400">
              <a:lnSpc>
                <a:spcPct val="130000"/>
              </a:lnSpc>
            </a:pPr>
            <a:r>
              <a:rPr lang="en-US" altLang="zh-CN" dirty="0" smtClean="0"/>
              <a:t>1</a:t>
            </a:r>
            <a:endParaRPr lang="zh-CN" altLang="en-US" dirty="0"/>
          </a:p>
        </p:txBody>
      </p:sp>
    </p:spTree>
    <p:extLst>
      <p:ext uri="{BB962C8B-B14F-4D97-AF65-F5344CB8AC3E}">
        <p14:creationId xmlns:p14="http://schemas.microsoft.com/office/powerpoint/2010/main" val="31559676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蓝海/标题/小标题/序号/文本">
    <p:spTree>
      <p:nvGrpSpPr>
        <p:cNvPr id="1" name=""/>
        <p:cNvGrpSpPr/>
        <p:nvPr/>
      </p:nvGrpSpPr>
      <p:grpSpPr>
        <a:xfrm>
          <a:off x="0" y="0"/>
          <a:ext cx="0" cy="0"/>
          <a:chOff x="0" y="0"/>
          <a:chExt cx="0" cy="0"/>
        </a:xfrm>
      </p:grpSpPr>
      <p:sp>
        <p:nvSpPr>
          <p:cNvPr id="2" name="标题"/>
          <p:cNvSpPr>
            <a:spLocks noGrp="1"/>
          </p:cNvSpPr>
          <p:nvPr>
            <p:ph type="title" hasCustomPrompt="1"/>
          </p:nvPr>
        </p:nvSpPr>
        <p:spPr>
          <a:xfrm>
            <a:off x="0" y="2577003"/>
            <a:ext cx="3028950" cy="1673722"/>
          </a:xfrm>
          <a:pattFill prst="dkUpDiag">
            <a:fgClr>
              <a:schemeClr val="accent1">
                <a:lumMod val="75000"/>
              </a:schemeClr>
            </a:fgClr>
            <a:bgClr>
              <a:schemeClr val="accent1">
                <a:lumMod val="20000"/>
                <a:lumOff val="80000"/>
              </a:schemeClr>
            </a:bgClr>
          </a:pattFill>
        </p:spPr>
        <p:txBody>
          <a:bodyPr anchor="ctr">
            <a:noAutofit/>
          </a:bodyPr>
          <a:lstStyle>
            <a:lvl1pPr algn="l">
              <a:defRPr sz="3600" b="0">
                <a:solidFill>
                  <a:schemeClr val="bg1"/>
                </a:solidFill>
                <a:latin typeface="方正正纤黑简体" panose="02000000000000000000" pitchFamily="2" charset="-122"/>
                <a:ea typeface="方正正纤黑简体" panose="02000000000000000000" pitchFamily="2" charset="-122"/>
              </a:defRPr>
            </a:lvl1pPr>
          </a:lstStyle>
          <a:p>
            <a:r>
              <a:rPr lang="zh-CN" altLang="en-US" dirty="0" smtClean="0"/>
              <a:t>单击</a:t>
            </a:r>
            <a:r>
              <a:rPr lang="en-US" altLang="zh-CN" dirty="0" smtClean="0"/>
              <a:t/>
            </a:r>
            <a:br>
              <a:rPr lang="en-US" altLang="zh-CN" dirty="0" smtClean="0"/>
            </a:br>
            <a:r>
              <a:rPr lang="zh-CN" altLang="en-US" dirty="0" smtClean="0"/>
              <a:t>此处编辑母版标题样式</a:t>
            </a:r>
            <a:endParaRPr lang="zh-CN" altLang="en-US" dirty="0"/>
          </a:p>
        </p:txBody>
      </p:sp>
      <p:sp>
        <p:nvSpPr>
          <p:cNvPr id="3" name="日期占位符 2"/>
          <p:cNvSpPr>
            <a:spLocks noGrp="1"/>
          </p:cNvSpPr>
          <p:nvPr>
            <p:ph type="dt" sz="half" idx="10"/>
          </p:nvPr>
        </p:nvSpPr>
        <p:spPr/>
        <p:txBody>
          <a:bodyPr/>
          <a:lstStyle/>
          <a:p>
            <a:fld id="{39A07174-69A7-4881-B801-DD75B6DCE657}" type="datetimeFigureOut">
              <a:rPr lang="zh-CN" altLang="en-US" smtClean="0"/>
              <a:pPr/>
              <a:t>2016-9-14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1D3404D-2A89-4848-B537-054C13590E83}" type="slidenum">
              <a:rPr lang="zh-CN" altLang="en-US" smtClean="0"/>
              <a:pPr/>
              <a:t>‹#›</a:t>
            </a:fld>
            <a:endParaRPr lang="zh-CN" altLang="en-US" dirty="0"/>
          </a:p>
        </p:txBody>
      </p:sp>
      <p:sp>
        <p:nvSpPr>
          <p:cNvPr id="8" name="小标题"/>
          <p:cNvSpPr>
            <a:spLocks noGrp="1"/>
          </p:cNvSpPr>
          <p:nvPr>
            <p:ph type="body" sz="quarter" idx="14"/>
          </p:nvPr>
        </p:nvSpPr>
        <p:spPr>
          <a:xfrm>
            <a:off x="1490993" y="2710739"/>
            <a:ext cx="2028825" cy="1439979"/>
          </a:xfrm>
          <a:solidFill>
            <a:schemeClr val="bg1"/>
          </a:solidFill>
        </p:spPr>
        <p:txBody>
          <a:bodyPr anchor="ctr"/>
          <a:lstStyle>
            <a:lvl1pPr marL="0" indent="0" algn="l">
              <a:buNone/>
              <a:defRPr>
                <a:solidFill>
                  <a:schemeClr val="accent1">
                    <a:lumMod val="75000"/>
                  </a:schemeClr>
                </a:solidFill>
                <a:latin typeface="方正正纤黑简体" panose="02000000000000000000" pitchFamily="2" charset="-122"/>
                <a:ea typeface="方正正纤黑简体" panose="02000000000000000000" pitchFamily="2" charset="-122"/>
              </a:defRPr>
            </a:lvl1pPr>
          </a:lstStyle>
          <a:p>
            <a:pPr lvl="0"/>
            <a:endParaRPr lang="en-US" altLang="zh-CN" dirty="0" smtClean="0"/>
          </a:p>
        </p:txBody>
      </p:sp>
      <p:sp>
        <p:nvSpPr>
          <p:cNvPr id="11" name="内容占位符 10"/>
          <p:cNvSpPr>
            <a:spLocks noGrp="1"/>
          </p:cNvSpPr>
          <p:nvPr>
            <p:ph sz="quarter" idx="16"/>
          </p:nvPr>
        </p:nvSpPr>
        <p:spPr>
          <a:xfrm>
            <a:off x="3519488" y="423863"/>
            <a:ext cx="5337175" cy="6015037"/>
          </a:xfrm>
        </p:spPr>
        <p:txBody>
          <a:bodyPr anchor="ctr"/>
          <a:lstStyle>
            <a:lvl1pPr marL="0" indent="0">
              <a:buNone/>
              <a:defRPr/>
            </a:lvl1pPr>
          </a:lstStyle>
          <a:p>
            <a:pPr lvl="0"/>
            <a:endParaRPr lang="zh-CN" altLang="en-US" dirty="0"/>
          </a:p>
        </p:txBody>
      </p:sp>
    </p:spTree>
    <p:extLst>
      <p:ext uri="{BB962C8B-B14F-4D97-AF65-F5344CB8AC3E}">
        <p14:creationId xmlns:p14="http://schemas.microsoft.com/office/powerpoint/2010/main" val="20958970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蓝海/标题/文本">
    <p:spTree>
      <p:nvGrpSpPr>
        <p:cNvPr id="1" name=""/>
        <p:cNvGrpSpPr/>
        <p:nvPr/>
      </p:nvGrpSpPr>
      <p:grpSpPr>
        <a:xfrm>
          <a:off x="0" y="0"/>
          <a:ext cx="0" cy="0"/>
          <a:chOff x="0" y="0"/>
          <a:chExt cx="0" cy="0"/>
        </a:xfrm>
      </p:grpSpPr>
      <p:sp>
        <p:nvSpPr>
          <p:cNvPr id="2" name="标题"/>
          <p:cNvSpPr>
            <a:spLocks noGrp="1"/>
          </p:cNvSpPr>
          <p:nvPr>
            <p:ph type="title" hasCustomPrompt="1"/>
          </p:nvPr>
        </p:nvSpPr>
        <p:spPr>
          <a:xfrm>
            <a:off x="3086100" y="0"/>
            <a:ext cx="3028950" cy="1673722"/>
          </a:xfrm>
          <a:pattFill prst="dkUpDiag">
            <a:fgClr>
              <a:schemeClr val="accent1">
                <a:lumMod val="75000"/>
              </a:schemeClr>
            </a:fgClr>
            <a:bgClr>
              <a:schemeClr val="accent1">
                <a:lumMod val="20000"/>
                <a:lumOff val="80000"/>
              </a:schemeClr>
            </a:bgClr>
          </a:pattFill>
        </p:spPr>
        <p:txBody>
          <a:bodyPr anchor="ctr">
            <a:noAutofit/>
          </a:bodyPr>
          <a:lstStyle>
            <a:lvl1pPr algn="ctr">
              <a:defRPr sz="3600" b="0">
                <a:solidFill>
                  <a:schemeClr val="bg1"/>
                </a:solidFill>
                <a:latin typeface="方正正纤黑简体" panose="02000000000000000000" pitchFamily="2" charset="-122"/>
                <a:ea typeface="方正正纤黑简体" panose="02000000000000000000" pitchFamily="2" charset="-122"/>
              </a:defRPr>
            </a:lvl1pPr>
          </a:lstStyle>
          <a:p>
            <a:r>
              <a:rPr lang="zh-CN" altLang="en-US" dirty="0" smtClean="0"/>
              <a:t>单击</a:t>
            </a:r>
            <a:r>
              <a:rPr lang="en-US" altLang="zh-CN" dirty="0" smtClean="0"/>
              <a:t/>
            </a:r>
            <a:br>
              <a:rPr lang="en-US" altLang="zh-CN" dirty="0" smtClean="0"/>
            </a:br>
            <a:r>
              <a:rPr lang="zh-CN" altLang="en-US" dirty="0" smtClean="0"/>
              <a:t>此处编辑母版标题样式</a:t>
            </a:r>
            <a:endParaRPr lang="zh-CN" altLang="en-US" dirty="0"/>
          </a:p>
        </p:txBody>
      </p:sp>
      <p:sp>
        <p:nvSpPr>
          <p:cNvPr id="3" name="日期占位符 2"/>
          <p:cNvSpPr>
            <a:spLocks noGrp="1"/>
          </p:cNvSpPr>
          <p:nvPr>
            <p:ph type="dt" sz="half" idx="10"/>
          </p:nvPr>
        </p:nvSpPr>
        <p:spPr/>
        <p:txBody>
          <a:bodyPr/>
          <a:lstStyle/>
          <a:p>
            <a:fld id="{39A07174-69A7-4881-B801-DD75B6DCE657}" type="datetimeFigureOut">
              <a:rPr lang="zh-CN" altLang="en-US" smtClean="0"/>
              <a:pPr/>
              <a:t>2016-9-14</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1D3404D-2A89-4848-B537-054C13590E83}" type="slidenum">
              <a:rPr lang="zh-CN" altLang="en-US" smtClean="0"/>
              <a:pPr/>
              <a:t>‹#›</a:t>
            </a:fld>
            <a:endParaRPr lang="zh-CN" altLang="en-US" dirty="0"/>
          </a:p>
        </p:txBody>
      </p:sp>
      <p:sp>
        <p:nvSpPr>
          <p:cNvPr id="8" name="内容占位符 7"/>
          <p:cNvSpPr>
            <a:spLocks noGrp="1"/>
          </p:cNvSpPr>
          <p:nvPr>
            <p:ph sz="quarter" idx="14"/>
          </p:nvPr>
        </p:nvSpPr>
        <p:spPr>
          <a:xfrm>
            <a:off x="515938" y="1959429"/>
            <a:ext cx="8105548" cy="4479471"/>
          </a:xfrm>
        </p:spPr>
        <p:txBody>
          <a:bodyPr anchor="ctr"/>
          <a:lstStyle>
            <a:lvl1pPr marL="0" indent="0" algn="l">
              <a:buNone/>
              <a:defRPr/>
            </a:lvl1pPr>
          </a:lstStyle>
          <a:p>
            <a:pPr lvl="0"/>
            <a:endParaRPr lang="zh-CN" altLang="en-US" dirty="0"/>
          </a:p>
        </p:txBody>
      </p:sp>
    </p:spTree>
    <p:extLst>
      <p:ext uri="{BB962C8B-B14F-4D97-AF65-F5344CB8AC3E}">
        <p14:creationId xmlns:p14="http://schemas.microsoft.com/office/powerpoint/2010/main" val="548015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425978" y="439285"/>
            <a:ext cx="8292045" cy="583371"/>
          </a:xfrm>
          <a:prstGeom prst="rect">
            <a:avLst/>
          </a:prstGeom>
          <a:solidFill>
            <a:schemeClr val="bg1">
              <a:lumMod val="85000"/>
            </a:schemeClr>
          </a:solidFill>
        </p:spPr>
        <p:txBody>
          <a:bodyPr vert="horz" lIns="91440" tIns="45720" rIns="91440" bIns="45720" rtlCol="0" anchor="b">
            <a:normAutofit/>
          </a:bodyPr>
          <a:lstStyle/>
          <a:p>
            <a:r>
              <a:rPr lang="zh-CN" altLang="en-US" dirty="0" smtClean="0"/>
              <a:t>单击此处编辑母版标题样式</a:t>
            </a:r>
            <a:endParaRPr lang="en-US" dirty="0"/>
          </a:p>
        </p:txBody>
      </p:sp>
      <p:sp>
        <p:nvSpPr>
          <p:cNvPr id="4" name="KSO_FD"/>
          <p:cNvSpPr>
            <a:spLocks noGrp="1"/>
          </p:cNvSpPr>
          <p:nvPr>
            <p:ph type="dt" sz="half" idx="2"/>
          </p:nvPr>
        </p:nvSpPr>
        <p:spPr>
          <a:xfrm>
            <a:off x="628650" y="6356360"/>
            <a:ext cx="2057400" cy="365125"/>
          </a:xfrm>
          <a:prstGeom prst="rect">
            <a:avLst/>
          </a:prstGeom>
        </p:spPr>
        <p:txBody>
          <a:bodyPr vert="horz" lIns="91440" tIns="45720" rIns="91440" bIns="45720" rtlCol="0" anchor="ctr"/>
          <a:lstStyle>
            <a:lvl1pPr algn="l">
              <a:defRPr sz="1200">
                <a:solidFill>
                  <a:schemeClr val="bg1"/>
                </a:solidFill>
              </a:defRPr>
            </a:lvl1pPr>
          </a:lstStyle>
          <a:p>
            <a:fld id="{39A07174-69A7-4881-B801-DD75B6DCE657}" type="datetimeFigureOut">
              <a:rPr lang="zh-CN" altLang="en-US" smtClean="0"/>
              <a:pPr/>
              <a:t>2016-9-14</a:t>
            </a:fld>
            <a:endParaRPr lang="zh-CN" altLang="en-US" dirty="0"/>
          </a:p>
        </p:txBody>
      </p:sp>
      <p:sp>
        <p:nvSpPr>
          <p:cNvPr id="5" name="KSO_FT"/>
          <p:cNvSpPr>
            <a:spLocks noGrp="1"/>
          </p:cNvSpPr>
          <p:nvPr>
            <p:ph type="ftr" sz="quarter" idx="3"/>
          </p:nvPr>
        </p:nvSpPr>
        <p:spPr>
          <a:xfrm>
            <a:off x="3028950" y="6356360"/>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zh-CN" altLang="en-US" dirty="0"/>
          </a:p>
        </p:txBody>
      </p:sp>
      <p:sp>
        <p:nvSpPr>
          <p:cNvPr id="6" name="KSO_FN"/>
          <p:cNvSpPr>
            <a:spLocks noGrp="1"/>
          </p:cNvSpPr>
          <p:nvPr>
            <p:ph type="sldNum" sz="quarter" idx="4"/>
          </p:nvPr>
        </p:nvSpPr>
        <p:spPr>
          <a:xfrm>
            <a:off x="6457950" y="6356360"/>
            <a:ext cx="2057400" cy="365125"/>
          </a:xfrm>
          <a:prstGeom prst="rect">
            <a:avLst/>
          </a:prstGeom>
        </p:spPr>
        <p:txBody>
          <a:bodyPr vert="horz" lIns="91440" tIns="45720" rIns="91440" bIns="45720" rtlCol="0" anchor="ctr"/>
          <a:lstStyle>
            <a:lvl1pPr algn="r">
              <a:defRPr sz="675">
                <a:solidFill>
                  <a:schemeClr val="bg1"/>
                </a:solidFill>
              </a:defRPr>
            </a:lvl1pPr>
          </a:lstStyle>
          <a:p>
            <a:fld id="{51D3404D-2A89-4848-B537-054C13590E83}" type="slidenum">
              <a:rPr lang="zh-CN" altLang="en-US" smtClean="0"/>
              <a:pPr/>
              <a:t>‹#›</a:t>
            </a:fld>
            <a:endParaRPr lang="zh-CN" altLang="en-US" dirty="0"/>
          </a:p>
        </p:txBody>
      </p:sp>
      <p:sp>
        <p:nvSpPr>
          <p:cNvPr id="3" name="KSO_BC1"/>
          <p:cNvSpPr>
            <a:spLocks noGrp="1"/>
          </p:cNvSpPr>
          <p:nvPr>
            <p:ph type="body" idx="1"/>
          </p:nvPr>
        </p:nvSpPr>
        <p:spPr>
          <a:xfrm>
            <a:off x="425978" y="1190038"/>
            <a:ext cx="8292045" cy="480971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lvl="1"/>
            <a:endParaRPr lang="zh-CN" altLang="en-US" dirty="0" smtClean="0"/>
          </a:p>
        </p:txBody>
      </p:sp>
    </p:spTree>
    <p:extLst>
      <p:ext uri="{BB962C8B-B14F-4D97-AF65-F5344CB8AC3E}">
        <p14:creationId xmlns:p14="http://schemas.microsoft.com/office/powerpoint/2010/main" val="2005817638"/>
      </p:ext>
    </p:extLst>
  </p:cSld>
  <p:clrMap bg1="lt1" tx1="dk1" bg2="lt2" tx2="dk2" accent1="accent1" accent2="accent2" accent3="accent3" accent4="accent4" accent5="accent5" accent6="accent6" hlink="hlink" folHlink="folHlink"/>
  <p:sldLayoutIdLst>
    <p:sldLayoutId id="2147483723" r:id="rId1"/>
    <p:sldLayoutId id="2147483716" r:id="rId2"/>
    <p:sldLayoutId id="2147483725" r:id="rId3"/>
    <p:sldLayoutId id="2147483726" r:id="rId4"/>
    <p:sldLayoutId id="2147483722" r:id="rId5"/>
    <p:sldLayoutId id="2147483727" r:id="rId6"/>
    <p:sldLayoutId id="2147483720" r:id="rId7"/>
    <p:sldLayoutId id="2147483718" r:id="rId8"/>
    <p:sldLayoutId id="2147483728" r:id="rId9"/>
    <p:sldLayoutId id="2147483721" r:id="rId10"/>
    <p:sldLayoutId id="2147483724" r:id="rId11"/>
    <p:sldLayoutId id="2147483717"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5" r:id="rId26"/>
    <p:sldLayoutId id="2147483719" r:id="rId27"/>
  </p:sldLayoutIdLst>
  <p:timing>
    <p:tnLst>
      <p:par>
        <p:cTn id="1" dur="indefinite" restart="never" nodeType="tmRoot"/>
      </p:par>
    </p:tnLst>
  </p:timing>
  <p:txStyles>
    <p:titleStyle>
      <a:lvl1pPr algn="ctr" defTabSz="385753" rtl="0" eaLnBrk="1" latinLnBrk="0" hangingPunct="1">
        <a:lnSpc>
          <a:spcPct val="90000"/>
        </a:lnSpc>
        <a:spcBef>
          <a:spcPct val="0"/>
        </a:spcBef>
        <a:buNone/>
        <a:defRPr sz="3200" b="1" i="0" kern="1200" baseline="0">
          <a:solidFill>
            <a:srgbClr val="FFFF00"/>
          </a:solidFill>
          <a:effectLst/>
          <a:latin typeface="+mj-ea"/>
          <a:ea typeface="+mj-ea"/>
          <a:cs typeface="+mj-cs"/>
        </a:defRPr>
      </a:lvl1pPr>
    </p:titleStyle>
    <p:bodyStyle>
      <a:lvl1pPr marL="150685" indent="-150685" algn="just" defTabSz="385753" rtl="0" eaLnBrk="1" latinLnBrk="0" hangingPunct="1">
        <a:lnSpc>
          <a:spcPct val="110000"/>
        </a:lnSpc>
        <a:spcBef>
          <a:spcPts val="760"/>
        </a:spcBef>
        <a:spcAft>
          <a:spcPts val="0"/>
        </a:spcAft>
        <a:buClr>
          <a:schemeClr val="bg1"/>
        </a:buClr>
        <a:buSzPct val="70000"/>
        <a:buFont typeface="微软雅黑" panose="020B0503020204020204" pitchFamily="34" charset="-122"/>
        <a:buChar char="◢"/>
        <a:defRPr sz="2400" kern="1200" baseline="0">
          <a:solidFill>
            <a:schemeClr val="bg1"/>
          </a:solidFill>
          <a:latin typeface="+mj-ea"/>
          <a:ea typeface="+mj-ea"/>
          <a:cs typeface="+mn-cs"/>
        </a:defRPr>
      </a:lvl1pPr>
      <a:lvl2pPr marL="150685" indent="-150685" algn="just" defTabSz="385753" rtl="0" eaLnBrk="1" latinLnBrk="0" hangingPunct="1">
        <a:lnSpc>
          <a:spcPct val="150000"/>
        </a:lnSpc>
        <a:spcBef>
          <a:spcPts val="0"/>
        </a:spcBef>
        <a:spcAft>
          <a:spcPts val="254"/>
        </a:spcAft>
        <a:buClr>
          <a:schemeClr val="bg1">
            <a:lumMod val="40000"/>
            <a:lumOff val="60000"/>
          </a:schemeClr>
        </a:buClr>
        <a:buSzPct val="55000"/>
        <a:buFont typeface="幼圆" panose="02010509060101010101" pitchFamily="49" charset="-122"/>
        <a:buChar char="⊿"/>
        <a:defRPr sz="2000" kern="1200" baseline="0">
          <a:solidFill>
            <a:schemeClr val="bg1"/>
          </a:solidFill>
          <a:latin typeface="+mn-ea"/>
          <a:ea typeface="+mn-ea"/>
          <a:cs typeface="+mn-cs"/>
        </a:defRPr>
      </a:lvl2pPr>
      <a:lvl3pPr marL="482192"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3pPr>
      <a:lvl4pPr marL="675068"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4pPr>
      <a:lvl5pPr marL="867944"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53" rtl="0" eaLnBrk="1" latinLnBrk="0" hangingPunct="1">
        <a:defRPr sz="760" kern="1200">
          <a:solidFill>
            <a:schemeClr val="tx1"/>
          </a:solidFill>
          <a:latin typeface="+mn-lt"/>
          <a:ea typeface="+mn-ea"/>
          <a:cs typeface="+mn-cs"/>
        </a:defRPr>
      </a:lvl1pPr>
      <a:lvl2pPr marL="192876" algn="l" defTabSz="385753" rtl="0" eaLnBrk="1" latinLnBrk="0" hangingPunct="1">
        <a:defRPr sz="760" kern="1200">
          <a:solidFill>
            <a:schemeClr val="tx1"/>
          </a:solidFill>
          <a:latin typeface="+mn-lt"/>
          <a:ea typeface="+mn-ea"/>
          <a:cs typeface="+mn-cs"/>
        </a:defRPr>
      </a:lvl2pPr>
      <a:lvl3pPr marL="385753" algn="l" defTabSz="385753" rtl="0" eaLnBrk="1" latinLnBrk="0" hangingPunct="1">
        <a:defRPr sz="760" kern="1200">
          <a:solidFill>
            <a:schemeClr val="tx1"/>
          </a:solidFill>
          <a:latin typeface="+mn-lt"/>
          <a:ea typeface="+mn-ea"/>
          <a:cs typeface="+mn-cs"/>
        </a:defRPr>
      </a:lvl3pPr>
      <a:lvl4pPr marL="578630" algn="l" defTabSz="385753" rtl="0" eaLnBrk="1" latinLnBrk="0" hangingPunct="1">
        <a:defRPr sz="760" kern="1200">
          <a:solidFill>
            <a:schemeClr val="tx1"/>
          </a:solidFill>
          <a:latin typeface="+mn-lt"/>
          <a:ea typeface="+mn-ea"/>
          <a:cs typeface="+mn-cs"/>
        </a:defRPr>
      </a:lvl4pPr>
      <a:lvl5pPr marL="771506" algn="l" defTabSz="385753" rtl="0" eaLnBrk="1" latinLnBrk="0" hangingPunct="1">
        <a:defRPr sz="760" kern="1200">
          <a:solidFill>
            <a:schemeClr val="tx1"/>
          </a:solidFill>
          <a:latin typeface="+mn-lt"/>
          <a:ea typeface="+mn-ea"/>
          <a:cs typeface="+mn-cs"/>
        </a:defRPr>
      </a:lvl5pPr>
      <a:lvl6pPr marL="964382" algn="l" defTabSz="385753" rtl="0" eaLnBrk="1" latinLnBrk="0" hangingPunct="1">
        <a:defRPr sz="760" kern="1200">
          <a:solidFill>
            <a:schemeClr val="tx1"/>
          </a:solidFill>
          <a:latin typeface="+mn-lt"/>
          <a:ea typeface="+mn-ea"/>
          <a:cs typeface="+mn-cs"/>
        </a:defRPr>
      </a:lvl6pPr>
      <a:lvl7pPr marL="1157259" algn="l" defTabSz="385753" rtl="0" eaLnBrk="1" latinLnBrk="0" hangingPunct="1">
        <a:defRPr sz="760" kern="1200">
          <a:solidFill>
            <a:schemeClr val="tx1"/>
          </a:solidFill>
          <a:latin typeface="+mn-lt"/>
          <a:ea typeface="+mn-ea"/>
          <a:cs typeface="+mn-cs"/>
        </a:defRPr>
      </a:lvl7pPr>
      <a:lvl8pPr marL="1350135" algn="l" defTabSz="385753" rtl="0" eaLnBrk="1" latinLnBrk="0" hangingPunct="1">
        <a:defRPr sz="760" kern="1200">
          <a:solidFill>
            <a:schemeClr val="tx1"/>
          </a:solidFill>
          <a:latin typeface="+mn-lt"/>
          <a:ea typeface="+mn-ea"/>
          <a:cs typeface="+mn-cs"/>
        </a:defRPr>
      </a:lvl8pPr>
      <a:lvl9pPr marL="1543011" algn="l" defTabSz="38575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9.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hidden="1"/>
          <p:cNvSpPr/>
          <p:nvPr/>
        </p:nvSpPr>
        <p:spPr>
          <a:xfrm>
            <a:off x="1705969" y="5171307"/>
            <a:ext cx="5760048" cy="506162"/>
          </a:xfrm>
          <a:prstGeom prst="rect">
            <a:avLst/>
          </a:prstGeom>
          <a:noFill/>
          <a:ln>
            <a:solidFill>
              <a:schemeClr val="bg1"/>
            </a:solidFill>
          </a:ln>
          <a:effectLst>
            <a:reflection stA="57000" endPos="7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a:spLocks/>
          </p:cNvSpPr>
          <p:nvPr/>
        </p:nvSpPr>
        <p:spPr>
          <a:xfrm>
            <a:off x="986306" y="5049585"/>
            <a:ext cx="7171389" cy="954704"/>
          </a:xfrm>
          <a:prstGeom prst="rect">
            <a:avLst/>
          </a:prstGeom>
          <a:noFill/>
        </p:spPr>
        <p:txBody>
          <a:bodyPr/>
          <a:lstStyle>
            <a:lvl1pPr algn="ctr" defTabSz="385753" rtl="0" eaLnBrk="1" latinLnBrk="0" hangingPunct="1">
              <a:lnSpc>
                <a:spcPct val="90000"/>
              </a:lnSpc>
              <a:spcBef>
                <a:spcPct val="0"/>
              </a:spcBef>
              <a:buNone/>
              <a:defRPr sz="3200" b="1" i="0" kern="1200" baseline="0">
                <a:solidFill>
                  <a:srgbClr val="FFFF00"/>
                </a:solidFill>
                <a:effectLst/>
                <a:latin typeface="+mj-ea"/>
                <a:ea typeface="+mj-ea"/>
                <a:cs typeface="+mj-cs"/>
              </a:defRPr>
            </a:lvl1pPr>
          </a:lstStyle>
          <a:p>
            <a:r>
              <a:rPr lang="zh-CN" altLang="en-US" sz="4800" dirty="0" smtClean="0">
                <a:solidFill>
                  <a:schemeClr val="bg1"/>
                </a:solidFill>
                <a:latin typeface="方正正纤黑简体" panose="02000000000000000000" pitchFamily="2" charset="-122"/>
                <a:ea typeface="方正正纤黑简体" panose="02000000000000000000" pitchFamily="2" charset="-122"/>
              </a:rPr>
              <a:t>大学生职业生涯规划</a:t>
            </a:r>
            <a:endParaRPr lang="zh-CN" altLang="en-US" sz="4800" dirty="0">
              <a:solidFill>
                <a:schemeClr val="bg1"/>
              </a:solidFill>
              <a:latin typeface="方正正纤黑简体" panose="02000000000000000000" pitchFamily="2" charset="-122"/>
              <a:ea typeface="方正正纤黑简体" panose="02000000000000000000" pitchFamily="2" charset="-122"/>
            </a:endParaRPr>
          </a:p>
        </p:txBody>
      </p:sp>
      <p:sp>
        <p:nvSpPr>
          <p:cNvPr id="8" name="领带"/>
          <p:cNvSpPr>
            <a:spLocks/>
          </p:cNvSpPr>
          <p:nvPr/>
        </p:nvSpPr>
        <p:spPr bwMode="auto">
          <a:xfrm>
            <a:off x="3343701" y="532261"/>
            <a:ext cx="2474616" cy="4258103"/>
          </a:xfrm>
          <a:custGeom>
            <a:avLst/>
            <a:gdLst>
              <a:gd name="T0" fmla="*/ 815953 w 3389"/>
              <a:gd name="T1" fmla="*/ 142499 h 6457"/>
              <a:gd name="T2" fmla="*/ 812410 w 3389"/>
              <a:gd name="T3" fmla="*/ 151940 h 6457"/>
              <a:gd name="T4" fmla="*/ 800897 w 3389"/>
              <a:gd name="T5" fmla="*/ 179082 h 6457"/>
              <a:gd name="T6" fmla="*/ 783185 w 3389"/>
              <a:gd name="T7" fmla="*/ 218911 h 6457"/>
              <a:gd name="T8" fmla="*/ 759568 w 3389"/>
              <a:gd name="T9" fmla="*/ 268476 h 6457"/>
              <a:gd name="T10" fmla="*/ 737723 w 3389"/>
              <a:gd name="T11" fmla="*/ 310075 h 6457"/>
              <a:gd name="T12" fmla="*/ 721191 w 3389"/>
              <a:gd name="T13" fmla="*/ 338693 h 6457"/>
              <a:gd name="T14" fmla="*/ 703479 w 3389"/>
              <a:gd name="T15" fmla="*/ 367901 h 6457"/>
              <a:gd name="T16" fmla="*/ 684881 w 3389"/>
              <a:gd name="T17" fmla="*/ 396814 h 6457"/>
              <a:gd name="T18" fmla="*/ 665102 w 3389"/>
              <a:gd name="T19" fmla="*/ 425136 h 6457"/>
              <a:gd name="T20" fmla="*/ 643847 w 3389"/>
              <a:gd name="T21" fmla="*/ 452574 h 6457"/>
              <a:gd name="T22" fmla="*/ 621706 w 3389"/>
              <a:gd name="T23" fmla="*/ 478536 h 6457"/>
              <a:gd name="T24" fmla="*/ 1000457 w 3389"/>
              <a:gd name="T25" fmla="*/ 1407582 h 6457"/>
              <a:gd name="T26" fmla="*/ 0 w 3389"/>
              <a:gd name="T27" fmla="*/ 1407582 h 6457"/>
              <a:gd name="T28" fmla="*/ 388493 w 3389"/>
              <a:gd name="T29" fmla="*/ 499484 h 6457"/>
              <a:gd name="T30" fmla="*/ 365171 w 3389"/>
              <a:gd name="T31" fmla="*/ 473521 h 6457"/>
              <a:gd name="T32" fmla="*/ 343031 w 3389"/>
              <a:gd name="T33" fmla="*/ 445788 h 6457"/>
              <a:gd name="T34" fmla="*/ 321481 w 3389"/>
              <a:gd name="T35" fmla="*/ 416580 h 6457"/>
              <a:gd name="T36" fmla="*/ 301406 w 3389"/>
              <a:gd name="T37" fmla="*/ 386488 h 6457"/>
              <a:gd name="T38" fmla="*/ 282218 w 3389"/>
              <a:gd name="T39" fmla="*/ 355805 h 6457"/>
              <a:gd name="T40" fmla="*/ 264506 w 3389"/>
              <a:gd name="T41" fmla="*/ 325122 h 6457"/>
              <a:gd name="T42" fmla="*/ 247974 w 3389"/>
              <a:gd name="T43" fmla="*/ 294734 h 6457"/>
              <a:gd name="T44" fmla="*/ 219339 w 3389"/>
              <a:gd name="T45" fmla="*/ 238383 h 6457"/>
              <a:gd name="T46" fmla="*/ 197198 w 3389"/>
              <a:gd name="T47" fmla="*/ 189998 h 6457"/>
              <a:gd name="T48" fmla="*/ 181552 w 3389"/>
              <a:gd name="T49" fmla="*/ 153710 h 6457"/>
              <a:gd name="T50" fmla="*/ 172106 w 3389"/>
              <a:gd name="T51" fmla="*/ 130993 h 6457"/>
              <a:gd name="T52" fmla="*/ 175648 w 3389"/>
              <a:gd name="T53" fmla="*/ 127452 h 6457"/>
              <a:gd name="T54" fmla="*/ 192770 w 3389"/>
              <a:gd name="T55" fmla="*/ 112996 h 6457"/>
              <a:gd name="T56" fmla="*/ 211664 w 3389"/>
              <a:gd name="T57" fmla="*/ 97950 h 6457"/>
              <a:gd name="T58" fmla="*/ 236461 w 3389"/>
              <a:gd name="T59" fmla="*/ 80838 h 6457"/>
              <a:gd name="T60" fmla="*/ 266277 w 3389"/>
              <a:gd name="T61" fmla="*/ 62841 h 6457"/>
              <a:gd name="T62" fmla="*/ 301111 w 3389"/>
              <a:gd name="T63" fmla="*/ 44549 h 6457"/>
              <a:gd name="T64" fmla="*/ 320595 w 3389"/>
              <a:gd name="T65" fmla="*/ 36289 h 6457"/>
              <a:gd name="T66" fmla="*/ 340669 w 3389"/>
              <a:gd name="T67" fmla="*/ 28028 h 6457"/>
              <a:gd name="T68" fmla="*/ 362219 w 3389"/>
              <a:gd name="T69" fmla="*/ 20947 h 6457"/>
              <a:gd name="T70" fmla="*/ 384655 w 3389"/>
              <a:gd name="T71" fmla="*/ 14456 h 6457"/>
              <a:gd name="T72" fmla="*/ 408271 w 3389"/>
              <a:gd name="T73" fmla="*/ 8851 h 6457"/>
              <a:gd name="T74" fmla="*/ 432478 w 3389"/>
              <a:gd name="T75" fmla="*/ 4425 h 6457"/>
              <a:gd name="T76" fmla="*/ 457866 w 3389"/>
              <a:gd name="T77" fmla="*/ 1475 h 6457"/>
              <a:gd name="T78" fmla="*/ 483845 w 3389"/>
              <a:gd name="T79" fmla="*/ 0 h 6457"/>
              <a:gd name="T80" fmla="*/ 510708 w 3389"/>
              <a:gd name="T81" fmla="*/ 295 h 6457"/>
              <a:gd name="T82" fmla="*/ 538753 w 3389"/>
              <a:gd name="T83" fmla="*/ 2360 h 6457"/>
              <a:gd name="T84" fmla="*/ 567388 w 3389"/>
              <a:gd name="T85" fmla="*/ 6491 h 6457"/>
              <a:gd name="T86" fmla="*/ 596318 w 3389"/>
              <a:gd name="T87" fmla="*/ 12686 h 6457"/>
              <a:gd name="T88" fmla="*/ 626430 w 3389"/>
              <a:gd name="T89" fmla="*/ 20947 h 6457"/>
              <a:gd name="T90" fmla="*/ 656836 w 3389"/>
              <a:gd name="T91" fmla="*/ 31863 h 6457"/>
              <a:gd name="T92" fmla="*/ 687833 w 3389"/>
              <a:gd name="T93" fmla="*/ 45434 h 6457"/>
              <a:gd name="T94" fmla="*/ 719420 w 3389"/>
              <a:gd name="T95" fmla="*/ 61661 h 6457"/>
              <a:gd name="T96" fmla="*/ 751597 w 3389"/>
              <a:gd name="T97" fmla="*/ 80838 h 6457"/>
              <a:gd name="T98" fmla="*/ 784070 w 3389"/>
              <a:gd name="T99" fmla="*/ 103260 h 6457"/>
              <a:gd name="T100" fmla="*/ 817133 w 3389"/>
              <a:gd name="T101" fmla="*/ 128928 h 64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89" h="6457">
                <a:moveTo>
                  <a:pt x="2768" y="437"/>
                </a:moveTo>
                <a:lnTo>
                  <a:pt x="2764" y="483"/>
                </a:lnTo>
                <a:lnTo>
                  <a:pt x="2752" y="515"/>
                </a:lnTo>
                <a:lnTo>
                  <a:pt x="2735" y="555"/>
                </a:lnTo>
                <a:lnTo>
                  <a:pt x="2713" y="607"/>
                </a:lnTo>
                <a:lnTo>
                  <a:pt x="2687" y="669"/>
                </a:lnTo>
                <a:lnTo>
                  <a:pt x="2653" y="742"/>
                </a:lnTo>
                <a:lnTo>
                  <a:pt x="2615" y="823"/>
                </a:lnTo>
                <a:lnTo>
                  <a:pt x="2573" y="910"/>
                </a:lnTo>
                <a:lnTo>
                  <a:pt x="2524" y="1003"/>
                </a:lnTo>
                <a:lnTo>
                  <a:pt x="2499" y="1051"/>
                </a:lnTo>
                <a:lnTo>
                  <a:pt x="2471" y="1100"/>
                </a:lnTo>
                <a:lnTo>
                  <a:pt x="2443" y="1148"/>
                </a:lnTo>
                <a:lnTo>
                  <a:pt x="2414" y="1198"/>
                </a:lnTo>
                <a:lnTo>
                  <a:pt x="2383" y="1247"/>
                </a:lnTo>
                <a:lnTo>
                  <a:pt x="2352" y="1296"/>
                </a:lnTo>
                <a:lnTo>
                  <a:pt x="2320" y="1345"/>
                </a:lnTo>
                <a:lnTo>
                  <a:pt x="2286" y="1393"/>
                </a:lnTo>
                <a:lnTo>
                  <a:pt x="2253" y="1441"/>
                </a:lnTo>
                <a:lnTo>
                  <a:pt x="2217" y="1488"/>
                </a:lnTo>
                <a:lnTo>
                  <a:pt x="2181" y="1534"/>
                </a:lnTo>
                <a:lnTo>
                  <a:pt x="2144" y="1578"/>
                </a:lnTo>
                <a:lnTo>
                  <a:pt x="2106" y="1622"/>
                </a:lnTo>
                <a:lnTo>
                  <a:pt x="2067" y="1662"/>
                </a:lnTo>
                <a:lnTo>
                  <a:pt x="3389" y="4771"/>
                </a:lnTo>
                <a:lnTo>
                  <a:pt x="1695" y="6457"/>
                </a:lnTo>
                <a:lnTo>
                  <a:pt x="0" y="4771"/>
                </a:lnTo>
                <a:lnTo>
                  <a:pt x="1316" y="1693"/>
                </a:lnTo>
                <a:lnTo>
                  <a:pt x="1276" y="1650"/>
                </a:lnTo>
                <a:lnTo>
                  <a:pt x="1237" y="1605"/>
                </a:lnTo>
                <a:lnTo>
                  <a:pt x="1199" y="1558"/>
                </a:lnTo>
                <a:lnTo>
                  <a:pt x="1162" y="1511"/>
                </a:lnTo>
                <a:lnTo>
                  <a:pt x="1125" y="1463"/>
                </a:lnTo>
                <a:lnTo>
                  <a:pt x="1089" y="1412"/>
                </a:lnTo>
                <a:lnTo>
                  <a:pt x="1055" y="1361"/>
                </a:lnTo>
                <a:lnTo>
                  <a:pt x="1021" y="1310"/>
                </a:lnTo>
                <a:lnTo>
                  <a:pt x="988" y="1258"/>
                </a:lnTo>
                <a:lnTo>
                  <a:pt x="956" y="1206"/>
                </a:lnTo>
                <a:lnTo>
                  <a:pt x="925" y="1154"/>
                </a:lnTo>
                <a:lnTo>
                  <a:pt x="896" y="1102"/>
                </a:lnTo>
                <a:lnTo>
                  <a:pt x="868" y="1050"/>
                </a:lnTo>
                <a:lnTo>
                  <a:pt x="840" y="999"/>
                </a:lnTo>
                <a:lnTo>
                  <a:pt x="789" y="901"/>
                </a:lnTo>
                <a:lnTo>
                  <a:pt x="743" y="808"/>
                </a:lnTo>
                <a:lnTo>
                  <a:pt x="702" y="722"/>
                </a:lnTo>
                <a:lnTo>
                  <a:pt x="668" y="644"/>
                </a:lnTo>
                <a:lnTo>
                  <a:pt x="638" y="577"/>
                </a:lnTo>
                <a:lnTo>
                  <a:pt x="615" y="521"/>
                </a:lnTo>
                <a:lnTo>
                  <a:pt x="597" y="480"/>
                </a:lnTo>
                <a:lnTo>
                  <a:pt x="583" y="444"/>
                </a:lnTo>
                <a:lnTo>
                  <a:pt x="595" y="432"/>
                </a:lnTo>
                <a:lnTo>
                  <a:pt x="628" y="403"/>
                </a:lnTo>
                <a:lnTo>
                  <a:pt x="653" y="383"/>
                </a:lnTo>
                <a:lnTo>
                  <a:pt x="683" y="358"/>
                </a:lnTo>
                <a:lnTo>
                  <a:pt x="717" y="332"/>
                </a:lnTo>
                <a:lnTo>
                  <a:pt x="757" y="304"/>
                </a:lnTo>
                <a:lnTo>
                  <a:pt x="801" y="274"/>
                </a:lnTo>
                <a:lnTo>
                  <a:pt x="849" y="243"/>
                </a:lnTo>
                <a:lnTo>
                  <a:pt x="902" y="213"/>
                </a:lnTo>
                <a:lnTo>
                  <a:pt x="959" y="181"/>
                </a:lnTo>
                <a:lnTo>
                  <a:pt x="1020" y="151"/>
                </a:lnTo>
                <a:lnTo>
                  <a:pt x="1052" y="136"/>
                </a:lnTo>
                <a:lnTo>
                  <a:pt x="1086" y="123"/>
                </a:lnTo>
                <a:lnTo>
                  <a:pt x="1119" y="109"/>
                </a:lnTo>
                <a:lnTo>
                  <a:pt x="1154" y="95"/>
                </a:lnTo>
                <a:lnTo>
                  <a:pt x="1190" y="82"/>
                </a:lnTo>
                <a:lnTo>
                  <a:pt x="1227" y="71"/>
                </a:lnTo>
                <a:lnTo>
                  <a:pt x="1265" y="59"/>
                </a:lnTo>
                <a:lnTo>
                  <a:pt x="1303" y="49"/>
                </a:lnTo>
                <a:lnTo>
                  <a:pt x="1342" y="38"/>
                </a:lnTo>
                <a:lnTo>
                  <a:pt x="1383" y="30"/>
                </a:lnTo>
                <a:lnTo>
                  <a:pt x="1423" y="22"/>
                </a:lnTo>
                <a:lnTo>
                  <a:pt x="1465" y="15"/>
                </a:lnTo>
                <a:lnTo>
                  <a:pt x="1507" y="9"/>
                </a:lnTo>
                <a:lnTo>
                  <a:pt x="1551" y="5"/>
                </a:lnTo>
                <a:lnTo>
                  <a:pt x="1595" y="2"/>
                </a:lnTo>
                <a:lnTo>
                  <a:pt x="1639" y="0"/>
                </a:lnTo>
                <a:lnTo>
                  <a:pt x="1685" y="0"/>
                </a:lnTo>
                <a:lnTo>
                  <a:pt x="1730" y="1"/>
                </a:lnTo>
                <a:lnTo>
                  <a:pt x="1778" y="4"/>
                </a:lnTo>
                <a:lnTo>
                  <a:pt x="1825" y="8"/>
                </a:lnTo>
                <a:lnTo>
                  <a:pt x="1873" y="14"/>
                </a:lnTo>
                <a:lnTo>
                  <a:pt x="1922" y="22"/>
                </a:lnTo>
                <a:lnTo>
                  <a:pt x="1971" y="31"/>
                </a:lnTo>
                <a:lnTo>
                  <a:pt x="2020" y="43"/>
                </a:lnTo>
                <a:lnTo>
                  <a:pt x="2071" y="56"/>
                </a:lnTo>
                <a:lnTo>
                  <a:pt x="2122" y="71"/>
                </a:lnTo>
                <a:lnTo>
                  <a:pt x="2173" y="88"/>
                </a:lnTo>
                <a:lnTo>
                  <a:pt x="2225" y="108"/>
                </a:lnTo>
                <a:lnTo>
                  <a:pt x="2278" y="130"/>
                </a:lnTo>
                <a:lnTo>
                  <a:pt x="2330" y="154"/>
                </a:lnTo>
                <a:lnTo>
                  <a:pt x="2383" y="180"/>
                </a:lnTo>
                <a:lnTo>
                  <a:pt x="2437" y="209"/>
                </a:lnTo>
                <a:lnTo>
                  <a:pt x="2492" y="240"/>
                </a:lnTo>
                <a:lnTo>
                  <a:pt x="2546" y="274"/>
                </a:lnTo>
                <a:lnTo>
                  <a:pt x="2601" y="311"/>
                </a:lnTo>
                <a:lnTo>
                  <a:pt x="2656" y="350"/>
                </a:lnTo>
                <a:lnTo>
                  <a:pt x="2712" y="392"/>
                </a:lnTo>
                <a:lnTo>
                  <a:pt x="2768" y="437"/>
                </a:lnTo>
                <a:close/>
              </a:path>
            </a:pathLst>
          </a:custGeom>
          <a:pattFill prst="wdUpDiag">
            <a:fgClr>
              <a:srgbClr val="FFFF66"/>
            </a:fgClr>
            <a:bgClr>
              <a:srgbClr val="99CCFF"/>
            </a:bgClr>
          </a:patt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文本框 3"/>
          <p:cNvSpPr txBox="1"/>
          <p:nvPr/>
        </p:nvSpPr>
        <p:spPr>
          <a:xfrm>
            <a:off x="3177383" y="0"/>
            <a:ext cx="2807252" cy="572464"/>
          </a:xfrm>
          <a:prstGeom prst="rect">
            <a:avLst/>
          </a:prstGeom>
          <a:solidFill>
            <a:schemeClr val="bg1"/>
          </a:solidFill>
        </p:spPr>
        <p:txBody>
          <a:bodyPr vert="horz" wrap="square" rtlCol="0" anchor="ctr">
            <a:spAutoFit/>
          </a:bodyPr>
          <a:lstStyle/>
          <a:p>
            <a:pPr algn="ctr">
              <a:lnSpc>
                <a:spcPct val="130000"/>
              </a:lnSpc>
            </a:pPr>
            <a:r>
              <a:rPr lang="zh-CN" altLang="en-US" sz="2400" dirty="0" smtClean="0">
                <a:solidFill>
                  <a:schemeClr val="accent1">
                    <a:lumMod val="75000"/>
                  </a:schemeClr>
                </a:solidFill>
                <a:latin typeface="方正正纤黑简体" panose="02000000000000000000" pitchFamily="2" charset="-122"/>
                <a:ea typeface="方正正纤黑简体" panose="02000000000000000000" pitchFamily="2" charset="-122"/>
              </a:rPr>
              <a:t>庄明科 谢伟 著</a:t>
            </a:r>
          </a:p>
        </p:txBody>
      </p:sp>
      <p:grpSp>
        <p:nvGrpSpPr>
          <p:cNvPr id="5" name="组合 4"/>
          <p:cNvGrpSpPr/>
          <p:nvPr/>
        </p:nvGrpSpPr>
        <p:grpSpPr>
          <a:xfrm>
            <a:off x="-19343" y="252102"/>
            <a:ext cx="9157653" cy="4280142"/>
            <a:chOff x="-19343" y="252102"/>
            <a:chExt cx="9157653" cy="4280142"/>
          </a:xfrm>
        </p:grpSpPr>
        <p:sp>
          <p:nvSpPr>
            <p:cNvPr id="9" name="弧形 8"/>
            <p:cNvSpPr/>
            <p:nvPr/>
          </p:nvSpPr>
          <p:spPr>
            <a:xfrm>
              <a:off x="963302" y="252102"/>
              <a:ext cx="8175008" cy="4280142"/>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flipH="1">
              <a:off x="-19343" y="252102"/>
              <a:ext cx="8175008" cy="4280142"/>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1" name="KSO_Shape" hidden="1"/>
          <p:cNvSpPr/>
          <p:nvPr/>
        </p:nvSpPr>
        <p:spPr>
          <a:xfrm flipH="1" flipV="1">
            <a:off x="1623738" y="4812403"/>
            <a:ext cx="5896523" cy="774682"/>
          </a:xfrm>
          <a:custGeom>
            <a:avLst/>
            <a:gdLst>
              <a:gd name="connsiteX0" fmla="*/ 0 w 6959397"/>
              <a:gd name="connsiteY0" fmla="*/ 0 h 1905000"/>
              <a:gd name="connsiteX1" fmla="*/ 6959397 w 6959397"/>
              <a:gd name="connsiteY1" fmla="*/ 0 h 1905000"/>
              <a:gd name="connsiteX2" fmla="*/ 4639621 w 6959397"/>
              <a:gd name="connsiteY2" fmla="*/ 634994 h 1905000"/>
              <a:gd name="connsiteX3" fmla="*/ 634994 w 6959397"/>
              <a:gd name="connsiteY3" fmla="*/ 634994 h 1905000"/>
              <a:gd name="connsiteX4" fmla="*/ 634994 w 6959397"/>
              <a:gd name="connsiteY4" fmla="*/ 1731183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413830 w 6959397"/>
              <a:gd name="connsiteY2" fmla="*/ 607698 h 1905000"/>
              <a:gd name="connsiteX3" fmla="*/ 634994 w 6959397"/>
              <a:gd name="connsiteY3" fmla="*/ 634994 h 1905000"/>
              <a:gd name="connsiteX4" fmla="*/ 634994 w 6959397"/>
              <a:gd name="connsiteY4" fmla="*/ 1731183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413830 w 6959397"/>
              <a:gd name="connsiteY2" fmla="*/ 607698 h 1905000"/>
              <a:gd name="connsiteX3" fmla="*/ 634994 w 6959397"/>
              <a:gd name="connsiteY3" fmla="*/ 634994 h 1905000"/>
              <a:gd name="connsiteX4" fmla="*/ 634994 w 6959397"/>
              <a:gd name="connsiteY4" fmla="*/ 1731183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413830 w 6959397"/>
              <a:gd name="connsiteY2" fmla="*/ 607698 h 1905000"/>
              <a:gd name="connsiteX3" fmla="*/ 634994 w 6959397"/>
              <a:gd name="connsiteY3" fmla="*/ 116379 h 1905000"/>
              <a:gd name="connsiteX4" fmla="*/ 634994 w 6959397"/>
              <a:gd name="connsiteY4" fmla="*/ 1731183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441125 w 6959397"/>
              <a:gd name="connsiteY2" fmla="*/ 143674 h 1905000"/>
              <a:gd name="connsiteX3" fmla="*/ 634994 w 6959397"/>
              <a:gd name="connsiteY3" fmla="*/ 116379 h 1905000"/>
              <a:gd name="connsiteX4" fmla="*/ 634994 w 6959397"/>
              <a:gd name="connsiteY4" fmla="*/ 1731183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441125 w 6959397"/>
              <a:gd name="connsiteY2" fmla="*/ 143674 h 1905000"/>
              <a:gd name="connsiteX3" fmla="*/ 607699 w 6959397"/>
              <a:gd name="connsiteY3" fmla="*/ 130027 h 1905000"/>
              <a:gd name="connsiteX4" fmla="*/ 634994 w 6959397"/>
              <a:gd name="connsiteY4" fmla="*/ 1731183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441125 w 6959397"/>
              <a:gd name="connsiteY2" fmla="*/ 143674 h 1905000"/>
              <a:gd name="connsiteX3" fmla="*/ 607699 w 6959397"/>
              <a:gd name="connsiteY3" fmla="*/ 130027 h 1905000"/>
              <a:gd name="connsiteX4" fmla="*/ 621347 w 6959397"/>
              <a:gd name="connsiteY4" fmla="*/ 1717535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441125 w 6959397"/>
              <a:gd name="connsiteY2" fmla="*/ 143674 h 1905000"/>
              <a:gd name="connsiteX3" fmla="*/ 607699 w 6959397"/>
              <a:gd name="connsiteY3" fmla="*/ 130027 h 1905000"/>
              <a:gd name="connsiteX4" fmla="*/ 102732 w 6959397"/>
              <a:gd name="connsiteY4" fmla="*/ 1826717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441125 w 6959397"/>
              <a:gd name="connsiteY2" fmla="*/ 143674 h 1905000"/>
              <a:gd name="connsiteX3" fmla="*/ 143675 w 6959397"/>
              <a:gd name="connsiteY3" fmla="*/ 184618 h 1905000"/>
              <a:gd name="connsiteX4" fmla="*/ 102732 w 6959397"/>
              <a:gd name="connsiteY4" fmla="*/ 1826717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441125 w 6959397"/>
              <a:gd name="connsiteY2" fmla="*/ 143674 h 1905000"/>
              <a:gd name="connsiteX3" fmla="*/ 89084 w 6959397"/>
              <a:gd name="connsiteY3" fmla="*/ 184618 h 1905000"/>
              <a:gd name="connsiteX4" fmla="*/ 102732 w 6959397"/>
              <a:gd name="connsiteY4" fmla="*/ 1826717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441125 w 6959397"/>
              <a:gd name="connsiteY2" fmla="*/ 143674 h 1905000"/>
              <a:gd name="connsiteX3" fmla="*/ 102732 w 6959397"/>
              <a:gd name="connsiteY3" fmla="*/ 184618 h 1905000"/>
              <a:gd name="connsiteX4" fmla="*/ 102732 w 6959397"/>
              <a:gd name="connsiteY4" fmla="*/ 1826717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441125 w 6959397"/>
              <a:gd name="connsiteY2" fmla="*/ 143674 h 1905000"/>
              <a:gd name="connsiteX3" fmla="*/ 102732 w 6959397"/>
              <a:gd name="connsiteY3" fmla="*/ 143675 h 1905000"/>
              <a:gd name="connsiteX4" fmla="*/ 102732 w 6959397"/>
              <a:gd name="connsiteY4" fmla="*/ 1826717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743050 w 6959397"/>
              <a:gd name="connsiteY2" fmla="*/ 143674 h 1905000"/>
              <a:gd name="connsiteX3" fmla="*/ 102732 w 6959397"/>
              <a:gd name="connsiteY3" fmla="*/ 143675 h 1905000"/>
              <a:gd name="connsiteX4" fmla="*/ 102732 w 6959397"/>
              <a:gd name="connsiteY4" fmla="*/ 1826717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743050 w 6959397"/>
              <a:gd name="connsiteY2" fmla="*/ 143674 h 1905000"/>
              <a:gd name="connsiteX3" fmla="*/ 102732 w 6959397"/>
              <a:gd name="connsiteY3" fmla="*/ 143675 h 1905000"/>
              <a:gd name="connsiteX4" fmla="*/ 109156 w 6959397"/>
              <a:gd name="connsiteY4" fmla="*/ 1599185 h 1905000"/>
              <a:gd name="connsiteX5" fmla="*/ 0 w 6959397"/>
              <a:gd name="connsiteY5" fmla="*/ 1905000 h 1905000"/>
              <a:gd name="connsiteX6" fmla="*/ 0 w 6959397"/>
              <a:gd name="connsiteY6" fmla="*/ 0 h 1905000"/>
              <a:gd name="connsiteX0" fmla="*/ 0 w 6959397"/>
              <a:gd name="connsiteY0" fmla="*/ 0 h 1905000"/>
              <a:gd name="connsiteX1" fmla="*/ 6959397 w 6959397"/>
              <a:gd name="connsiteY1" fmla="*/ 0 h 1905000"/>
              <a:gd name="connsiteX2" fmla="*/ 6743050 w 6959397"/>
              <a:gd name="connsiteY2" fmla="*/ 143674 h 1905000"/>
              <a:gd name="connsiteX3" fmla="*/ 102732 w 6959397"/>
              <a:gd name="connsiteY3" fmla="*/ 143675 h 1905000"/>
              <a:gd name="connsiteX4" fmla="*/ 96308 w 6959397"/>
              <a:gd name="connsiteY4" fmla="*/ 1599185 h 1905000"/>
              <a:gd name="connsiteX5" fmla="*/ 0 w 6959397"/>
              <a:gd name="connsiteY5" fmla="*/ 1905000 h 1905000"/>
              <a:gd name="connsiteX6" fmla="*/ 0 w 6959397"/>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9397" h="1905000">
                <a:moveTo>
                  <a:pt x="0" y="0"/>
                </a:moveTo>
                <a:lnTo>
                  <a:pt x="6959397" y="0"/>
                </a:lnTo>
                <a:lnTo>
                  <a:pt x="6743050" y="143674"/>
                </a:lnTo>
                <a:lnTo>
                  <a:pt x="102732" y="143675"/>
                </a:lnTo>
                <a:cubicBezTo>
                  <a:pt x="104873" y="628845"/>
                  <a:pt x="94167" y="1114015"/>
                  <a:pt x="96308" y="1599185"/>
                </a:cubicBezTo>
                <a:lnTo>
                  <a:pt x="0" y="1905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圆角矩形 5"/>
          <p:cNvSpPr/>
          <p:nvPr/>
        </p:nvSpPr>
        <p:spPr>
          <a:xfrm>
            <a:off x="1623738" y="4876063"/>
            <a:ext cx="5896523" cy="9741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213600" y="4876063"/>
            <a:ext cx="190547" cy="14375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329714" y="4120600"/>
            <a:ext cx="1231405" cy="872314"/>
          </a:xfrm>
          <a:custGeom>
            <a:avLst/>
            <a:gdLst>
              <a:gd name="connsiteX0" fmla="*/ 0 w 1231405"/>
              <a:gd name="connsiteY0" fmla="*/ 872314 h 872314"/>
              <a:gd name="connsiteX1" fmla="*/ 1219200 w 1231405"/>
              <a:gd name="connsiteY1" fmla="*/ 1457 h 872314"/>
              <a:gd name="connsiteX2" fmla="*/ 595086 w 1231405"/>
              <a:gd name="connsiteY2" fmla="*/ 669114 h 872314"/>
              <a:gd name="connsiteX3" fmla="*/ 72572 w 1231405"/>
              <a:gd name="connsiteY3" fmla="*/ 814257 h 872314"/>
              <a:gd name="connsiteX4" fmla="*/ 101600 w 1231405"/>
              <a:gd name="connsiteY4" fmla="*/ 843286 h 87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405" h="872314">
                <a:moveTo>
                  <a:pt x="0" y="872314"/>
                </a:moveTo>
                <a:cubicBezTo>
                  <a:pt x="560009" y="453819"/>
                  <a:pt x="1120019" y="35324"/>
                  <a:pt x="1219200" y="1457"/>
                </a:cubicBezTo>
                <a:cubicBezTo>
                  <a:pt x="1318381" y="-32410"/>
                  <a:pt x="786191" y="533647"/>
                  <a:pt x="595086" y="669114"/>
                </a:cubicBezTo>
                <a:cubicBezTo>
                  <a:pt x="403981" y="804581"/>
                  <a:pt x="154820" y="785228"/>
                  <a:pt x="72572" y="814257"/>
                </a:cubicBezTo>
                <a:cubicBezTo>
                  <a:pt x="-9676" y="843286"/>
                  <a:pt x="45962" y="843286"/>
                  <a:pt x="101600" y="8432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64974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生涯规划</a:t>
            </a:r>
            <a:r>
              <a:rPr lang="en-US" altLang="zh-CN" dirty="0" smtClean="0"/>
              <a:t>4</a:t>
            </a:r>
            <a:r>
              <a:rPr lang="zh-CN" altLang="en-US" dirty="0" smtClean="0"/>
              <a:t>步</a:t>
            </a:r>
            <a:endParaRPr lang="zh-CN" altLang="en-US" dirty="0"/>
          </a:p>
        </p:txBody>
      </p:sp>
      <p:sp>
        <p:nvSpPr>
          <p:cNvPr id="3" name="文本占位符 2"/>
          <p:cNvSpPr>
            <a:spLocks noGrp="1"/>
          </p:cNvSpPr>
          <p:nvPr>
            <p:ph type="body" sz="quarter" idx="13"/>
          </p:nvPr>
        </p:nvSpPr>
        <p:spPr/>
        <p:txBody>
          <a:bodyPr>
            <a:normAutofit fontScale="92500" lnSpcReduction="10000"/>
          </a:bodyPr>
          <a:lstStyle/>
          <a:p>
            <a:r>
              <a:rPr lang="zh-CN" altLang="en-US" dirty="0" smtClean="0"/>
              <a:t>认识自我</a:t>
            </a:r>
            <a:endParaRPr lang="zh-CN" altLang="en-US" dirty="0"/>
          </a:p>
        </p:txBody>
      </p:sp>
      <p:sp>
        <p:nvSpPr>
          <p:cNvPr id="4" name="文本占位符 3"/>
          <p:cNvSpPr>
            <a:spLocks noGrp="1"/>
          </p:cNvSpPr>
          <p:nvPr>
            <p:ph type="body" sz="quarter" idx="14"/>
          </p:nvPr>
        </p:nvSpPr>
        <p:spPr/>
        <p:txBody>
          <a:bodyPr>
            <a:normAutofit fontScale="92500" lnSpcReduction="10000"/>
          </a:bodyPr>
          <a:lstStyle/>
          <a:p>
            <a:r>
              <a:rPr lang="zh-CN" altLang="en-US" dirty="0" smtClean="0"/>
              <a:t>了解工作</a:t>
            </a:r>
            <a:endParaRPr lang="zh-CN" altLang="en-US" dirty="0"/>
          </a:p>
        </p:txBody>
      </p:sp>
      <p:sp>
        <p:nvSpPr>
          <p:cNvPr id="5" name="文本占位符 4"/>
          <p:cNvSpPr>
            <a:spLocks noGrp="1"/>
          </p:cNvSpPr>
          <p:nvPr>
            <p:ph type="body" sz="quarter" idx="15"/>
          </p:nvPr>
        </p:nvSpPr>
        <p:spPr/>
        <p:txBody>
          <a:bodyPr>
            <a:normAutofit fontScale="92500" lnSpcReduction="10000"/>
          </a:bodyPr>
          <a:lstStyle/>
          <a:p>
            <a:r>
              <a:rPr lang="zh-CN" altLang="en-US" dirty="0" smtClean="0"/>
              <a:t>有效行动</a:t>
            </a:r>
            <a:endParaRPr lang="zh-CN" altLang="en-US" dirty="0"/>
          </a:p>
        </p:txBody>
      </p:sp>
      <p:sp>
        <p:nvSpPr>
          <p:cNvPr id="6" name="文本占位符 5"/>
          <p:cNvSpPr>
            <a:spLocks noGrp="1"/>
          </p:cNvSpPr>
          <p:nvPr>
            <p:ph type="body" sz="quarter" idx="16"/>
          </p:nvPr>
        </p:nvSpPr>
        <p:spPr/>
        <p:txBody>
          <a:bodyPr>
            <a:normAutofit fontScale="92500" lnSpcReduction="10000"/>
          </a:bodyPr>
          <a:lstStyle/>
          <a:p>
            <a:r>
              <a:rPr lang="zh-CN" altLang="en-US" dirty="0" smtClean="0"/>
              <a:t>科学决策</a:t>
            </a:r>
            <a:endParaRPr lang="zh-CN" altLang="en-US" dirty="0"/>
          </a:p>
        </p:txBody>
      </p:sp>
      <p:sp>
        <p:nvSpPr>
          <p:cNvPr id="7" name="文本占位符 6"/>
          <p:cNvSpPr>
            <a:spLocks noGrp="1"/>
          </p:cNvSpPr>
          <p:nvPr>
            <p:ph type="body" sz="quarter" idx="17"/>
          </p:nvPr>
        </p:nvSpPr>
        <p:spPr/>
        <p:txBody>
          <a:bodyPr/>
          <a:lstStyle/>
          <a:p>
            <a:r>
              <a:rPr lang="en-US" altLang="zh-CN" dirty="0" smtClean="0"/>
              <a:t>1</a:t>
            </a:r>
            <a:endParaRPr lang="zh-CN" altLang="en-US" dirty="0"/>
          </a:p>
        </p:txBody>
      </p:sp>
      <p:sp>
        <p:nvSpPr>
          <p:cNvPr id="8" name="文本占位符 7"/>
          <p:cNvSpPr>
            <a:spLocks noGrp="1"/>
          </p:cNvSpPr>
          <p:nvPr>
            <p:ph type="body" sz="quarter" idx="18"/>
          </p:nvPr>
        </p:nvSpPr>
        <p:spPr/>
        <p:txBody>
          <a:bodyPr/>
          <a:lstStyle/>
          <a:p>
            <a:r>
              <a:rPr lang="en-US" altLang="zh-CN" dirty="0" smtClean="0"/>
              <a:t>2</a:t>
            </a:r>
            <a:endParaRPr lang="zh-CN" altLang="en-US" dirty="0"/>
          </a:p>
        </p:txBody>
      </p:sp>
      <p:sp>
        <p:nvSpPr>
          <p:cNvPr id="9" name="文本占位符 8"/>
          <p:cNvSpPr>
            <a:spLocks noGrp="1"/>
          </p:cNvSpPr>
          <p:nvPr>
            <p:ph type="body" sz="quarter" idx="19"/>
          </p:nvPr>
        </p:nvSpPr>
        <p:spPr/>
        <p:txBody>
          <a:bodyPr/>
          <a:lstStyle/>
          <a:p>
            <a:r>
              <a:rPr lang="en-US" altLang="zh-CN" dirty="0" smtClean="0"/>
              <a:t>3</a:t>
            </a:r>
            <a:endParaRPr lang="zh-CN" altLang="en-US" dirty="0"/>
          </a:p>
        </p:txBody>
      </p:sp>
      <p:sp>
        <p:nvSpPr>
          <p:cNvPr id="10" name="文本占位符 9"/>
          <p:cNvSpPr>
            <a:spLocks noGrp="1"/>
          </p:cNvSpPr>
          <p:nvPr>
            <p:ph type="body" sz="quarter" idx="20"/>
          </p:nvPr>
        </p:nvSpPr>
        <p:spPr/>
        <p:txBody>
          <a:bodyPr/>
          <a:lstStyle/>
          <a:p>
            <a:r>
              <a:rPr lang="en-US" altLang="zh-CN" dirty="0" smtClean="0"/>
              <a:t>4</a:t>
            </a:r>
            <a:endParaRPr lang="zh-CN" altLang="en-US" dirty="0"/>
          </a:p>
        </p:txBody>
      </p:sp>
    </p:spTree>
    <p:extLst>
      <p:ext uri="{BB962C8B-B14F-4D97-AF65-F5344CB8AC3E}">
        <p14:creationId xmlns:p14="http://schemas.microsoft.com/office/powerpoint/2010/main" val="67012822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a:t>
            </a:r>
            <a:r>
              <a:rPr lang="en-US" altLang="zh-CN" dirty="0" smtClean="0"/>
              <a:t>/</a:t>
            </a:r>
            <a:br>
              <a:rPr lang="en-US" altLang="zh-CN" dirty="0" smtClean="0"/>
            </a:br>
            <a:r>
              <a:rPr lang="zh-CN" altLang="en-US" dirty="0" smtClean="0"/>
              <a:t>测测你的决策风格</a:t>
            </a:r>
            <a:endParaRPr lang="zh-CN" altLang="en-US" dirty="0"/>
          </a:p>
        </p:txBody>
      </p:sp>
      <p:sp>
        <p:nvSpPr>
          <p:cNvPr id="3" name="内容占位符 2"/>
          <p:cNvSpPr>
            <a:spLocks noGrp="1"/>
          </p:cNvSpPr>
          <p:nvPr>
            <p:ph sz="quarter" idx="14"/>
          </p:nvPr>
        </p:nvSpPr>
        <p:spPr/>
        <p:txBody>
          <a:bodyPr>
            <a:normAutofit lnSpcReduction="10000"/>
          </a:bodyPr>
          <a:lstStyle/>
          <a:p>
            <a:r>
              <a:rPr lang="zh-CN" altLang="en-US" dirty="0"/>
              <a:t>请选择一个数字代表您在多大程度上同意下面的陈述。</a:t>
            </a:r>
          </a:p>
          <a:p>
            <a:r>
              <a:rPr lang="en-US" altLang="zh-CN" dirty="0" smtClean="0"/>
              <a:t>1=</a:t>
            </a:r>
            <a:r>
              <a:rPr lang="zh-CN" altLang="en-US" dirty="0" smtClean="0"/>
              <a:t>完全</a:t>
            </a:r>
            <a:r>
              <a:rPr lang="zh-CN" altLang="en-US" dirty="0"/>
              <a:t>不同意，</a:t>
            </a:r>
            <a:r>
              <a:rPr lang="en-US" altLang="zh-CN" dirty="0"/>
              <a:t>2=</a:t>
            </a:r>
            <a:r>
              <a:rPr lang="zh-CN" altLang="en-US" dirty="0"/>
              <a:t>不同意，</a:t>
            </a:r>
            <a:r>
              <a:rPr lang="en-US" altLang="zh-CN" dirty="0"/>
              <a:t>3=</a:t>
            </a:r>
            <a:r>
              <a:rPr lang="zh-CN" altLang="en-US" dirty="0"/>
              <a:t>有点不同意，</a:t>
            </a:r>
            <a:r>
              <a:rPr lang="en-US" altLang="zh-CN" dirty="0"/>
              <a:t>4=</a:t>
            </a:r>
            <a:r>
              <a:rPr lang="zh-CN" altLang="en-US" dirty="0"/>
              <a:t>中立，</a:t>
            </a:r>
            <a:r>
              <a:rPr lang="en-US" altLang="zh-CN" dirty="0"/>
              <a:t>5</a:t>
            </a:r>
            <a:r>
              <a:rPr lang="zh-CN" altLang="en-US" dirty="0"/>
              <a:t>一有点同意，</a:t>
            </a:r>
            <a:r>
              <a:rPr lang="en-US" altLang="zh-CN" dirty="0" smtClean="0"/>
              <a:t>6=</a:t>
            </a:r>
            <a:r>
              <a:rPr lang="zh-CN" altLang="en-US" dirty="0" smtClean="0"/>
              <a:t>同意</a:t>
            </a:r>
            <a:r>
              <a:rPr lang="zh-CN" altLang="en-US" dirty="0"/>
              <a:t>，</a:t>
            </a:r>
            <a:r>
              <a:rPr lang="en-US" altLang="zh-CN" dirty="0" smtClean="0"/>
              <a:t>7=</a:t>
            </a:r>
            <a:r>
              <a:rPr lang="zh-CN" altLang="en-US" dirty="0" smtClean="0"/>
              <a:t>完全同意</a:t>
            </a:r>
            <a:endParaRPr lang="en-US" altLang="zh-CN" dirty="0" smtClean="0"/>
          </a:p>
          <a:p>
            <a:endParaRPr lang="en-US" altLang="zh-CN" dirty="0"/>
          </a:p>
          <a:p>
            <a:r>
              <a:rPr lang="en-US" altLang="zh-CN" dirty="0" smtClean="0"/>
              <a:t>(</a:t>
            </a:r>
            <a:r>
              <a:rPr lang="en-US" altLang="zh-CN" dirty="0"/>
              <a:t>1)</a:t>
            </a:r>
            <a:r>
              <a:rPr lang="zh-CN" altLang="en-US" dirty="0"/>
              <a:t>不管对自己的工作多么满意，我还是应该留意更好的机会。</a:t>
            </a:r>
          </a:p>
          <a:p>
            <a:r>
              <a:rPr lang="en-US" altLang="zh-CN" dirty="0" smtClean="0"/>
              <a:t>(</a:t>
            </a:r>
            <a:r>
              <a:rPr lang="en-US" altLang="zh-CN" dirty="0"/>
              <a:t>2)</a:t>
            </a:r>
            <a:r>
              <a:rPr lang="zh-CN" altLang="en-US" dirty="0"/>
              <a:t>在车里听广播时，即使很满意正在收听的节目，我还是经常调换电台，</a:t>
            </a:r>
            <a:r>
              <a:rPr lang="zh-CN" altLang="en-US" dirty="0" smtClean="0"/>
              <a:t>看看</a:t>
            </a:r>
            <a:r>
              <a:rPr lang="zh-CN" altLang="en-US" dirty="0"/>
              <a:t>有没有更好的</a:t>
            </a:r>
            <a:r>
              <a:rPr lang="zh-CN" altLang="en-US" dirty="0" smtClean="0"/>
              <a:t>。</a:t>
            </a:r>
            <a:endParaRPr lang="en-US" altLang="zh-CN" dirty="0" smtClean="0"/>
          </a:p>
          <a:p>
            <a:r>
              <a:rPr lang="en-US" altLang="zh-CN" dirty="0"/>
              <a:t>(3)</a:t>
            </a:r>
            <a:r>
              <a:rPr lang="zh-CN" altLang="en-US" dirty="0"/>
              <a:t>看电视时，虽本打算收看某个节目，我还会不停地换台，把其他正在播放的节目浏览一下。</a:t>
            </a:r>
          </a:p>
        </p:txBody>
      </p:sp>
      <p:sp>
        <p:nvSpPr>
          <p:cNvPr id="5" name="文本框 4"/>
          <p:cNvSpPr txBox="1"/>
          <p:nvPr/>
        </p:nvSpPr>
        <p:spPr bwMode="auto">
          <a:xfrm>
            <a:off x="-1099930" y="1258957"/>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nchor="ctr">
            <a:normAutofit/>
          </a:bodyPr>
          <a:lstStyle/>
          <a:p>
            <a:endParaRPr lang="zh-CN" altLang="en-US" sz="2400" dirty="0">
              <a:solidFill>
                <a:schemeClr val="bg1"/>
              </a:solidFill>
              <a:latin typeface="方正正纤黑简体" panose="02000000000000000000" pitchFamily="2" charset="-122"/>
              <a:ea typeface="方正正纤黑简体" panose="02000000000000000000" pitchFamily="2" charset="-122"/>
            </a:endParaRPr>
          </a:p>
        </p:txBody>
      </p:sp>
    </p:spTree>
    <p:extLst>
      <p:ext uri="{BB962C8B-B14F-4D97-AF65-F5344CB8AC3E}">
        <p14:creationId xmlns:p14="http://schemas.microsoft.com/office/powerpoint/2010/main" val="8020423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a:t>
            </a:r>
            <a:r>
              <a:rPr lang="en-US" altLang="zh-CN" dirty="0" smtClean="0"/>
              <a:t>/</a:t>
            </a:r>
            <a:br>
              <a:rPr lang="en-US" altLang="zh-CN" dirty="0" smtClean="0"/>
            </a:br>
            <a:r>
              <a:rPr lang="zh-CN" altLang="en-US" dirty="0" smtClean="0"/>
              <a:t>测测你的决策风格</a:t>
            </a:r>
            <a:endParaRPr lang="zh-CN" altLang="en-US" dirty="0"/>
          </a:p>
        </p:txBody>
      </p:sp>
      <p:sp>
        <p:nvSpPr>
          <p:cNvPr id="3" name="内容占位符 2"/>
          <p:cNvSpPr>
            <a:spLocks noGrp="1"/>
          </p:cNvSpPr>
          <p:nvPr>
            <p:ph sz="quarter" idx="14"/>
          </p:nvPr>
        </p:nvSpPr>
        <p:spPr/>
        <p:txBody>
          <a:bodyPr>
            <a:normAutofit lnSpcReduction="10000"/>
          </a:bodyPr>
          <a:lstStyle/>
          <a:p>
            <a:r>
              <a:rPr lang="en-US" altLang="zh-CN" dirty="0"/>
              <a:t>(4)</a:t>
            </a:r>
            <a:r>
              <a:rPr lang="zh-CN" altLang="en-US" dirty="0"/>
              <a:t>我谈恋爱就像就像穿衣服</a:t>
            </a:r>
            <a:r>
              <a:rPr lang="en-US" altLang="zh-CN" dirty="0"/>
              <a:t>:</a:t>
            </a:r>
            <a:r>
              <a:rPr lang="zh-CN" altLang="en-US" dirty="0"/>
              <a:t>找到最合适的衣服之前，我要试穿很多套。</a:t>
            </a:r>
          </a:p>
          <a:p>
            <a:r>
              <a:rPr lang="en-US" altLang="zh-CN" dirty="0" smtClean="0"/>
              <a:t>(</a:t>
            </a:r>
            <a:r>
              <a:rPr lang="en-US" altLang="zh-CN" dirty="0"/>
              <a:t>5)</a:t>
            </a:r>
            <a:r>
              <a:rPr lang="zh-CN" altLang="en-US" dirty="0"/>
              <a:t>我常常觉得选礼物给朋友很难。</a:t>
            </a:r>
          </a:p>
          <a:p>
            <a:r>
              <a:rPr lang="en-US" altLang="zh-CN" dirty="0" smtClean="0"/>
              <a:t>(</a:t>
            </a:r>
            <a:r>
              <a:rPr lang="en-US" altLang="zh-CN" dirty="0"/>
              <a:t>6)</a:t>
            </a:r>
            <a:r>
              <a:rPr lang="zh-CN" altLang="en-US" dirty="0"/>
              <a:t>租影碟这种事情对我来说太难了，我总是拿不定主意该选哪一个。</a:t>
            </a:r>
          </a:p>
          <a:p>
            <a:r>
              <a:rPr lang="en-US" altLang="zh-CN" dirty="0" smtClean="0"/>
              <a:t>(</a:t>
            </a:r>
            <a:r>
              <a:rPr lang="en-US" altLang="zh-CN" dirty="0"/>
              <a:t>7)</a:t>
            </a:r>
            <a:r>
              <a:rPr lang="zh-CN" altLang="en-US" dirty="0"/>
              <a:t>我热衷于吝种排行榜</a:t>
            </a:r>
            <a:r>
              <a:rPr lang="en-US" altLang="zh-CN" dirty="0"/>
              <a:t>(</a:t>
            </a:r>
            <a:r>
              <a:rPr lang="zh-CN" altLang="en-US" dirty="0"/>
              <a:t>最佳电影、最佳歌手、最佳运动员、最佳小说等</a:t>
            </a:r>
            <a:r>
              <a:rPr lang="en-US" altLang="zh-CN" dirty="0"/>
              <a:t>)</a:t>
            </a:r>
            <a:r>
              <a:rPr lang="zh-CN" altLang="en-US" dirty="0"/>
              <a:t>。</a:t>
            </a:r>
          </a:p>
          <a:p>
            <a:r>
              <a:rPr lang="en-US" altLang="zh-CN" dirty="0" smtClean="0"/>
              <a:t>(</a:t>
            </a:r>
            <a:r>
              <a:rPr lang="en-US" altLang="zh-CN" dirty="0"/>
              <a:t>8)</a:t>
            </a:r>
            <a:r>
              <a:rPr lang="zh-CN" altLang="en-US" dirty="0"/>
              <a:t>逛街时，我要经过很久才能买到自己真正喜欢的衣服</a:t>
            </a:r>
            <a:r>
              <a:rPr lang="zh-CN" altLang="en-US" dirty="0" smtClean="0"/>
              <a:t>。</a:t>
            </a:r>
            <a:endParaRPr lang="en-US" altLang="zh-CN" dirty="0" smtClean="0"/>
          </a:p>
          <a:p>
            <a:r>
              <a:rPr lang="en-US" altLang="zh-CN" dirty="0"/>
              <a:t>(9)</a:t>
            </a:r>
            <a:r>
              <a:rPr lang="zh-CN" altLang="en-US" dirty="0"/>
              <a:t>我觉得写作太难，甚至写封信给朋友也很难，因为很难把语言组织好。写再简单不过的事情，我也要打几遍草稿。</a:t>
            </a:r>
          </a:p>
        </p:txBody>
      </p:sp>
    </p:spTree>
    <p:extLst>
      <p:ext uri="{BB962C8B-B14F-4D97-AF65-F5344CB8AC3E}">
        <p14:creationId xmlns:p14="http://schemas.microsoft.com/office/powerpoint/2010/main" val="15848228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a:t>
            </a:r>
            <a:r>
              <a:rPr lang="en-US" altLang="zh-CN" dirty="0" smtClean="0"/>
              <a:t>/</a:t>
            </a:r>
            <a:br>
              <a:rPr lang="en-US" altLang="zh-CN" dirty="0" smtClean="0"/>
            </a:br>
            <a:r>
              <a:rPr lang="zh-CN" altLang="en-US" dirty="0" smtClean="0"/>
              <a:t>测测你的决策风格</a:t>
            </a:r>
            <a:endParaRPr lang="zh-CN" altLang="en-US" dirty="0"/>
          </a:p>
        </p:txBody>
      </p:sp>
      <p:sp>
        <p:nvSpPr>
          <p:cNvPr id="3" name="内容占位符 2"/>
          <p:cNvSpPr>
            <a:spLocks noGrp="1"/>
          </p:cNvSpPr>
          <p:nvPr>
            <p:ph sz="quarter" idx="14"/>
          </p:nvPr>
        </p:nvSpPr>
        <p:spPr/>
        <p:txBody>
          <a:bodyPr>
            <a:normAutofit fontScale="92500" lnSpcReduction="10000"/>
          </a:bodyPr>
          <a:lstStyle/>
          <a:p>
            <a:r>
              <a:rPr lang="en-US" altLang="zh-CN" dirty="0"/>
              <a:t>(10)</a:t>
            </a:r>
            <a:r>
              <a:rPr lang="zh-CN" altLang="en-US" dirty="0"/>
              <a:t>我从不退而求其次。</a:t>
            </a:r>
          </a:p>
          <a:p>
            <a:r>
              <a:rPr lang="en-US" altLang="zh-CN" dirty="0"/>
              <a:t>(11)</a:t>
            </a:r>
            <a:r>
              <a:rPr lang="zh-CN" altLang="en-US" dirty="0"/>
              <a:t>每当面临选择的时候，我尽力设想其他所有的可能，甚至包括当时还不存在的可能</a:t>
            </a:r>
            <a:r>
              <a:rPr lang="zh-CN" altLang="en-US" dirty="0" smtClean="0"/>
              <a:t>。</a:t>
            </a:r>
            <a:endParaRPr lang="en-US" altLang="zh-CN" dirty="0" smtClean="0"/>
          </a:p>
          <a:p>
            <a:r>
              <a:rPr lang="en-US" altLang="zh-CN" dirty="0"/>
              <a:t>(12)</a:t>
            </a:r>
            <a:r>
              <a:rPr lang="zh-CN" altLang="en-US" dirty="0"/>
              <a:t>我经常幻想那些与现实生活截然不同的生活方式。</a:t>
            </a:r>
          </a:p>
          <a:p>
            <a:r>
              <a:rPr lang="en-US" altLang="zh-CN" dirty="0"/>
              <a:t>(13)</a:t>
            </a:r>
            <a:r>
              <a:rPr lang="zh-CN" altLang="en-US" dirty="0"/>
              <a:t>无论做什么，我都以最高的标准要求自己</a:t>
            </a:r>
            <a:r>
              <a:rPr lang="zh-CN" altLang="en-US" dirty="0" smtClean="0"/>
              <a:t>。</a:t>
            </a:r>
            <a:endParaRPr lang="en-US" altLang="zh-CN" dirty="0" smtClean="0"/>
          </a:p>
          <a:p>
            <a:endParaRPr lang="en-US" altLang="zh-CN" dirty="0" smtClean="0"/>
          </a:p>
          <a:p>
            <a:r>
              <a:rPr lang="zh-CN" altLang="en-US" dirty="0" smtClean="0"/>
              <a:t>将</a:t>
            </a:r>
            <a:r>
              <a:rPr lang="zh-CN" altLang="en-US" dirty="0"/>
              <a:t>每道题的分数相加，分数越低，越倾向于满意型决策风格，分数越高，越</a:t>
            </a:r>
            <a:r>
              <a:rPr lang="zh-CN" altLang="en-US" dirty="0" smtClean="0"/>
              <a:t>倾向</a:t>
            </a:r>
            <a:r>
              <a:rPr lang="zh-CN" altLang="en-US" dirty="0"/>
              <a:t>于最优化型决策风格。</a:t>
            </a:r>
          </a:p>
          <a:p>
            <a:r>
              <a:rPr lang="zh-CN" altLang="en-US" dirty="0"/>
              <a:t>    </a:t>
            </a:r>
            <a:r>
              <a:rPr lang="en-US" altLang="zh-CN" dirty="0" smtClean="0"/>
              <a:t>13~39</a:t>
            </a:r>
            <a:r>
              <a:rPr lang="zh-CN" altLang="en-US" dirty="0"/>
              <a:t>分</a:t>
            </a:r>
            <a:r>
              <a:rPr lang="en-US" altLang="zh-CN" dirty="0"/>
              <a:t>:</a:t>
            </a:r>
            <a:r>
              <a:rPr lang="zh-CN" altLang="en-US" dirty="0"/>
              <a:t>满意型决策风格</a:t>
            </a:r>
          </a:p>
          <a:p>
            <a:r>
              <a:rPr lang="zh-CN" altLang="en-US" dirty="0"/>
              <a:t>    </a:t>
            </a:r>
            <a:r>
              <a:rPr lang="en-US" altLang="zh-CN" dirty="0" smtClean="0"/>
              <a:t>40~64</a:t>
            </a:r>
            <a:r>
              <a:rPr lang="zh-CN" altLang="en-US" dirty="0"/>
              <a:t>分</a:t>
            </a:r>
            <a:r>
              <a:rPr lang="en-US" altLang="zh-CN" dirty="0"/>
              <a:t>:</a:t>
            </a:r>
            <a:r>
              <a:rPr lang="zh-CN" altLang="en-US" dirty="0"/>
              <a:t>决策风格不清晰</a:t>
            </a:r>
          </a:p>
          <a:p>
            <a:r>
              <a:rPr lang="zh-CN" altLang="en-US" dirty="0"/>
              <a:t>    </a:t>
            </a:r>
            <a:r>
              <a:rPr lang="en-US" altLang="zh-CN" dirty="0" smtClean="0"/>
              <a:t>65~91</a:t>
            </a:r>
            <a:r>
              <a:rPr lang="zh-CN" altLang="en-US" dirty="0"/>
              <a:t>分</a:t>
            </a:r>
            <a:r>
              <a:rPr lang="en-US" altLang="zh-CN" dirty="0"/>
              <a:t>:</a:t>
            </a:r>
            <a:r>
              <a:rPr lang="zh-CN" altLang="en-US" dirty="0"/>
              <a:t>最优化型决策</a:t>
            </a:r>
            <a:r>
              <a:rPr lang="zh-CN" altLang="en-US" dirty="0" smtClean="0"/>
              <a:t>风格</a:t>
            </a:r>
            <a:endParaRPr lang="zh-CN" altLang="en-US" dirty="0"/>
          </a:p>
        </p:txBody>
      </p:sp>
      <p:sp>
        <p:nvSpPr>
          <p:cNvPr id="5" name="文本框 4"/>
          <p:cNvSpPr txBox="1"/>
          <p:nvPr/>
        </p:nvSpPr>
        <p:spPr bwMode="auto">
          <a:xfrm>
            <a:off x="-1099930" y="1258957"/>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nchor="ctr">
            <a:normAutofit/>
          </a:bodyPr>
          <a:lstStyle/>
          <a:p>
            <a:endParaRPr lang="zh-CN" altLang="en-US" sz="2400" dirty="0">
              <a:solidFill>
                <a:schemeClr val="bg1"/>
              </a:solidFill>
              <a:latin typeface="方正正纤黑简体" panose="02000000000000000000" pitchFamily="2" charset="-122"/>
              <a:ea typeface="方正正纤黑简体" panose="02000000000000000000" pitchFamily="2" charset="-122"/>
            </a:endParaRPr>
          </a:p>
        </p:txBody>
      </p:sp>
    </p:spTree>
    <p:extLst>
      <p:ext uri="{BB962C8B-B14F-4D97-AF65-F5344CB8AC3E}">
        <p14:creationId xmlns:p14="http://schemas.microsoft.com/office/powerpoint/2010/main" val="40956049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职业</a:t>
            </a:r>
            <a:r>
              <a:rPr lang="en-US" altLang="zh-CN" dirty="0" smtClean="0"/>
              <a:t/>
            </a:r>
            <a:br>
              <a:rPr lang="en-US" altLang="zh-CN" dirty="0" smtClean="0"/>
            </a:br>
            <a:r>
              <a:rPr lang="zh-CN" altLang="en-US" dirty="0" smtClean="0"/>
              <a:t>决策</a:t>
            </a:r>
            <a:r>
              <a:rPr lang="en-US" altLang="zh-CN" dirty="0" smtClean="0"/>
              <a:t/>
            </a:r>
            <a:br>
              <a:rPr lang="en-US" altLang="zh-CN" dirty="0" smtClean="0"/>
            </a:br>
            <a:r>
              <a:rPr lang="zh-CN" altLang="en-US" dirty="0" smtClean="0"/>
              <a:t>过程</a:t>
            </a:r>
            <a:endParaRPr lang="zh-CN" altLang="en-US" dirty="0"/>
          </a:p>
        </p:txBody>
      </p:sp>
      <p:sp>
        <p:nvSpPr>
          <p:cNvPr id="4" name="文本占位符 3"/>
          <p:cNvSpPr>
            <a:spLocks noGrp="1"/>
          </p:cNvSpPr>
          <p:nvPr>
            <p:ph type="body" sz="quarter" idx="14"/>
          </p:nvPr>
        </p:nvSpPr>
        <p:spPr/>
        <p:txBody>
          <a:bodyPr/>
          <a:lstStyle/>
          <a:p>
            <a:r>
              <a:rPr lang="zh-CN" altLang="en-US" dirty="0" smtClean="0"/>
              <a:t>决策前准备</a:t>
            </a:r>
            <a:endParaRPr lang="zh-CN" altLang="en-US" dirty="0"/>
          </a:p>
        </p:txBody>
      </p:sp>
      <p:sp>
        <p:nvSpPr>
          <p:cNvPr id="5" name="内容占位符 4"/>
          <p:cNvSpPr>
            <a:spLocks noGrp="1"/>
          </p:cNvSpPr>
          <p:nvPr>
            <p:ph sz="quarter" idx="16"/>
          </p:nvPr>
        </p:nvSpPr>
        <p:spPr/>
        <p:txBody>
          <a:bodyPr anchor="t">
            <a:normAutofit lnSpcReduction="10000"/>
          </a:bodyPr>
          <a:lstStyle/>
          <a:p>
            <a:r>
              <a:rPr lang="zh-CN" altLang="en-US" dirty="0" smtClean="0"/>
              <a:t>用</a:t>
            </a:r>
            <a:r>
              <a:rPr lang="zh-CN" altLang="en-US" dirty="0"/>
              <a:t>头脑风暴法想出尽可能多的和目前你所学的专业有关的职业</a:t>
            </a:r>
            <a:r>
              <a:rPr lang="zh-CN" altLang="en-US" dirty="0" smtClean="0"/>
              <a:t>。把</a:t>
            </a:r>
            <a:r>
              <a:rPr lang="zh-CN" altLang="en-US" dirty="0"/>
              <a:t>全班的结果汇总一下</a:t>
            </a:r>
            <a:r>
              <a:rPr lang="zh-CN" altLang="en-US" dirty="0" smtClean="0"/>
              <a:t>，拓宽</a:t>
            </a:r>
            <a:r>
              <a:rPr lang="zh-CN" altLang="en-US" dirty="0"/>
              <a:t>自己的视野</a:t>
            </a:r>
            <a:r>
              <a:rPr lang="zh-CN" altLang="en-US" dirty="0" smtClean="0"/>
              <a:t>。</a:t>
            </a:r>
            <a:endParaRPr lang="en-US" altLang="zh-CN" dirty="0" smtClean="0"/>
          </a:p>
          <a:p>
            <a:endParaRPr lang="en-US" altLang="zh-CN" dirty="0"/>
          </a:p>
          <a:p>
            <a:r>
              <a:rPr lang="zh-CN" altLang="en-US" dirty="0" smtClean="0"/>
              <a:t>美国职业信息网站</a:t>
            </a:r>
            <a:r>
              <a:rPr lang="en-US" altLang="zh-CN" dirty="0" smtClean="0"/>
              <a:t>O*NET</a:t>
            </a:r>
            <a:r>
              <a:rPr lang="zh-CN" altLang="en-US" dirty="0" smtClean="0"/>
              <a:t>对职业的描述：</a:t>
            </a:r>
            <a:endParaRPr lang="en-US" altLang="zh-CN" dirty="0" smtClean="0"/>
          </a:p>
          <a:p>
            <a:r>
              <a:rPr lang="zh-CN" altLang="en-US" dirty="0" smtClean="0"/>
              <a:t>经验要求：培训经验、证书等。</a:t>
            </a:r>
            <a:endParaRPr lang="en-US" altLang="zh-CN" dirty="0" smtClean="0"/>
          </a:p>
          <a:p>
            <a:r>
              <a:rPr lang="zh-CN" altLang="en-US" dirty="0" smtClean="0"/>
              <a:t>职业要求：组织环境、工作环境等。</a:t>
            </a:r>
            <a:endParaRPr lang="en-US" altLang="zh-CN" dirty="0" smtClean="0"/>
          </a:p>
          <a:p>
            <a:r>
              <a:rPr lang="zh-CN" altLang="en-US" dirty="0" smtClean="0"/>
              <a:t>职业特定要求：知识技能、任务等。</a:t>
            </a:r>
            <a:endParaRPr lang="en-US" altLang="zh-CN" dirty="0" smtClean="0"/>
          </a:p>
          <a:p>
            <a:r>
              <a:rPr lang="zh-CN" altLang="en-US" dirty="0" smtClean="0"/>
              <a:t>职业特征：市场信息、职业前景、工资等。</a:t>
            </a:r>
            <a:endParaRPr lang="en-US" altLang="zh-CN" dirty="0" smtClean="0"/>
          </a:p>
          <a:p>
            <a:r>
              <a:rPr lang="zh-CN" altLang="en-US" dirty="0" smtClean="0"/>
              <a:t>工作者要求：基本技能、综合知识等。</a:t>
            </a:r>
            <a:endParaRPr lang="en-US" altLang="zh-CN" dirty="0" smtClean="0"/>
          </a:p>
          <a:p>
            <a:r>
              <a:rPr lang="zh-CN" altLang="en-US" dirty="0" smtClean="0"/>
              <a:t>工作者兴趣：能力、兴趣、工作风格。</a:t>
            </a:r>
            <a:endParaRPr lang="en-US" altLang="zh-CN" dirty="0" smtClean="0"/>
          </a:p>
          <a:p>
            <a:endParaRPr lang="zh-CN" altLang="en-US" dirty="0"/>
          </a:p>
        </p:txBody>
      </p:sp>
    </p:spTree>
    <p:extLst>
      <p:ext uri="{BB962C8B-B14F-4D97-AF65-F5344CB8AC3E}">
        <p14:creationId xmlns:p14="http://schemas.microsoft.com/office/powerpoint/2010/main" val="30822719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职业</a:t>
            </a:r>
            <a:r>
              <a:rPr lang="en-US" altLang="zh-CN" dirty="0" smtClean="0"/>
              <a:t/>
            </a:r>
            <a:br>
              <a:rPr lang="en-US" altLang="zh-CN" dirty="0" smtClean="0"/>
            </a:br>
            <a:r>
              <a:rPr lang="zh-CN" altLang="en-US" dirty="0" smtClean="0"/>
              <a:t>决策</a:t>
            </a:r>
            <a:r>
              <a:rPr lang="en-US" altLang="zh-CN" dirty="0" smtClean="0"/>
              <a:t/>
            </a:r>
            <a:br>
              <a:rPr lang="en-US" altLang="zh-CN" dirty="0" smtClean="0"/>
            </a:br>
            <a:r>
              <a:rPr lang="zh-CN" altLang="en-US" dirty="0" smtClean="0"/>
              <a:t>过程</a:t>
            </a:r>
            <a:endParaRPr lang="zh-CN" altLang="en-US" dirty="0"/>
          </a:p>
        </p:txBody>
      </p:sp>
      <p:sp>
        <p:nvSpPr>
          <p:cNvPr id="4" name="文本占位符 3"/>
          <p:cNvSpPr>
            <a:spLocks noGrp="1"/>
          </p:cNvSpPr>
          <p:nvPr>
            <p:ph type="body" sz="quarter" idx="14"/>
          </p:nvPr>
        </p:nvSpPr>
        <p:spPr/>
        <p:txBody>
          <a:bodyPr/>
          <a:lstStyle/>
          <a:p>
            <a:r>
              <a:rPr lang="en-US" altLang="zh-CN" dirty="0" smtClean="0"/>
              <a:t>PIC</a:t>
            </a:r>
            <a:r>
              <a:rPr lang="zh-CN" altLang="en-US" dirty="0" smtClean="0"/>
              <a:t>模型</a:t>
            </a:r>
            <a:endParaRPr lang="zh-CN" altLang="en-US" dirty="0"/>
          </a:p>
        </p:txBody>
      </p:sp>
      <p:sp>
        <p:nvSpPr>
          <p:cNvPr id="5" name="内容占位符 4"/>
          <p:cNvSpPr>
            <a:spLocks noGrp="1"/>
          </p:cNvSpPr>
          <p:nvPr>
            <p:ph sz="quarter" idx="16"/>
          </p:nvPr>
        </p:nvSpPr>
        <p:spPr>
          <a:xfrm>
            <a:off x="3519488" y="423863"/>
            <a:ext cx="5337175" cy="6327457"/>
          </a:xfrm>
        </p:spPr>
        <p:txBody>
          <a:bodyPr anchor="t">
            <a:normAutofit lnSpcReduction="10000"/>
          </a:bodyPr>
          <a:lstStyle/>
          <a:p>
            <a:r>
              <a:rPr lang="zh-CN" altLang="en-US" dirty="0" smtClean="0"/>
              <a:t>根据不同的目的</a:t>
            </a:r>
            <a:r>
              <a:rPr lang="zh-CN" altLang="en-US" dirty="0"/>
              <a:t>、过程和结果将职业决策过程分解成三个主要的阶段</a:t>
            </a:r>
            <a:r>
              <a:rPr lang="en-US" altLang="zh-CN" dirty="0" smtClean="0"/>
              <a:t>:</a:t>
            </a:r>
          </a:p>
          <a:p>
            <a:endParaRPr lang="en-US" altLang="zh-CN" dirty="0" smtClean="0"/>
          </a:p>
          <a:p>
            <a:r>
              <a:rPr lang="zh-CN" altLang="en-US" dirty="0" smtClean="0"/>
              <a:t>排除</a:t>
            </a:r>
            <a:r>
              <a:rPr lang="zh-CN" altLang="en-US" dirty="0"/>
              <a:t>阶段</a:t>
            </a:r>
            <a:r>
              <a:rPr lang="en-US" altLang="zh-CN" dirty="0"/>
              <a:t>(</a:t>
            </a:r>
            <a:r>
              <a:rPr lang="en-US" altLang="zh-CN" dirty="0" smtClean="0"/>
              <a:t>Prescreen-</a:t>
            </a:r>
            <a:r>
              <a:rPr lang="en-US" altLang="zh-CN" dirty="0" err="1" smtClean="0"/>
              <a:t>ing</a:t>
            </a:r>
            <a:r>
              <a:rPr lang="en-US" altLang="zh-CN" dirty="0" smtClean="0"/>
              <a:t>)——</a:t>
            </a:r>
            <a:r>
              <a:rPr lang="zh-CN" altLang="en-US" dirty="0" smtClean="0"/>
              <a:t>基于理想工作描述、你的工作技能分析、价值观、教育所需时间费用和地点等缩减方案。</a:t>
            </a:r>
            <a:endParaRPr lang="en-US" altLang="zh-CN" dirty="0" smtClean="0"/>
          </a:p>
          <a:p>
            <a:endParaRPr lang="en-US" altLang="zh-CN" dirty="0" smtClean="0"/>
          </a:p>
          <a:p>
            <a:r>
              <a:rPr lang="zh-CN" altLang="en-US" dirty="0" smtClean="0"/>
              <a:t>深度</a:t>
            </a:r>
            <a:r>
              <a:rPr lang="zh-CN" altLang="en-US" dirty="0"/>
              <a:t>探索阶段</a:t>
            </a:r>
            <a:r>
              <a:rPr lang="en-US" altLang="zh-CN" dirty="0"/>
              <a:t>(In-depth exploration</a:t>
            </a:r>
            <a:r>
              <a:rPr lang="en-US" altLang="zh-CN" dirty="0" smtClean="0"/>
              <a:t>)——</a:t>
            </a:r>
            <a:r>
              <a:rPr lang="zh-CN" altLang="en-US" dirty="0" smtClean="0"/>
              <a:t>检查方案与个人偏好的符合程度。</a:t>
            </a:r>
            <a:endParaRPr lang="en-US" altLang="zh-CN" dirty="0" smtClean="0"/>
          </a:p>
          <a:p>
            <a:endParaRPr lang="en-US" altLang="zh-CN" dirty="0" smtClean="0"/>
          </a:p>
          <a:p>
            <a:r>
              <a:rPr lang="zh-CN" altLang="en-US" dirty="0" smtClean="0"/>
              <a:t>选择</a:t>
            </a:r>
            <a:r>
              <a:rPr lang="zh-CN" altLang="en-US" dirty="0"/>
              <a:t>阶段</a:t>
            </a:r>
            <a:r>
              <a:rPr lang="en-US" altLang="zh-CN" dirty="0"/>
              <a:t>(Choice</a:t>
            </a:r>
            <a:r>
              <a:rPr lang="en-US" altLang="zh-CN" dirty="0" smtClean="0"/>
              <a:t>)——</a:t>
            </a:r>
            <a:r>
              <a:rPr lang="zh-CN" altLang="en-US" dirty="0"/>
              <a:t>基于对所有“合适方案”的评估和比较，挑选“最合适方案”</a:t>
            </a:r>
            <a:r>
              <a:rPr lang="zh-CN" altLang="en-US" dirty="0" smtClean="0"/>
              <a:t>。</a:t>
            </a:r>
            <a:endParaRPr lang="zh-CN" altLang="en-US" dirty="0"/>
          </a:p>
        </p:txBody>
      </p:sp>
    </p:spTree>
    <p:extLst>
      <p:ext uri="{BB962C8B-B14F-4D97-AF65-F5344CB8AC3E}">
        <p14:creationId xmlns:p14="http://schemas.microsoft.com/office/powerpoint/2010/main" val="32723050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职业</a:t>
            </a:r>
            <a:r>
              <a:rPr lang="en-US" altLang="zh-CN" dirty="0" smtClean="0"/>
              <a:t/>
            </a:r>
            <a:br>
              <a:rPr lang="en-US" altLang="zh-CN" dirty="0" smtClean="0"/>
            </a:br>
            <a:r>
              <a:rPr lang="zh-CN" altLang="en-US" dirty="0" smtClean="0"/>
              <a:t>决策</a:t>
            </a:r>
            <a:r>
              <a:rPr lang="en-US" altLang="zh-CN" dirty="0" smtClean="0"/>
              <a:t/>
            </a:r>
            <a:br>
              <a:rPr lang="en-US" altLang="zh-CN" dirty="0" smtClean="0"/>
            </a:br>
            <a:r>
              <a:rPr lang="zh-CN" altLang="en-US" dirty="0"/>
              <a:t>过程</a:t>
            </a:r>
          </a:p>
        </p:txBody>
      </p:sp>
      <p:sp>
        <p:nvSpPr>
          <p:cNvPr id="3" name="文本占位符 2"/>
          <p:cNvSpPr>
            <a:spLocks noGrp="1"/>
          </p:cNvSpPr>
          <p:nvPr>
            <p:ph type="body" sz="quarter" idx="14"/>
          </p:nvPr>
        </p:nvSpPr>
        <p:spPr/>
        <p:txBody>
          <a:bodyPr/>
          <a:lstStyle/>
          <a:p>
            <a:r>
              <a:rPr lang="zh-CN" altLang="en-US" dirty="0" smtClean="0"/>
              <a:t>平衡单法</a:t>
            </a:r>
            <a:endParaRPr lang="zh-CN" altLang="en-US" dirty="0"/>
          </a:p>
        </p:txBody>
      </p:sp>
      <p:sp>
        <p:nvSpPr>
          <p:cNvPr id="4" name="内容占位符 3"/>
          <p:cNvSpPr>
            <a:spLocks noGrp="1"/>
          </p:cNvSpPr>
          <p:nvPr>
            <p:ph sz="quarter" idx="16"/>
          </p:nvPr>
        </p:nvSpPr>
        <p:spPr/>
        <p:txBody>
          <a:bodyPr>
            <a:normAutofit fontScale="92500"/>
          </a:bodyPr>
          <a:lstStyle/>
          <a:p>
            <a:r>
              <a:rPr lang="zh-CN" altLang="en-US" dirty="0"/>
              <a:t> 卡茨</a:t>
            </a:r>
            <a:r>
              <a:rPr lang="en-US" altLang="zh-CN" dirty="0"/>
              <a:t>(Katz,  1966</a:t>
            </a:r>
            <a:r>
              <a:rPr lang="en-US" altLang="zh-CN" dirty="0" smtClean="0"/>
              <a:t>)</a:t>
            </a:r>
            <a:r>
              <a:rPr lang="zh-CN" altLang="en-US" dirty="0" smtClean="0"/>
              <a:t> 提出</a:t>
            </a:r>
            <a:r>
              <a:rPr lang="zh-CN" altLang="en-US" dirty="0"/>
              <a:t>的</a:t>
            </a:r>
            <a:r>
              <a:rPr lang="zh-CN" altLang="en-US" dirty="0" smtClean="0"/>
              <a:t>职业决策理论强调</a:t>
            </a:r>
            <a:r>
              <a:rPr lang="zh-CN" altLang="en-US" dirty="0"/>
              <a:t>职业</a:t>
            </a:r>
            <a:r>
              <a:rPr lang="zh-CN" altLang="en-US" dirty="0" smtClean="0"/>
              <a:t>价值观</a:t>
            </a:r>
            <a:r>
              <a:rPr lang="zh-CN" altLang="en-US" dirty="0"/>
              <a:t>对职业决策的影响。卡茨认为职业价值观是职业选择中知觉、需要及口标的综合。</a:t>
            </a:r>
          </a:p>
          <a:p>
            <a:r>
              <a:rPr lang="zh-CN" altLang="en-US" dirty="0"/>
              <a:t>决策者应列出自己的主导价值清单，并对它们进行量化。对每一种选择，决策者要</a:t>
            </a:r>
            <a:r>
              <a:rPr lang="zh-CN" altLang="en-US" dirty="0" smtClean="0"/>
              <a:t>估计“回报强度系数”</a:t>
            </a:r>
            <a:r>
              <a:rPr lang="zh-CN" altLang="en-US" dirty="0"/>
              <a:t>，即每种选择满足主观价值需求的可能性。用“回报强度系数”与</a:t>
            </a:r>
            <a:r>
              <a:rPr lang="zh-CN" altLang="en-US" dirty="0" smtClean="0"/>
              <a:t>各种价值</a:t>
            </a:r>
            <a:r>
              <a:rPr lang="zh-CN" altLang="en-US" dirty="0"/>
              <a:t>大小相乘，其总和可显示每一选择的“回报价值”。“回报价值”与实现该选择的</a:t>
            </a:r>
            <a:r>
              <a:rPr lang="zh-CN" altLang="en-US" dirty="0" smtClean="0"/>
              <a:t>机率</a:t>
            </a:r>
            <a:r>
              <a:rPr lang="zh-CN" altLang="en-US" dirty="0"/>
              <a:t>相乘得到“期望效用价值”。决策策略应该是挑选具有最大“期望效用价值”的</a:t>
            </a:r>
            <a:r>
              <a:rPr lang="zh-CN" altLang="en-US" dirty="0" smtClean="0"/>
              <a:t>选择对象</a:t>
            </a:r>
            <a:r>
              <a:rPr lang="zh-CN" altLang="en-US" dirty="0"/>
              <a:t>。 </a:t>
            </a:r>
            <a:endParaRPr lang="en-US" altLang="zh-CN" dirty="0" smtClean="0"/>
          </a:p>
          <a:p>
            <a:r>
              <a:rPr lang="zh-CN" altLang="en-US" dirty="0" smtClean="0"/>
              <a:t>平衡</a:t>
            </a:r>
            <a:r>
              <a:rPr lang="zh-CN" altLang="en-US" dirty="0"/>
              <a:t>单法就是基于卡茨的职业决策理论最简单的一种生涯决策技术</a:t>
            </a:r>
            <a:r>
              <a:rPr lang="zh-CN" altLang="en-US" dirty="0" smtClean="0"/>
              <a:t>。</a:t>
            </a:r>
            <a:endParaRPr lang="zh-CN" altLang="en-US" dirty="0"/>
          </a:p>
        </p:txBody>
      </p:sp>
    </p:spTree>
    <p:extLst>
      <p:ext uri="{BB962C8B-B14F-4D97-AF65-F5344CB8AC3E}">
        <p14:creationId xmlns:p14="http://schemas.microsoft.com/office/powerpoint/2010/main" val="10432912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a:t>
            </a:r>
            <a:r>
              <a:rPr lang="en-US" altLang="zh-CN" dirty="0" smtClean="0"/>
              <a:t>/</a:t>
            </a:r>
            <a:r>
              <a:rPr lang="en-US" altLang="zh-CN" dirty="0"/>
              <a:t/>
            </a:r>
            <a:br>
              <a:rPr lang="en-US" altLang="zh-CN" dirty="0"/>
            </a:br>
            <a:r>
              <a:rPr lang="zh-CN" altLang="en-US" dirty="0" smtClean="0"/>
              <a:t>决策平衡单</a:t>
            </a:r>
            <a:endParaRPr lang="zh-CN" altLang="en-US" dirty="0"/>
          </a:p>
        </p:txBody>
      </p:sp>
      <p:sp>
        <p:nvSpPr>
          <p:cNvPr id="4" name="内容占位符 3"/>
          <p:cNvSpPr>
            <a:spLocks noGrp="1"/>
          </p:cNvSpPr>
          <p:nvPr>
            <p:ph sz="quarter" idx="14"/>
          </p:nvPr>
        </p:nvSpPr>
        <p:spPr/>
        <p:txBody>
          <a:bodyPr>
            <a:normAutofit/>
          </a:bodyPr>
          <a:lstStyle/>
          <a:p>
            <a:r>
              <a:rPr lang="zh-CN" altLang="en-US" dirty="0" smtClean="0"/>
              <a:t>使用</a:t>
            </a:r>
            <a:r>
              <a:rPr lang="zh-CN" altLang="en-US" dirty="0"/>
              <a:t>说明</a:t>
            </a:r>
            <a:r>
              <a:rPr lang="en-US" altLang="zh-CN" dirty="0"/>
              <a:t>:</a:t>
            </a:r>
          </a:p>
          <a:p>
            <a:r>
              <a:rPr lang="zh-CN" altLang="en-US" dirty="0" smtClean="0"/>
              <a:t>以下</a:t>
            </a:r>
            <a:r>
              <a:rPr lang="zh-CN" altLang="en-US" dirty="0"/>
              <a:t>各项，根据对你的重要程度</a:t>
            </a:r>
            <a:r>
              <a:rPr lang="zh-CN" altLang="en-US" dirty="0" smtClean="0"/>
              <a:t>，在“权重”</a:t>
            </a:r>
            <a:r>
              <a:rPr lang="zh-CN" altLang="en-US" dirty="0"/>
              <a:t>栏口下按</a:t>
            </a:r>
            <a:r>
              <a:rPr lang="en-US" altLang="zh-CN" dirty="0" smtClean="0"/>
              <a:t>1~5</a:t>
            </a:r>
            <a:r>
              <a:rPr lang="zh-CN" altLang="en-US" dirty="0" smtClean="0"/>
              <a:t>打分</a:t>
            </a:r>
            <a:r>
              <a:rPr lang="zh-CN" altLang="en-US" dirty="0"/>
              <a:t>，重要程度越</a:t>
            </a:r>
            <a:r>
              <a:rPr lang="zh-CN" altLang="en-US" dirty="0" smtClean="0"/>
              <a:t>高分值</a:t>
            </a:r>
            <a:r>
              <a:rPr lang="zh-CN" altLang="en-US" dirty="0"/>
              <a:t>越高。如果你现在有</a:t>
            </a:r>
            <a:r>
              <a:rPr lang="en-US" altLang="zh-CN" dirty="0"/>
              <a:t>2</a:t>
            </a:r>
            <a:r>
              <a:rPr lang="zh-CN" altLang="en-US" dirty="0"/>
              <a:t>个以上的职业选择，则对这些选择都进行得分评估，</a:t>
            </a:r>
            <a:r>
              <a:rPr lang="zh-CN" altLang="en-US" dirty="0" smtClean="0"/>
              <a:t>填</a:t>
            </a:r>
            <a:r>
              <a:rPr lang="zh-CN" altLang="en-US" dirty="0"/>
              <a:t>入</a:t>
            </a:r>
            <a:r>
              <a:rPr lang="zh-CN" altLang="en-US" dirty="0" smtClean="0"/>
              <a:t>“打分”列，</a:t>
            </a:r>
            <a:r>
              <a:rPr lang="zh-CN" altLang="en-US" dirty="0"/>
              <a:t>将打分乘以权重，得出加权得分。最后可以根据各选项加权得分合计</a:t>
            </a:r>
            <a:r>
              <a:rPr lang="zh-CN" altLang="en-US" dirty="0" smtClean="0"/>
              <a:t>，协助</a:t>
            </a:r>
            <a:r>
              <a:rPr lang="zh-CN" altLang="en-US" dirty="0"/>
              <a:t>你进行决策。</a:t>
            </a:r>
          </a:p>
          <a:p>
            <a:r>
              <a:rPr lang="zh-CN" altLang="en-US" dirty="0" smtClean="0"/>
              <a:t>举例</a:t>
            </a:r>
            <a:r>
              <a:rPr lang="en-US" altLang="zh-CN" dirty="0"/>
              <a:t>:</a:t>
            </a:r>
          </a:p>
          <a:p>
            <a:r>
              <a:rPr lang="zh-CN" altLang="en-US" dirty="0" smtClean="0"/>
              <a:t>收入对</a:t>
            </a:r>
            <a:r>
              <a:rPr lang="zh-CN" altLang="en-US" dirty="0"/>
              <a:t>我来说比较重要，我给</a:t>
            </a:r>
            <a:r>
              <a:rPr lang="zh-CN" altLang="en-US" dirty="0" smtClean="0"/>
              <a:t>收入赋予</a:t>
            </a:r>
            <a:r>
              <a:rPr lang="en-US" altLang="zh-CN" dirty="0"/>
              <a:t>4</a:t>
            </a:r>
            <a:r>
              <a:rPr lang="zh-CN" altLang="en-US" dirty="0"/>
              <a:t>分的权重。</a:t>
            </a:r>
            <a:r>
              <a:rPr lang="zh-CN" altLang="en-US" dirty="0" smtClean="0"/>
              <a:t>我目前</a:t>
            </a:r>
            <a:r>
              <a:rPr lang="zh-CN" altLang="en-US" dirty="0"/>
              <a:t>的工作，</a:t>
            </a:r>
            <a:r>
              <a:rPr lang="zh-CN" altLang="en-US" dirty="0" smtClean="0"/>
              <a:t>收入值达到了</a:t>
            </a:r>
            <a:r>
              <a:rPr lang="en-US" altLang="zh-CN" dirty="0" smtClean="0"/>
              <a:t>5</a:t>
            </a:r>
            <a:r>
              <a:rPr lang="zh-CN" altLang="en-US" dirty="0"/>
              <a:t>分，则加权得分为</a:t>
            </a:r>
            <a:r>
              <a:rPr lang="en-US" altLang="zh-CN" dirty="0"/>
              <a:t>20</a:t>
            </a:r>
            <a:r>
              <a:rPr lang="zh-CN" altLang="en-US" dirty="0"/>
              <a:t>。新的工作收人不</a:t>
            </a:r>
            <a:r>
              <a:rPr lang="zh-CN" altLang="en-US" dirty="0" smtClean="0"/>
              <a:t>高，只</a:t>
            </a:r>
            <a:r>
              <a:rPr lang="zh-CN" altLang="en-US" dirty="0"/>
              <a:t>达到</a:t>
            </a:r>
            <a:r>
              <a:rPr lang="en-US" altLang="zh-CN" dirty="0"/>
              <a:t>3</a:t>
            </a:r>
            <a:r>
              <a:rPr lang="zh-CN" altLang="en-US" dirty="0"/>
              <a:t>分，则新工作此项的加权得分</a:t>
            </a:r>
            <a:r>
              <a:rPr lang="zh-CN" altLang="en-US" dirty="0" smtClean="0"/>
              <a:t>为</a:t>
            </a:r>
            <a:r>
              <a:rPr lang="en-US" altLang="zh-CN" dirty="0" smtClean="0"/>
              <a:t>16</a:t>
            </a:r>
            <a:r>
              <a:rPr lang="zh-CN" altLang="en-US" dirty="0" smtClean="0"/>
              <a:t>分。</a:t>
            </a:r>
            <a:endParaRPr lang="zh-CN" altLang="en-US" dirty="0"/>
          </a:p>
        </p:txBody>
      </p:sp>
      <p:sp>
        <p:nvSpPr>
          <p:cNvPr id="5" name="文本占位符 3"/>
          <p:cNvSpPr txBox="1">
            <a:spLocks/>
          </p:cNvSpPr>
          <p:nvPr/>
        </p:nvSpPr>
        <p:spPr>
          <a:xfrm rot="19591016">
            <a:off x="64534" y="2093161"/>
            <a:ext cx="516310" cy="389262"/>
          </a:xfrm>
          <a:prstGeom prst="triangle">
            <a:avLst/>
          </a:prstGeom>
          <a:pattFill prst="dkUpDiag">
            <a:fgClr>
              <a:schemeClr val="accent1"/>
            </a:fgClr>
            <a:bgClr>
              <a:schemeClr val="bg1"/>
            </a:bgClr>
          </a:pattFill>
        </p:spPr>
        <p:txBody>
          <a:bodyPr vert="horz" lIns="91440" tIns="45720" rIns="91440" bIns="45720" rtlCol="0" anchor="ctr">
            <a:normAutofit fontScale="25000" lnSpcReduction="20000"/>
          </a:bodyPr>
          <a:lstStyle>
            <a:lvl1pPr marL="0" indent="0" algn="l" defTabSz="385753" rtl="0" eaLnBrk="1" latinLnBrk="0" hangingPunct="1">
              <a:lnSpc>
                <a:spcPct val="110000"/>
              </a:lnSpc>
              <a:spcBef>
                <a:spcPts val="760"/>
              </a:spcBef>
              <a:spcAft>
                <a:spcPts val="0"/>
              </a:spcAft>
              <a:buClr>
                <a:schemeClr val="bg1"/>
              </a:buClr>
              <a:buSzPct val="70000"/>
              <a:buFont typeface="微软雅黑" panose="020B0503020204020204" pitchFamily="34" charset="-122"/>
              <a:buNone/>
              <a:defRPr sz="2400" kern="1200" baseline="0">
                <a:solidFill>
                  <a:schemeClr val="bg1"/>
                </a:solidFill>
                <a:latin typeface="+mj-ea"/>
                <a:ea typeface="+mj-ea"/>
                <a:cs typeface="+mn-cs"/>
              </a:defRPr>
            </a:lvl1pPr>
            <a:lvl2pPr marL="150685" indent="-150685" algn="just" defTabSz="385753" rtl="0" eaLnBrk="1" latinLnBrk="0" hangingPunct="1">
              <a:lnSpc>
                <a:spcPct val="150000"/>
              </a:lnSpc>
              <a:spcBef>
                <a:spcPts val="0"/>
              </a:spcBef>
              <a:spcAft>
                <a:spcPts val="254"/>
              </a:spcAft>
              <a:buClr>
                <a:schemeClr val="bg1">
                  <a:lumMod val="40000"/>
                  <a:lumOff val="60000"/>
                </a:schemeClr>
              </a:buClr>
              <a:buSzPct val="55000"/>
              <a:buFont typeface="幼圆" panose="02010509060101010101" pitchFamily="49" charset="-122"/>
              <a:buChar char="⊿"/>
              <a:defRPr sz="2000" kern="1200" baseline="0">
                <a:solidFill>
                  <a:schemeClr val="bg1"/>
                </a:solidFill>
                <a:latin typeface="+mn-ea"/>
                <a:ea typeface="+mn-ea"/>
                <a:cs typeface="+mn-cs"/>
              </a:defRPr>
            </a:lvl2pPr>
            <a:lvl3pPr marL="482192"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3pPr>
            <a:lvl4pPr marL="675068"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4pPr>
            <a:lvl5pPr marL="867944"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endParaRPr lang="zh-CN" altLang="en-US" dirty="0"/>
          </a:p>
        </p:txBody>
      </p:sp>
      <p:sp>
        <p:nvSpPr>
          <p:cNvPr id="6" name="文本占位符 3"/>
          <p:cNvSpPr txBox="1">
            <a:spLocks/>
          </p:cNvSpPr>
          <p:nvPr/>
        </p:nvSpPr>
        <p:spPr>
          <a:xfrm rot="19591016">
            <a:off x="-186" y="4678946"/>
            <a:ext cx="516310" cy="389262"/>
          </a:xfrm>
          <a:prstGeom prst="triangle">
            <a:avLst/>
          </a:prstGeom>
          <a:pattFill prst="dkUpDiag">
            <a:fgClr>
              <a:schemeClr val="accent1"/>
            </a:fgClr>
            <a:bgClr>
              <a:schemeClr val="bg1"/>
            </a:bgClr>
          </a:pattFill>
        </p:spPr>
        <p:txBody>
          <a:bodyPr vert="horz" lIns="91440" tIns="45720" rIns="91440" bIns="45720" rtlCol="0" anchor="ctr">
            <a:normAutofit fontScale="25000" lnSpcReduction="20000"/>
          </a:bodyPr>
          <a:lstStyle>
            <a:lvl1pPr marL="0" indent="0" algn="l" defTabSz="385753" rtl="0" eaLnBrk="1" latinLnBrk="0" hangingPunct="1">
              <a:lnSpc>
                <a:spcPct val="110000"/>
              </a:lnSpc>
              <a:spcBef>
                <a:spcPts val="760"/>
              </a:spcBef>
              <a:spcAft>
                <a:spcPts val="0"/>
              </a:spcAft>
              <a:buClr>
                <a:schemeClr val="bg1"/>
              </a:buClr>
              <a:buSzPct val="70000"/>
              <a:buFont typeface="微软雅黑" panose="020B0503020204020204" pitchFamily="34" charset="-122"/>
              <a:buNone/>
              <a:defRPr sz="2400" kern="1200" baseline="0">
                <a:solidFill>
                  <a:schemeClr val="bg1"/>
                </a:solidFill>
                <a:latin typeface="+mj-ea"/>
                <a:ea typeface="+mj-ea"/>
                <a:cs typeface="+mn-cs"/>
              </a:defRPr>
            </a:lvl1pPr>
            <a:lvl2pPr marL="150685" indent="-150685" algn="just" defTabSz="385753" rtl="0" eaLnBrk="1" latinLnBrk="0" hangingPunct="1">
              <a:lnSpc>
                <a:spcPct val="150000"/>
              </a:lnSpc>
              <a:spcBef>
                <a:spcPts val="0"/>
              </a:spcBef>
              <a:spcAft>
                <a:spcPts val="254"/>
              </a:spcAft>
              <a:buClr>
                <a:schemeClr val="bg1">
                  <a:lumMod val="40000"/>
                  <a:lumOff val="60000"/>
                </a:schemeClr>
              </a:buClr>
              <a:buSzPct val="55000"/>
              <a:buFont typeface="幼圆" panose="02010509060101010101" pitchFamily="49" charset="-122"/>
              <a:buChar char="⊿"/>
              <a:defRPr sz="2000" kern="1200" baseline="0">
                <a:solidFill>
                  <a:schemeClr val="bg1"/>
                </a:solidFill>
                <a:latin typeface="+mn-ea"/>
                <a:ea typeface="+mn-ea"/>
                <a:cs typeface="+mn-cs"/>
              </a:defRPr>
            </a:lvl2pPr>
            <a:lvl3pPr marL="482192"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3pPr>
            <a:lvl4pPr marL="675068"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4pPr>
            <a:lvl5pPr marL="867944"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endParaRPr lang="zh-CN" altLang="en-US" dirty="0"/>
          </a:p>
        </p:txBody>
      </p:sp>
    </p:spTree>
    <p:extLst>
      <p:ext uri="{BB962C8B-B14F-4D97-AF65-F5344CB8AC3E}">
        <p14:creationId xmlns:p14="http://schemas.microsoft.com/office/powerpoint/2010/main" val="32885853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决策平衡单</a:t>
            </a:r>
            <a:endParaRPr lang="zh-CN" altLang="en-US" dirty="0"/>
          </a:p>
        </p:txBody>
      </p:sp>
      <p:graphicFrame>
        <p:nvGraphicFramePr>
          <p:cNvPr id="5" name="内容占位符 4"/>
          <p:cNvGraphicFramePr>
            <a:graphicFrameLocks noGrp="1"/>
          </p:cNvGraphicFramePr>
          <p:nvPr>
            <p:ph sz="quarter" idx="14"/>
            <p:extLst>
              <p:ext uri="{D42A27DB-BD31-4B8C-83A1-F6EECF244321}">
                <p14:modId xmlns:p14="http://schemas.microsoft.com/office/powerpoint/2010/main" val="3017969942"/>
              </p:ext>
            </p:extLst>
          </p:nvPr>
        </p:nvGraphicFramePr>
        <p:xfrm>
          <a:off x="518564" y="1952019"/>
          <a:ext cx="8106872" cy="4637220"/>
        </p:xfrm>
        <a:graphic>
          <a:graphicData uri="http://schemas.openxmlformats.org/drawingml/2006/table">
            <a:tbl>
              <a:tblPr firstRow="1" bandRow="1">
                <a:tableStyleId>{D113A9D2-9D6B-4929-AA2D-F23B5EE8CBE7}</a:tableStyleId>
              </a:tblPr>
              <a:tblGrid>
                <a:gridCol w="1967572"/>
                <a:gridCol w="435016"/>
                <a:gridCol w="950714"/>
                <a:gridCol w="950714"/>
                <a:gridCol w="950714"/>
                <a:gridCol w="950714"/>
                <a:gridCol w="950714"/>
                <a:gridCol w="950714"/>
              </a:tblGrid>
              <a:tr h="324000">
                <a:tc rowSpan="2">
                  <a:txBody>
                    <a:bodyPr/>
                    <a:lstStyle/>
                    <a:p>
                      <a:pPr algn="ctr"/>
                      <a:r>
                        <a:rPr lang="zh-CN" altLang="en-US" sz="1600" dirty="0" smtClean="0">
                          <a:solidFill>
                            <a:schemeClr val="bg1"/>
                          </a:solidFill>
                          <a:latin typeface="+mj-ea"/>
                          <a:ea typeface="+mj-ea"/>
                        </a:rPr>
                        <a:t>考虑因素</a:t>
                      </a:r>
                      <a:r>
                        <a:rPr lang="en-US" altLang="zh-CN" sz="1600" dirty="0" smtClean="0">
                          <a:solidFill>
                            <a:schemeClr val="bg1"/>
                          </a:solidFill>
                          <a:latin typeface="+mj-ea"/>
                          <a:ea typeface="+mj-ea"/>
                        </a:rPr>
                        <a:t>/</a:t>
                      </a:r>
                    </a:p>
                    <a:p>
                      <a:pPr algn="ctr"/>
                      <a:r>
                        <a:rPr lang="zh-CN" altLang="en-US" sz="1600" dirty="0" smtClean="0">
                          <a:solidFill>
                            <a:schemeClr val="bg1"/>
                          </a:solidFill>
                          <a:latin typeface="+mj-ea"/>
                          <a:ea typeface="+mj-ea"/>
                        </a:rPr>
                        <a:t>选择项目</a:t>
                      </a: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CN" altLang="en-US" sz="1600" dirty="0" smtClean="0">
                          <a:solidFill>
                            <a:schemeClr val="bg1"/>
                          </a:solidFill>
                          <a:latin typeface="+mj-ea"/>
                          <a:ea typeface="+mj-ea"/>
                        </a:rPr>
                        <a:t>权重</a:t>
                      </a:r>
                      <a:endParaRPr lang="zh-CN" altLang="en-US" sz="1600" b="0" dirty="0">
                        <a:solidFill>
                          <a:schemeClr val="bg1"/>
                        </a:solidFill>
                        <a:latin typeface="+mj-ea"/>
                        <a:ea typeface="+mj-ea"/>
                      </a:endParaRPr>
                    </a:p>
                  </a:txBody>
                  <a:tcPr marL="95963" marR="95963" marT="43695" marB="4369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zh-CN" altLang="en-US" sz="1600" dirty="0" smtClean="0">
                          <a:solidFill>
                            <a:schemeClr val="bg1"/>
                          </a:solidFill>
                          <a:latin typeface="+mj-ea"/>
                          <a:ea typeface="+mj-ea"/>
                        </a:rPr>
                        <a:t>职业选择</a:t>
                      </a:r>
                      <a:r>
                        <a:rPr lang="en-US" altLang="zh-CN" sz="1600" dirty="0" smtClean="0">
                          <a:solidFill>
                            <a:schemeClr val="bg1"/>
                          </a:solidFill>
                          <a:latin typeface="+mj-ea"/>
                          <a:ea typeface="+mj-ea"/>
                        </a:rPr>
                        <a:t>1</a:t>
                      </a:r>
                      <a:endParaRPr lang="zh-CN" altLang="en-US" sz="1600" b="0" dirty="0">
                        <a:solidFill>
                          <a:schemeClr val="bg1"/>
                        </a:solidFill>
                        <a:latin typeface="+mj-ea"/>
                        <a:ea typeface="+mj-ea"/>
                      </a:endParaRPr>
                    </a:p>
                  </a:txBody>
                  <a:tcPr marL="95963" marR="95963" marT="43695" marB="43695">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800" b="0" dirty="0">
                        <a:latin typeface="+mj-ea"/>
                        <a:ea typeface="+mj-ea"/>
                      </a:endParaRPr>
                    </a:p>
                  </a:txBody>
                  <a:tcPr/>
                </a:tc>
                <a:tc gridSpan="2">
                  <a:txBody>
                    <a:bodyPr/>
                    <a:lstStyle/>
                    <a:p>
                      <a:pPr algn="ctr"/>
                      <a:r>
                        <a:rPr lang="zh-CN" altLang="en-US" sz="1600" dirty="0" smtClean="0">
                          <a:solidFill>
                            <a:schemeClr val="bg1"/>
                          </a:solidFill>
                          <a:latin typeface="+mj-ea"/>
                          <a:ea typeface="+mj-ea"/>
                        </a:rPr>
                        <a:t>职业选择</a:t>
                      </a:r>
                      <a:r>
                        <a:rPr lang="en-US" altLang="zh-CN" sz="1600" dirty="0" smtClean="0">
                          <a:solidFill>
                            <a:schemeClr val="bg1"/>
                          </a:solidFill>
                          <a:latin typeface="+mj-ea"/>
                          <a:ea typeface="+mj-ea"/>
                        </a:rPr>
                        <a:t>2</a:t>
                      </a: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800" b="0" dirty="0">
                        <a:latin typeface="+mj-ea"/>
                        <a:ea typeface="+mj-ea"/>
                      </a:endParaRPr>
                    </a:p>
                  </a:txBody>
                  <a:tcPr/>
                </a:tc>
                <a:tc gridSpan="2">
                  <a:txBody>
                    <a:bodyPr/>
                    <a:lstStyle/>
                    <a:p>
                      <a:pPr algn="ctr"/>
                      <a:r>
                        <a:rPr lang="zh-CN" altLang="en-US" sz="1600" dirty="0" smtClean="0">
                          <a:solidFill>
                            <a:schemeClr val="bg1"/>
                          </a:solidFill>
                          <a:latin typeface="+mj-ea"/>
                          <a:ea typeface="+mj-ea"/>
                        </a:rPr>
                        <a:t>职业选择</a:t>
                      </a:r>
                      <a:r>
                        <a:rPr lang="en-US" altLang="zh-CN" sz="1600" dirty="0" smtClean="0">
                          <a:solidFill>
                            <a:schemeClr val="bg1"/>
                          </a:solidFill>
                          <a:latin typeface="+mj-ea"/>
                          <a:ea typeface="+mj-ea"/>
                        </a:rPr>
                        <a:t>3</a:t>
                      </a: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800" b="0" dirty="0">
                        <a:latin typeface="+mj-ea"/>
                        <a:ea typeface="+mj-ea"/>
                      </a:endParaRPr>
                    </a:p>
                  </a:txBody>
                  <a:tcPr/>
                </a:tc>
              </a:tr>
              <a:tr h="324000">
                <a:tc vMerge="1">
                  <a:txBody>
                    <a:bodyPr/>
                    <a:lstStyle/>
                    <a:p>
                      <a:endParaRPr lang="zh-CN" altLang="en-US" sz="1800" b="0" dirty="0">
                        <a:latin typeface="+mj-ea"/>
                        <a:ea typeface="+mj-ea"/>
                      </a:endParaRPr>
                    </a:p>
                  </a:txBody>
                  <a:tcPr/>
                </a:tc>
                <a:tc vMerge="1">
                  <a:txBody>
                    <a:bodyPr/>
                    <a:lstStyle/>
                    <a:p>
                      <a:endParaRPr lang="zh-CN" altLang="en-US" sz="1800" b="0" dirty="0">
                        <a:latin typeface="+mj-ea"/>
                        <a:ea typeface="+mj-ea"/>
                      </a:endParaRPr>
                    </a:p>
                  </a:txBody>
                  <a:tcPr/>
                </a:tc>
                <a:tc>
                  <a:txBody>
                    <a:bodyPr/>
                    <a:lstStyle/>
                    <a:p>
                      <a:pPr algn="ctr"/>
                      <a:r>
                        <a:rPr lang="zh-CN" altLang="en-US" sz="1600" dirty="0" smtClean="0">
                          <a:solidFill>
                            <a:schemeClr val="bg1"/>
                          </a:solidFill>
                          <a:latin typeface="+mj-ea"/>
                          <a:ea typeface="+mj-ea"/>
                        </a:rPr>
                        <a:t>打分</a:t>
                      </a:r>
                      <a:endParaRPr lang="zh-CN" altLang="en-US" sz="1600" b="0" dirty="0">
                        <a:solidFill>
                          <a:schemeClr val="bg1"/>
                        </a:solidFill>
                        <a:latin typeface="+mj-ea"/>
                        <a:ea typeface="+mj-ea"/>
                      </a:endParaRPr>
                    </a:p>
                  </a:txBody>
                  <a:tcPr marL="95963" marR="95963" marT="43695" marB="43695">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600" dirty="0" smtClean="0">
                          <a:solidFill>
                            <a:schemeClr val="bg1"/>
                          </a:solidFill>
                          <a:latin typeface="+mj-ea"/>
                          <a:ea typeface="+mj-ea"/>
                        </a:rPr>
                        <a:t>加权分</a:t>
                      </a: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600" dirty="0" smtClean="0">
                          <a:solidFill>
                            <a:schemeClr val="bg1"/>
                          </a:solidFill>
                          <a:latin typeface="+mj-ea"/>
                          <a:ea typeface="+mj-ea"/>
                        </a:rPr>
                        <a:t>打分</a:t>
                      </a: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600" dirty="0" smtClean="0">
                          <a:solidFill>
                            <a:schemeClr val="bg1"/>
                          </a:solidFill>
                          <a:latin typeface="+mj-ea"/>
                          <a:ea typeface="+mj-ea"/>
                        </a:rPr>
                        <a:t>加权分</a:t>
                      </a: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600" dirty="0" smtClean="0">
                          <a:solidFill>
                            <a:schemeClr val="bg1"/>
                          </a:solidFill>
                          <a:latin typeface="+mj-ea"/>
                          <a:ea typeface="+mj-ea"/>
                        </a:rPr>
                        <a:t>打分</a:t>
                      </a: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600" dirty="0" smtClean="0">
                          <a:solidFill>
                            <a:schemeClr val="bg1"/>
                          </a:solidFill>
                          <a:latin typeface="+mj-ea"/>
                          <a:ea typeface="+mj-ea"/>
                        </a:rPr>
                        <a:t>加权分</a:t>
                      </a: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a:r>
                        <a:rPr lang="zh-CN" altLang="en-US" sz="1600" b="1" dirty="0" smtClean="0">
                          <a:solidFill>
                            <a:schemeClr val="bg1"/>
                          </a:solidFill>
                          <a:latin typeface="+mj-ea"/>
                          <a:ea typeface="+mj-ea"/>
                        </a:rPr>
                        <a:t>个人物质的得失</a:t>
                      </a:r>
                      <a:endParaRPr lang="zh-CN" altLang="en-US" sz="1600" b="1"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fontAlgn="ctr"/>
                      <a:r>
                        <a:rPr lang="zh-CN" altLang="en-US" sz="1600" u="none" strike="noStrike" dirty="0">
                          <a:solidFill>
                            <a:schemeClr val="bg1"/>
                          </a:solidFill>
                          <a:effectLst/>
                          <a:latin typeface="+mj-ea"/>
                          <a:ea typeface="+mj-ea"/>
                        </a:rPr>
                        <a:t>收入</a:t>
                      </a:r>
                      <a:endParaRPr lang="zh-CN" altLang="en-US" sz="1600" b="0" i="0" u="none" strike="noStrike" dirty="0">
                        <a:solidFill>
                          <a:schemeClr val="bg1"/>
                        </a:solidFill>
                        <a:effectLst/>
                        <a:latin typeface="+mj-ea"/>
                        <a:ea typeface="+mj-ea"/>
                      </a:endParaRPr>
                    </a:p>
                  </a:txBody>
                  <a:tcPr marL="9997" marR="9997" marT="91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fontAlgn="ctr"/>
                      <a:r>
                        <a:rPr lang="zh-CN" altLang="en-US" sz="1600" u="none" strike="noStrike" dirty="0">
                          <a:solidFill>
                            <a:schemeClr val="bg1"/>
                          </a:solidFill>
                          <a:effectLst/>
                          <a:latin typeface="+mj-ea"/>
                          <a:ea typeface="+mj-ea"/>
                        </a:rPr>
                        <a:t>工作的难易程度</a:t>
                      </a:r>
                      <a:endParaRPr lang="zh-CN" altLang="en-US" sz="1600" b="0" i="0" u="none" strike="noStrike" dirty="0">
                        <a:solidFill>
                          <a:schemeClr val="bg1"/>
                        </a:solidFill>
                        <a:effectLst/>
                        <a:latin typeface="+mj-ea"/>
                        <a:ea typeface="+mj-ea"/>
                      </a:endParaRPr>
                    </a:p>
                  </a:txBody>
                  <a:tcPr marL="9997" marR="9997" marT="91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fontAlgn="ctr"/>
                      <a:r>
                        <a:rPr lang="zh-CN" altLang="en-US" sz="1600" u="none" strike="noStrike" dirty="0">
                          <a:solidFill>
                            <a:schemeClr val="bg1"/>
                          </a:solidFill>
                          <a:effectLst/>
                          <a:latin typeface="+mj-ea"/>
                          <a:ea typeface="+mj-ea"/>
                        </a:rPr>
                        <a:t>升迁的机会</a:t>
                      </a:r>
                      <a:endParaRPr lang="zh-CN" altLang="en-US" sz="1600" b="0" i="0" u="none" strike="noStrike" dirty="0">
                        <a:solidFill>
                          <a:schemeClr val="bg1"/>
                        </a:solidFill>
                        <a:effectLst/>
                        <a:latin typeface="+mj-ea"/>
                        <a:ea typeface="+mj-ea"/>
                      </a:endParaRPr>
                    </a:p>
                  </a:txBody>
                  <a:tcPr marL="9997" marR="9997" marT="91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fontAlgn="ctr"/>
                      <a:r>
                        <a:rPr lang="zh-CN" altLang="en-US" sz="1600" u="none" strike="noStrike" dirty="0">
                          <a:solidFill>
                            <a:schemeClr val="bg1"/>
                          </a:solidFill>
                          <a:effectLst/>
                          <a:latin typeface="+mj-ea"/>
                          <a:ea typeface="+mj-ea"/>
                        </a:rPr>
                        <a:t>工作环境的安全</a:t>
                      </a:r>
                      <a:endParaRPr lang="zh-CN" altLang="en-US" sz="1600" b="0" i="0" u="none" strike="noStrike" dirty="0">
                        <a:solidFill>
                          <a:schemeClr val="bg1"/>
                        </a:solidFill>
                        <a:effectLst/>
                        <a:latin typeface="+mj-ea"/>
                        <a:ea typeface="+mj-ea"/>
                      </a:endParaRPr>
                    </a:p>
                  </a:txBody>
                  <a:tcPr marL="9997" marR="9997" marT="91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fontAlgn="ctr"/>
                      <a:r>
                        <a:rPr lang="zh-CN" altLang="en-US" sz="1600" u="none" strike="noStrike" dirty="0" smtClean="0">
                          <a:solidFill>
                            <a:schemeClr val="bg1"/>
                          </a:solidFill>
                          <a:effectLst/>
                          <a:latin typeface="+mj-ea"/>
                          <a:ea typeface="+mj-ea"/>
                        </a:rPr>
                        <a:t>休闲</a:t>
                      </a:r>
                      <a:r>
                        <a:rPr lang="zh-CN" altLang="en-US" sz="1600" u="none" strike="noStrike" dirty="0">
                          <a:solidFill>
                            <a:schemeClr val="bg1"/>
                          </a:solidFill>
                          <a:effectLst/>
                          <a:latin typeface="+mj-ea"/>
                          <a:ea typeface="+mj-ea"/>
                        </a:rPr>
                        <a:t>的时间</a:t>
                      </a:r>
                      <a:endParaRPr lang="zh-CN" altLang="en-US" sz="1600" b="0" i="0" u="none" strike="noStrike" dirty="0">
                        <a:solidFill>
                          <a:schemeClr val="bg1"/>
                        </a:solidFill>
                        <a:effectLst/>
                        <a:latin typeface="+mj-ea"/>
                        <a:ea typeface="+mj-ea"/>
                      </a:endParaRPr>
                    </a:p>
                  </a:txBody>
                  <a:tcPr marL="9997" marR="9997" marT="91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fontAlgn="ctr"/>
                      <a:r>
                        <a:rPr lang="zh-CN" altLang="en-US" sz="1600" u="none" strike="noStrike">
                          <a:solidFill>
                            <a:schemeClr val="bg1"/>
                          </a:solidFill>
                          <a:effectLst/>
                          <a:latin typeface="+mj-ea"/>
                          <a:ea typeface="+mj-ea"/>
                        </a:rPr>
                        <a:t>生活变化</a:t>
                      </a:r>
                      <a:endParaRPr lang="zh-CN" altLang="en-US" sz="1600" b="0" i="0" u="none" strike="noStrike">
                        <a:solidFill>
                          <a:schemeClr val="bg1"/>
                        </a:solidFill>
                        <a:effectLst/>
                        <a:latin typeface="+mj-ea"/>
                        <a:ea typeface="+mj-ea"/>
                      </a:endParaRPr>
                    </a:p>
                  </a:txBody>
                  <a:tcPr marL="9997" marR="9997" marT="91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fontAlgn="ctr"/>
                      <a:r>
                        <a:rPr lang="zh-CN" altLang="en-US" sz="1600" u="none" strike="noStrike">
                          <a:solidFill>
                            <a:schemeClr val="bg1"/>
                          </a:solidFill>
                          <a:effectLst/>
                          <a:latin typeface="+mj-ea"/>
                          <a:ea typeface="+mj-ea"/>
                        </a:rPr>
                        <a:t>对健康的影响</a:t>
                      </a:r>
                      <a:endParaRPr lang="zh-CN" altLang="en-US" sz="1600" b="0" i="0" u="none" strike="noStrike">
                        <a:solidFill>
                          <a:schemeClr val="bg1"/>
                        </a:solidFill>
                        <a:effectLst/>
                        <a:latin typeface="+mj-ea"/>
                        <a:ea typeface="+mj-ea"/>
                      </a:endParaRPr>
                    </a:p>
                  </a:txBody>
                  <a:tcPr marL="9997" marR="9997" marT="91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fontAlgn="ctr"/>
                      <a:r>
                        <a:rPr lang="zh-CN" altLang="en-US" sz="1600" u="none" strike="noStrike" dirty="0" smtClean="0">
                          <a:solidFill>
                            <a:schemeClr val="bg1"/>
                          </a:solidFill>
                          <a:effectLst/>
                          <a:latin typeface="+mj-ea"/>
                          <a:ea typeface="+mj-ea"/>
                        </a:rPr>
                        <a:t>就业</a:t>
                      </a:r>
                      <a:r>
                        <a:rPr lang="zh-CN" altLang="en-US" sz="1600" u="none" strike="noStrike" dirty="0">
                          <a:solidFill>
                            <a:schemeClr val="bg1"/>
                          </a:solidFill>
                          <a:effectLst/>
                          <a:latin typeface="+mj-ea"/>
                          <a:ea typeface="+mj-ea"/>
                        </a:rPr>
                        <a:t>机会</a:t>
                      </a:r>
                      <a:endParaRPr lang="zh-CN" altLang="en-US" sz="1600" b="0" i="0" u="none" strike="noStrike" dirty="0">
                        <a:solidFill>
                          <a:schemeClr val="bg1"/>
                        </a:solidFill>
                        <a:effectLst/>
                        <a:latin typeface="+mj-ea"/>
                        <a:ea typeface="+mj-ea"/>
                      </a:endParaRPr>
                    </a:p>
                  </a:txBody>
                  <a:tcPr marL="9997" marR="9997" marT="91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fontAlgn="ctr"/>
                      <a:r>
                        <a:rPr lang="zh-CN" altLang="en-US" sz="1600" b="0" i="0" u="none" strike="noStrike" dirty="0" smtClean="0">
                          <a:solidFill>
                            <a:schemeClr val="bg1"/>
                          </a:solidFill>
                          <a:effectLst/>
                          <a:latin typeface="+mj-ea"/>
                          <a:ea typeface="+mj-ea"/>
                        </a:rPr>
                        <a:t>其他</a:t>
                      </a:r>
                      <a:endParaRPr lang="zh-CN" altLang="en-US" sz="1600" b="0" i="0" u="none" strike="noStrike" dirty="0">
                        <a:solidFill>
                          <a:schemeClr val="bg1"/>
                        </a:solidFill>
                        <a:effectLst/>
                        <a:latin typeface="+mj-ea"/>
                        <a:ea typeface="+mj-ea"/>
                      </a:endParaRPr>
                    </a:p>
                  </a:txBody>
                  <a:tcPr marL="9997" marR="9997" marT="91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fontAlgn="ctr"/>
                      <a:r>
                        <a:rPr lang="en-US" altLang="zh-CN" sz="1600" b="0" i="0" u="none" strike="noStrike" dirty="0" smtClean="0">
                          <a:solidFill>
                            <a:schemeClr val="bg1"/>
                          </a:solidFill>
                          <a:effectLst/>
                          <a:latin typeface="+mj-ea"/>
                          <a:ea typeface="+mj-ea"/>
                        </a:rPr>
                        <a:t>……</a:t>
                      </a:r>
                      <a:endParaRPr lang="zh-CN" altLang="en-US" sz="1600" b="0" i="0" u="none" strike="noStrike" dirty="0">
                        <a:solidFill>
                          <a:schemeClr val="bg1"/>
                        </a:solidFill>
                        <a:effectLst/>
                        <a:latin typeface="+mj-ea"/>
                        <a:ea typeface="+mj-ea"/>
                      </a:endParaRPr>
                    </a:p>
                  </a:txBody>
                  <a:tcPr marL="9997" marR="9997" marT="91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ctr" fontAlgn="ctr"/>
                      <a:r>
                        <a:rPr lang="zh-CN" altLang="en-US" sz="1600" b="0" i="0" u="none" strike="noStrike" dirty="0" smtClean="0">
                          <a:solidFill>
                            <a:schemeClr val="bg1"/>
                          </a:solidFill>
                          <a:effectLst/>
                          <a:latin typeface="+mj-ea"/>
                          <a:ea typeface="+mj-ea"/>
                        </a:rPr>
                        <a:t>总分</a:t>
                      </a:r>
                      <a:endParaRPr lang="zh-CN" altLang="en-US" sz="1600" b="0" i="0" u="none" strike="noStrike" dirty="0">
                        <a:solidFill>
                          <a:schemeClr val="bg1"/>
                        </a:solidFill>
                        <a:effectLst/>
                        <a:latin typeface="+mj-ea"/>
                        <a:ea typeface="+mj-ea"/>
                      </a:endParaRPr>
                    </a:p>
                  </a:txBody>
                  <a:tcPr marL="9997" marR="9997" marT="910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600" b="0" dirty="0">
                        <a:solidFill>
                          <a:schemeClr val="bg1"/>
                        </a:solidFill>
                        <a:latin typeface="+mj-ea"/>
                        <a:ea typeface="+mj-ea"/>
                      </a:endParaRPr>
                    </a:p>
                  </a:txBody>
                  <a:tcPr marL="95963" marR="95963" marT="43695" marB="436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866350010"/>
              </p:ext>
            </p:extLst>
          </p:nvPr>
        </p:nvGraphicFramePr>
        <p:xfrm>
          <a:off x="2616606" y="2950170"/>
          <a:ext cx="1801883" cy="1854200"/>
        </p:xfrm>
        <a:graphic>
          <a:graphicData uri="http://schemas.openxmlformats.org/drawingml/2006/table">
            <a:tbl>
              <a:tblPr firstRow="1" bandRow="1">
                <a:effectLst>
                  <a:outerShdw blurRad="50800" dist="38100" dir="2700000" algn="tl" rotWithShape="0">
                    <a:prstClr val="black">
                      <a:alpha val="40000"/>
                    </a:prstClr>
                  </a:outerShdw>
                </a:effectLst>
                <a:tableStyleId>{D113A9D2-9D6B-4929-AA2D-F23B5EE8CBE7}</a:tableStyleId>
              </a:tblPr>
              <a:tblGrid>
                <a:gridCol w="1801883"/>
              </a:tblGrid>
              <a:tr h="370840">
                <a:tc>
                  <a:txBody>
                    <a:bodyPr/>
                    <a:lstStyle/>
                    <a:p>
                      <a:pPr algn="ctr"/>
                      <a:r>
                        <a:rPr lang="zh-CN" altLang="en-US" sz="1600" kern="1200" dirty="0" smtClean="0">
                          <a:latin typeface="+mj-ea"/>
                          <a:ea typeface="+mj-ea"/>
                        </a:rPr>
                        <a:t>他人物质的得失</a:t>
                      </a:r>
                      <a:endParaRPr lang="zh-CN" altLang="en-US" sz="1600" b="1" kern="1200" dirty="0">
                        <a:solidFill>
                          <a:schemeClr val="lt1"/>
                        </a:solidFill>
                        <a:latin typeface="+mj-ea"/>
                        <a:ea typeface="+mj-ea"/>
                        <a:cs typeface="+mn-cs"/>
                      </a:endParaRPr>
                    </a:p>
                  </a:txBody>
                  <a:tcPr/>
                </a:tc>
              </a:tr>
              <a:tr h="370840">
                <a:tc>
                  <a:txBody>
                    <a:bodyPr/>
                    <a:lstStyle/>
                    <a:p>
                      <a:pPr algn="ctr" fontAlgn="ctr"/>
                      <a:r>
                        <a:rPr lang="zh-CN" altLang="en-US" sz="1600" kern="1200" dirty="0">
                          <a:latin typeface="+mj-ea"/>
                          <a:ea typeface="+mj-ea"/>
                        </a:rPr>
                        <a:t>家庭经济</a:t>
                      </a:r>
                      <a:endParaRPr lang="zh-CN" altLang="en-US" sz="1600" b="0" kern="1200" dirty="0">
                        <a:solidFill>
                          <a:schemeClr val="lt1"/>
                        </a:solidFill>
                        <a:latin typeface="+mj-ea"/>
                        <a:ea typeface="+mj-ea"/>
                        <a:cs typeface="+mn-cs"/>
                      </a:endParaRPr>
                    </a:p>
                  </a:txBody>
                  <a:tcPr marL="9525" marR="9525" marT="9525" marB="0" anchor="ctr"/>
                </a:tc>
              </a:tr>
              <a:tr h="370840">
                <a:tc>
                  <a:txBody>
                    <a:bodyPr/>
                    <a:lstStyle/>
                    <a:p>
                      <a:pPr algn="ctr" fontAlgn="ctr"/>
                      <a:r>
                        <a:rPr lang="zh-CN" altLang="en-US" sz="1600" kern="1200" dirty="0">
                          <a:latin typeface="+mj-ea"/>
                          <a:ea typeface="+mj-ea"/>
                        </a:rPr>
                        <a:t>家庭地位</a:t>
                      </a:r>
                      <a:endParaRPr lang="zh-CN" altLang="en-US" sz="1600" b="0" kern="1200" dirty="0">
                        <a:solidFill>
                          <a:schemeClr val="lt1"/>
                        </a:solidFill>
                        <a:latin typeface="+mj-ea"/>
                        <a:ea typeface="+mj-ea"/>
                        <a:cs typeface="+mn-cs"/>
                      </a:endParaRPr>
                    </a:p>
                  </a:txBody>
                  <a:tcPr marL="9525" marR="9525" marT="9525" marB="0" anchor="ctr"/>
                </a:tc>
              </a:tr>
              <a:tr h="370840">
                <a:tc>
                  <a:txBody>
                    <a:bodyPr/>
                    <a:lstStyle/>
                    <a:p>
                      <a:pPr algn="ctr" fontAlgn="ctr"/>
                      <a:r>
                        <a:rPr lang="zh-CN" altLang="en-US" sz="1600" kern="1200" dirty="0">
                          <a:latin typeface="+mj-ea"/>
                          <a:ea typeface="+mj-ea"/>
                        </a:rPr>
                        <a:t>与家人相处的时间</a:t>
                      </a:r>
                      <a:endParaRPr lang="zh-CN" altLang="en-US" sz="1600" b="0" kern="1200" dirty="0">
                        <a:solidFill>
                          <a:schemeClr val="lt1"/>
                        </a:solidFill>
                        <a:latin typeface="+mj-ea"/>
                        <a:ea typeface="+mj-ea"/>
                        <a:cs typeface="+mn-cs"/>
                      </a:endParaRPr>
                    </a:p>
                  </a:txBody>
                  <a:tcPr marL="9525" marR="9525" marT="9525" marB="0" anchor="ctr"/>
                </a:tc>
              </a:tr>
              <a:tr h="370840">
                <a:tc>
                  <a:txBody>
                    <a:bodyPr/>
                    <a:lstStyle/>
                    <a:p>
                      <a:pPr algn="ctr" fontAlgn="ctr"/>
                      <a:r>
                        <a:rPr lang="zh-CN" altLang="en-US" sz="1600" kern="1200" dirty="0">
                          <a:latin typeface="+mj-ea"/>
                          <a:ea typeface="+mj-ea"/>
                        </a:rPr>
                        <a:t>其他</a:t>
                      </a:r>
                      <a:endParaRPr lang="zh-CN" altLang="en-US" sz="1600" b="0" kern="1200" dirty="0">
                        <a:solidFill>
                          <a:schemeClr val="lt1"/>
                        </a:solidFill>
                        <a:latin typeface="+mj-ea"/>
                        <a:ea typeface="+mj-ea"/>
                        <a:cs typeface="+mn-cs"/>
                      </a:endParaRPr>
                    </a:p>
                  </a:txBody>
                  <a:tcPr marL="9525" marR="9525" marT="9525" marB="0" anchor="ct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839631781"/>
              </p:ext>
            </p:extLst>
          </p:nvPr>
        </p:nvGraphicFramePr>
        <p:xfrm>
          <a:off x="4731743" y="3188488"/>
          <a:ext cx="1662379" cy="2966720"/>
        </p:xfrm>
        <a:graphic>
          <a:graphicData uri="http://schemas.openxmlformats.org/drawingml/2006/table">
            <a:tbl>
              <a:tblPr firstRow="1">
                <a:tableStyleId>{D113A9D2-9D6B-4929-AA2D-F23B5EE8CBE7}</a:tableStyleId>
              </a:tblPr>
              <a:tblGrid>
                <a:gridCol w="1662379"/>
              </a:tblGrid>
              <a:tr h="370840">
                <a:tc>
                  <a:txBody>
                    <a:bodyPr/>
                    <a:lstStyle/>
                    <a:p>
                      <a:pPr algn="ctr"/>
                      <a:r>
                        <a:rPr lang="zh-CN" altLang="en-US" sz="1600" kern="1200" dirty="0" smtClean="0">
                          <a:latin typeface="+mj-ea"/>
                          <a:ea typeface="+mj-ea"/>
                        </a:rPr>
                        <a:t>个人精神的得失</a:t>
                      </a:r>
                      <a:endParaRPr lang="zh-CN" altLang="en-US" sz="1600" b="1" kern="1200" dirty="0">
                        <a:solidFill>
                          <a:schemeClr val="lt1"/>
                        </a:solidFill>
                        <a:latin typeface="+mj-ea"/>
                        <a:ea typeface="+mj-ea"/>
                        <a:cs typeface="+mn-cs"/>
                      </a:endParaRPr>
                    </a:p>
                  </a:txBody>
                  <a:tcPr/>
                </a:tc>
              </a:tr>
              <a:tr h="370840">
                <a:tc>
                  <a:txBody>
                    <a:bodyPr/>
                    <a:lstStyle/>
                    <a:p>
                      <a:pPr algn="ctr" fontAlgn="ctr"/>
                      <a:r>
                        <a:rPr lang="zh-CN" altLang="en-US" sz="1600" kern="1200" dirty="0">
                          <a:latin typeface="+mj-ea"/>
                          <a:ea typeface="+mj-ea"/>
                        </a:rPr>
                        <a:t>生活方式的改变</a:t>
                      </a:r>
                      <a:endParaRPr lang="zh-CN" altLang="en-US" sz="1600" kern="1200" dirty="0">
                        <a:solidFill>
                          <a:schemeClr val="lt1"/>
                        </a:solidFill>
                        <a:latin typeface="+mj-ea"/>
                        <a:ea typeface="+mj-ea"/>
                        <a:cs typeface="+mn-cs"/>
                      </a:endParaRPr>
                    </a:p>
                  </a:txBody>
                  <a:tcPr marL="9525" marR="9525" marT="9525" marB="0" anchor="ctr"/>
                </a:tc>
              </a:tr>
              <a:tr h="370840">
                <a:tc>
                  <a:txBody>
                    <a:bodyPr/>
                    <a:lstStyle/>
                    <a:p>
                      <a:pPr algn="ctr" fontAlgn="ctr"/>
                      <a:r>
                        <a:rPr lang="zh-CN" altLang="en-US" sz="1600" kern="1200" dirty="0">
                          <a:latin typeface="+mj-ea"/>
                          <a:ea typeface="+mj-ea"/>
                        </a:rPr>
                        <a:t>成就感</a:t>
                      </a:r>
                      <a:endParaRPr lang="zh-CN" altLang="en-US" sz="1600" kern="1200" dirty="0">
                        <a:solidFill>
                          <a:schemeClr val="lt1"/>
                        </a:solidFill>
                        <a:latin typeface="+mj-ea"/>
                        <a:ea typeface="+mj-ea"/>
                        <a:cs typeface="+mn-cs"/>
                      </a:endParaRPr>
                    </a:p>
                  </a:txBody>
                  <a:tcPr marL="9525" marR="9525" marT="9525" marB="0" anchor="ctr"/>
                </a:tc>
              </a:tr>
              <a:tr h="370840">
                <a:tc>
                  <a:txBody>
                    <a:bodyPr/>
                    <a:lstStyle/>
                    <a:p>
                      <a:pPr algn="ctr" fontAlgn="ctr"/>
                      <a:r>
                        <a:rPr lang="zh-CN" altLang="en-US" sz="1600" kern="1200" dirty="0">
                          <a:latin typeface="+mj-ea"/>
                          <a:ea typeface="+mj-ea"/>
                        </a:rPr>
                        <a:t>自我实现的程度</a:t>
                      </a:r>
                      <a:endParaRPr lang="zh-CN" altLang="en-US" sz="1600" kern="1200" dirty="0">
                        <a:solidFill>
                          <a:schemeClr val="lt1"/>
                        </a:solidFill>
                        <a:latin typeface="+mj-ea"/>
                        <a:ea typeface="+mj-ea"/>
                        <a:cs typeface="+mn-cs"/>
                      </a:endParaRPr>
                    </a:p>
                  </a:txBody>
                  <a:tcPr marL="9525" marR="9525" marT="9525" marB="0" anchor="ctr"/>
                </a:tc>
              </a:tr>
              <a:tr h="370840">
                <a:tc>
                  <a:txBody>
                    <a:bodyPr/>
                    <a:lstStyle/>
                    <a:p>
                      <a:pPr algn="ctr" fontAlgn="ctr"/>
                      <a:r>
                        <a:rPr lang="zh-CN" altLang="en-US" sz="1600" kern="1200" dirty="0">
                          <a:latin typeface="+mj-ea"/>
                          <a:ea typeface="+mj-ea"/>
                        </a:rPr>
                        <a:t>兴趣的满足</a:t>
                      </a:r>
                      <a:endParaRPr lang="zh-CN" altLang="en-US" sz="1600" kern="1200" dirty="0">
                        <a:solidFill>
                          <a:schemeClr val="lt1"/>
                        </a:solidFill>
                        <a:latin typeface="+mj-ea"/>
                        <a:ea typeface="+mj-ea"/>
                        <a:cs typeface="+mn-cs"/>
                      </a:endParaRPr>
                    </a:p>
                  </a:txBody>
                  <a:tcPr marL="9525" marR="9525" marT="9525" marB="0" anchor="ctr"/>
                </a:tc>
              </a:tr>
              <a:tr h="370840">
                <a:tc>
                  <a:txBody>
                    <a:bodyPr/>
                    <a:lstStyle/>
                    <a:p>
                      <a:pPr algn="ctr" fontAlgn="ctr"/>
                      <a:r>
                        <a:rPr lang="zh-CN" altLang="en-US" sz="1600" kern="1200" dirty="0">
                          <a:latin typeface="+mj-ea"/>
                          <a:ea typeface="+mj-ea"/>
                        </a:rPr>
                        <a:t>挑战性</a:t>
                      </a:r>
                      <a:endParaRPr lang="zh-CN" altLang="en-US" sz="1600" kern="1200" dirty="0">
                        <a:solidFill>
                          <a:schemeClr val="lt1"/>
                        </a:solidFill>
                        <a:latin typeface="+mj-ea"/>
                        <a:ea typeface="+mj-ea"/>
                        <a:cs typeface="+mn-cs"/>
                      </a:endParaRPr>
                    </a:p>
                  </a:txBody>
                  <a:tcPr marL="9525" marR="9525" marT="9525" marB="0" anchor="ctr"/>
                </a:tc>
              </a:tr>
              <a:tr h="370840">
                <a:tc>
                  <a:txBody>
                    <a:bodyPr/>
                    <a:lstStyle/>
                    <a:p>
                      <a:pPr algn="ctr" fontAlgn="ctr"/>
                      <a:r>
                        <a:rPr lang="zh-CN" altLang="en-US" sz="1600" kern="1200" dirty="0">
                          <a:latin typeface="+mj-ea"/>
                          <a:ea typeface="+mj-ea"/>
                        </a:rPr>
                        <a:t>社会声望的提高</a:t>
                      </a:r>
                      <a:endParaRPr lang="zh-CN" altLang="en-US" sz="1600" kern="1200" dirty="0">
                        <a:solidFill>
                          <a:schemeClr val="lt1"/>
                        </a:solidFill>
                        <a:latin typeface="+mj-ea"/>
                        <a:ea typeface="+mj-ea"/>
                        <a:cs typeface="+mn-cs"/>
                      </a:endParaRPr>
                    </a:p>
                  </a:txBody>
                  <a:tcPr marL="9525" marR="9525" marT="9525" marB="0" anchor="ctr"/>
                </a:tc>
              </a:tr>
              <a:tr h="370840">
                <a:tc>
                  <a:txBody>
                    <a:bodyPr/>
                    <a:lstStyle/>
                    <a:p>
                      <a:pPr algn="ctr" fontAlgn="ctr"/>
                      <a:r>
                        <a:rPr lang="zh-CN" altLang="en-US" sz="1600" kern="1200" dirty="0">
                          <a:latin typeface="+mj-ea"/>
                          <a:ea typeface="+mj-ea"/>
                        </a:rPr>
                        <a:t>其他</a:t>
                      </a:r>
                      <a:endParaRPr lang="zh-CN" altLang="en-US" sz="1600" kern="1200" dirty="0">
                        <a:solidFill>
                          <a:schemeClr val="lt1"/>
                        </a:solidFill>
                        <a:latin typeface="+mj-ea"/>
                        <a:ea typeface="+mj-ea"/>
                        <a:cs typeface="+mn-cs"/>
                      </a:endParaRPr>
                    </a:p>
                  </a:txBody>
                  <a:tcPr marL="9525" marR="9525" marT="9525" marB="0" anchor="ct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339995283"/>
              </p:ext>
            </p:extLst>
          </p:nvPr>
        </p:nvGraphicFramePr>
        <p:xfrm>
          <a:off x="6771980" y="3581739"/>
          <a:ext cx="1663917" cy="1854200"/>
        </p:xfrm>
        <a:graphic>
          <a:graphicData uri="http://schemas.openxmlformats.org/drawingml/2006/table">
            <a:tbl>
              <a:tblPr firstRow="1" bandRow="1">
                <a:tableStyleId>{D113A9D2-9D6B-4929-AA2D-F23B5EE8CBE7}</a:tableStyleId>
              </a:tblPr>
              <a:tblGrid>
                <a:gridCol w="1663917"/>
              </a:tblGrid>
              <a:tr h="370840">
                <a:tc>
                  <a:txBody>
                    <a:bodyPr/>
                    <a:lstStyle/>
                    <a:p>
                      <a:pPr algn="ctr"/>
                      <a:r>
                        <a:rPr lang="zh-CN" altLang="en-US" sz="1600" kern="1200" dirty="0" smtClean="0">
                          <a:latin typeface="+mj-ea"/>
                          <a:ea typeface="+mj-ea"/>
                        </a:rPr>
                        <a:t>他人精神的得失</a:t>
                      </a:r>
                      <a:endParaRPr lang="zh-CN" altLang="en-US" sz="1600" b="1" kern="1200" dirty="0">
                        <a:solidFill>
                          <a:schemeClr val="lt1"/>
                        </a:solidFill>
                        <a:latin typeface="+mj-ea"/>
                        <a:ea typeface="+mj-ea"/>
                        <a:cs typeface="+mn-cs"/>
                      </a:endParaRPr>
                    </a:p>
                  </a:txBody>
                  <a:tcPr/>
                </a:tc>
              </a:tr>
              <a:tr h="370840">
                <a:tc>
                  <a:txBody>
                    <a:bodyPr/>
                    <a:lstStyle/>
                    <a:p>
                      <a:pPr algn="ctr" fontAlgn="ctr"/>
                      <a:r>
                        <a:rPr lang="zh-CN" altLang="en-US" sz="1600" kern="1200" dirty="0" smtClean="0">
                          <a:latin typeface="+mj-ea"/>
                          <a:ea typeface="+mj-ea"/>
                        </a:rPr>
                        <a:t>父母</a:t>
                      </a:r>
                      <a:endParaRPr lang="zh-CN" altLang="en-US" sz="1600" b="0" kern="1200" dirty="0">
                        <a:solidFill>
                          <a:schemeClr val="lt1"/>
                        </a:solidFill>
                        <a:latin typeface="+mj-ea"/>
                        <a:ea typeface="+mj-ea"/>
                        <a:cs typeface="+mn-cs"/>
                      </a:endParaRPr>
                    </a:p>
                  </a:txBody>
                  <a:tcPr marL="9525" marR="9525" marT="9525" marB="0" anchor="ctr"/>
                </a:tc>
              </a:tr>
              <a:tr h="370840">
                <a:tc>
                  <a:txBody>
                    <a:bodyPr/>
                    <a:lstStyle/>
                    <a:p>
                      <a:pPr algn="ctr" fontAlgn="ctr"/>
                      <a:r>
                        <a:rPr lang="zh-CN" altLang="en-US" sz="1600" kern="1200" dirty="0" smtClean="0">
                          <a:latin typeface="+mj-ea"/>
                          <a:ea typeface="+mj-ea"/>
                        </a:rPr>
                        <a:t>师长</a:t>
                      </a:r>
                      <a:endParaRPr lang="zh-CN" altLang="en-US" sz="1600" b="0" kern="1200" dirty="0">
                        <a:solidFill>
                          <a:schemeClr val="lt1"/>
                        </a:solidFill>
                        <a:latin typeface="+mj-ea"/>
                        <a:ea typeface="+mj-ea"/>
                        <a:cs typeface="+mn-cs"/>
                      </a:endParaRPr>
                    </a:p>
                  </a:txBody>
                  <a:tcPr marL="9525" marR="9525" marT="9525" marB="0" anchor="ctr"/>
                </a:tc>
              </a:tr>
              <a:tr h="370840">
                <a:tc>
                  <a:txBody>
                    <a:bodyPr/>
                    <a:lstStyle/>
                    <a:p>
                      <a:pPr algn="ctr" fontAlgn="ctr"/>
                      <a:r>
                        <a:rPr lang="zh-CN" altLang="en-US" sz="1600" kern="1200" dirty="0" smtClean="0">
                          <a:latin typeface="+mj-ea"/>
                          <a:ea typeface="+mj-ea"/>
                        </a:rPr>
                        <a:t>配偶</a:t>
                      </a:r>
                      <a:endParaRPr lang="zh-CN" altLang="en-US" sz="1600" b="0" kern="1200" dirty="0">
                        <a:solidFill>
                          <a:schemeClr val="lt1"/>
                        </a:solidFill>
                        <a:latin typeface="+mj-ea"/>
                        <a:ea typeface="+mj-ea"/>
                        <a:cs typeface="+mn-cs"/>
                      </a:endParaRPr>
                    </a:p>
                  </a:txBody>
                  <a:tcPr marL="9525" marR="9525" marT="9525" marB="0" anchor="ctr"/>
                </a:tc>
              </a:tr>
              <a:tr h="370840">
                <a:tc>
                  <a:txBody>
                    <a:bodyPr/>
                    <a:lstStyle/>
                    <a:p>
                      <a:pPr algn="ctr" fontAlgn="ctr"/>
                      <a:r>
                        <a:rPr lang="zh-CN" altLang="en-US" sz="1600" kern="1200" dirty="0" smtClean="0">
                          <a:latin typeface="+mj-ea"/>
                          <a:ea typeface="+mj-ea"/>
                        </a:rPr>
                        <a:t>其他</a:t>
                      </a:r>
                      <a:endParaRPr lang="zh-CN" altLang="en-US" sz="1600" b="0" kern="1200" dirty="0">
                        <a:solidFill>
                          <a:schemeClr val="lt1"/>
                        </a:solidFill>
                        <a:latin typeface="+mj-ea"/>
                        <a:ea typeface="+mj-ea"/>
                        <a:cs typeface="+mn-cs"/>
                      </a:endParaRPr>
                    </a:p>
                  </a:txBody>
                  <a:tcPr marL="9525" marR="9525" marT="9525" marB="0" anchor="ctr"/>
                </a:tc>
              </a:tr>
            </a:tbl>
          </a:graphicData>
        </a:graphic>
      </p:graphicFrame>
    </p:spTree>
    <p:extLst>
      <p:ext uri="{BB962C8B-B14F-4D97-AF65-F5344CB8AC3E}">
        <p14:creationId xmlns:p14="http://schemas.microsoft.com/office/powerpoint/2010/main" val="21329018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决策质量评估</a:t>
            </a:r>
            <a:r>
              <a:rPr lang="en-US" altLang="zh-CN" dirty="0" smtClean="0"/>
              <a:t/>
            </a:r>
            <a:br>
              <a:rPr lang="en-US" altLang="zh-CN" dirty="0" smtClean="0"/>
            </a:br>
            <a:r>
              <a:rPr lang="en-US" altLang="zh-CN" dirty="0" smtClean="0"/>
              <a:t>7</a:t>
            </a:r>
            <a:r>
              <a:rPr lang="zh-CN" altLang="en-US" dirty="0" smtClean="0"/>
              <a:t>点</a:t>
            </a:r>
            <a:endParaRPr lang="zh-CN" altLang="en-US" dirty="0"/>
          </a:p>
        </p:txBody>
      </p:sp>
      <p:sp>
        <p:nvSpPr>
          <p:cNvPr id="3" name="内容占位符 2"/>
          <p:cNvSpPr>
            <a:spLocks noGrp="1"/>
          </p:cNvSpPr>
          <p:nvPr>
            <p:ph sz="quarter" idx="14"/>
          </p:nvPr>
        </p:nvSpPr>
        <p:spPr/>
        <p:txBody>
          <a:bodyPr>
            <a:noAutofit/>
          </a:bodyPr>
          <a:lstStyle/>
          <a:p>
            <a:r>
              <a:rPr lang="zh-CN" altLang="en-US" dirty="0"/>
              <a:t> </a:t>
            </a:r>
            <a:r>
              <a:rPr lang="en-US" altLang="zh-CN" dirty="0"/>
              <a:t>(</a:t>
            </a:r>
            <a:r>
              <a:rPr lang="en-US" altLang="zh-CN" dirty="0" smtClean="0"/>
              <a:t>1</a:t>
            </a:r>
            <a:r>
              <a:rPr lang="en-US" altLang="zh-CN" dirty="0"/>
              <a:t>)</a:t>
            </a:r>
            <a:r>
              <a:rPr lang="zh-CN" altLang="en-US" dirty="0"/>
              <a:t>你是否使用了一系列的方法</a:t>
            </a:r>
            <a:r>
              <a:rPr lang="en-US" altLang="zh-CN" dirty="0" smtClean="0"/>
              <a:t>(6</a:t>
            </a:r>
            <a:r>
              <a:rPr lang="zh-CN" altLang="en-US" dirty="0"/>
              <a:t>种以上</a:t>
            </a:r>
            <a:r>
              <a:rPr lang="en-US" altLang="zh-CN" dirty="0"/>
              <a:t>)</a:t>
            </a:r>
            <a:r>
              <a:rPr lang="zh-CN" altLang="en-US" dirty="0"/>
              <a:t>来找出多种可能的职业选择</a:t>
            </a:r>
            <a:r>
              <a:rPr lang="en-US" altLang="zh-CN" dirty="0"/>
              <a:t>(</a:t>
            </a:r>
            <a:r>
              <a:rPr lang="en-US" altLang="zh-CN" dirty="0" smtClean="0"/>
              <a:t>15</a:t>
            </a:r>
            <a:r>
              <a:rPr lang="zh-CN" altLang="en-US" dirty="0" smtClean="0"/>
              <a:t>个</a:t>
            </a:r>
            <a:r>
              <a:rPr lang="zh-CN" altLang="en-US" dirty="0"/>
              <a:t>以上</a:t>
            </a:r>
            <a:r>
              <a:rPr lang="en-US" altLang="zh-CN" dirty="0"/>
              <a:t>)?</a:t>
            </a:r>
          </a:p>
          <a:p>
            <a:r>
              <a:rPr lang="en-US" altLang="zh-CN" dirty="0" smtClean="0"/>
              <a:t>(</a:t>
            </a:r>
            <a:r>
              <a:rPr lang="en-US" altLang="zh-CN" dirty="0"/>
              <a:t>2)</a:t>
            </a:r>
            <a:r>
              <a:rPr lang="zh-CN" altLang="en-US" dirty="0"/>
              <a:t>你是否已经仔细探索和研究了缩减后列表上的职业选择</a:t>
            </a:r>
            <a:r>
              <a:rPr lang="en-US" altLang="zh-CN" dirty="0"/>
              <a:t>(10</a:t>
            </a:r>
            <a:r>
              <a:rPr lang="zh-CN" altLang="en-US" dirty="0"/>
              <a:t>个或更多</a:t>
            </a:r>
            <a:r>
              <a:rPr lang="en-US" altLang="zh-CN" dirty="0"/>
              <a:t>)</a:t>
            </a:r>
            <a:r>
              <a:rPr lang="zh-CN" altLang="en-US" dirty="0" smtClean="0"/>
              <a:t>，包括</a:t>
            </a:r>
            <a:r>
              <a:rPr lang="zh-CN" altLang="en-US" dirty="0"/>
              <a:t>它们所体现的价值观以及它们所要求的技能</a:t>
            </a:r>
            <a:r>
              <a:rPr lang="en-US" altLang="zh-CN" dirty="0"/>
              <a:t>?</a:t>
            </a:r>
          </a:p>
          <a:p>
            <a:r>
              <a:rPr lang="en-US" altLang="zh-CN" dirty="0" smtClean="0"/>
              <a:t>(</a:t>
            </a:r>
            <a:r>
              <a:rPr lang="en-US" altLang="zh-CN" dirty="0"/>
              <a:t>3)</a:t>
            </a:r>
            <a:r>
              <a:rPr lang="zh-CN" altLang="en-US" dirty="0"/>
              <a:t>你是否对每种职业前景的正面和负面后果都进行了仔细的考虑和衡量</a:t>
            </a:r>
            <a:r>
              <a:rPr lang="en-US" altLang="zh-CN" dirty="0"/>
              <a:t>?</a:t>
            </a:r>
          </a:p>
          <a:p>
            <a:r>
              <a:rPr lang="en-US" altLang="zh-CN" dirty="0" smtClean="0"/>
              <a:t>(</a:t>
            </a:r>
            <a:r>
              <a:rPr lang="en-US" altLang="zh-CN" dirty="0"/>
              <a:t>4)</a:t>
            </a:r>
            <a:r>
              <a:rPr lang="zh-CN" altLang="en-US" dirty="0"/>
              <a:t>你是否广泛收集了新的信息来帮助自己评价和衡量各种职业选择</a:t>
            </a:r>
            <a:r>
              <a:rPr lang="en-US" altLang="zh-CN" dirty="0" smtClean="0"/>
              <a:t>?</a:t>
            </a:r>
            <a:endParaRPr lang="en-US" altLang="zh-CN" dirty="0"/>
          </a:p>
        </p:txBody>
      </p:sp>
    </p:spTree>
    <p:extLst>
      <p:ext uri="{BB962C8B-B14F-4D97-AF65-F5344CB8AC3E}">
        <p14:creationId xmlns:p14="http://schemas.microsoft.com/office/powerpoint/2010/main" val="186039116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决策质量评估</a:t>
            </a:r>
            <a:r>
              <a:rPr lang="en-US" altLang="zh-CN" dirty="0" smtClean="0"/>
              <a:t/>
            </a:r>
            <a:br>
              <a:rPr lang="en-US" altLang="zh-CN" dirty="0" smtClean="0"/>
            </a:br>
            <a:r>
              <a:rPr lang="en-US" altLang="zh-CN" dirty="0" smtClean="0"/>
              <a:t>7</a:t>
            </a:r>
            <a:r>
              <a:rPr lang="zh-CN" altLang="en-US" dirty="0" smtClean="0"/>
              <a:t>点</a:t>
            </a:r>
            <a:endParaRPr lang="zh-CN" altLang="en-US" dirty="0"/>
          </a:p>
        </p:txBody>
      </p:sp>
      <p:sp>
        <p:nvSpPr>
          <p:cNvPr id="3" name="内容占位符 2"/>
          <p:cNvSpPr>
            <a:spLocks noGrp="1"/>
          </p:cNvSpPr>
          <p:nvPr>
            <p:ph sz="quarter" idx="14"/>
          </p:nvPr>
        </p:nvSpPr>
        <p:spPr/>
        <p:txBody>
          <a:bodyPr>
            <a:noAutofit/>
          </a:bodyPr>
          <a:lstStyle/>
          <a:p>
            <a:r>
              <a:rPr lang="zh-CN" altLang="en-US" dirty="0"/>
              <a:t> </a:t>
            </a:r>
            <a:r>
              <a:rPr lang="en-US" altLang="zh-CN" dirty="0" smtClean="0"/>
              <a:t>(</a:t>
            </a:r>
            <a:r>
              <a:rPr lang="en-US" altLang="zh-CN" dirty="0"/>
              <a:t>5)</a:t>
            </a:r>
            <a:r>
              <a:rPr lang="zh-CN" altLang="en-US" dirty="0"/>
              <a:t>你是否实事求是地将有关职业选择的新信息或专家意见考虑在内，哪怕</a:t>
            </a:r>
            <a:r>
              <a:rPr lang="zh-CN" altLang="en-US" dirty="0" smtClean="0"/>
              <a:t>这些</a:t>
            </a:r>
            <a:r>
              <a:rPr lang="zh-CN" altLang="en-US" dirty="0"/>
              <a:t>信息或意见并不支持你所倾向的职业</a:t>
            </a:r>
            <a:r>
              <a:rPr lang="en-US" altLang="zh-CN" dirty="0"/>
              <a:t>?</a:t>
            </a:r>
          </a:p>
          <a:p>
            <a:r>
              <a:rPr lang="en-US" altLang="zh-CN" dirty="0" smtClean="0"/>
              <a:t>(</a:t>
            </a:r>
            <a:r>
              <a:rPr lang="en-US" altLang="zh-CN" dirty="0"/>
              <a:t>6)</a:t>
            </a:r>
            <a:r>
              <a:rPr lang="zh-CN" altLang="en-US" dirty="0"/>
              <a:t>在做出最后决定之前，你是否重新审视了职业前景的正面和负面后果，</a:t>
            </a:r>
            <a:r>
              <a:rPr lang="zh-CN" altLang="en-US" dirty="0" smtClean="0"/>
              <a:t>包括</a:t>
            </a:r>
            <a:r>
              <a:rPr lang="zh-CN" altLang="en-US" dirty="0"/>
              <a:t>哪些你认为自己恐怕不能接受的职业</a:t>
            </a:r>
            <a:r>
              <a:rPr lang="en-US" altLang="zh-CN" dirty="0"/>
              <a:t>?</a:t>
            </a:r>
          </a:p>
          <a:p>
            <a:r>
              <a:rPr lang="en-US" altLang="zh-CN" dirty="0" smtClean="0"/>
              <a:t>(</a:t>
            </a:r>
            <a:r>
              <a:rPr lang="en-US" altLang="zh-CN" dirty="0"/>
              <a:t>7)</a:t>
            </a:r>
            <a:r>
              <a:rPr lang="zh-CN" altLang="en-US" dirty="0"/>
              <a:t>你是否已做出详细的计划来实施自己的首要职业选择</a:t>
            </a:r>
            <a:r>
              <a:rPr lang="en-US" altLang="zh-CN" dirty="0"/>
              <a:t>(</a:t>
            </a:r>
            <a:r>
              <a:rPr lang="zh-CN" altLang="en-US" dirty="0"/>
              <a:t>比如，获得必要</a:t>
            </a:r>
            <a:r>
              <a:rPr lang="zh-CN" altLang="en-US" dirty="0" smtClean="0"/>
              <a:t>的教育</a:t>
            </a:r>
            <a:r>
              <a:rPr lang="zh-CN" altLang="en-US" dirty="0"/>
              <a:t>，求职</a:t>
            </a:r>
            <a:r>
              <a:rPr lang="en-US" altLang="zh-CN" dirty="0"/>
              <a:t>)?</a:t>
            </a:r>
            <a:r>
              <a:rPr lang="zh-CN" altLang="en-US" dirty="0"/>
              <a:t>是否还有另外的计划，在你的第一位选择牵涉的风险太大时能否</a:t>
            </a:r>
            <a:r>
              <a:rPr lang="zh-CN" altLang="en-US" dirty="0" smtClean="0"/>
              <a:t>用一</a:t>
            </a:r>
            <a:r>
              <a:rPr lang="zh-CN" altLang="en-US" dirty="0"/>
              <a:t>个新的职业目标来代替它</a:t>
            </a:r>
            <a:r>
              <a:rPr lang="en-US" altLang="zh-CN" dirty="0"/>
              <a:t>?</a:t>
            </a:r>
            <a:endParaRPr lang="zh-CN" altLang="en-US" dirty="0"/>
          </a:p>
        </p:txBody>
      </p:sp>
    </p:spTree>
    <p:extLst>
      <p:ext uri="{BB962C8B-B14F-4D97-AF65-F5344CB8AC3E}">
        <p14:creationId xmlns:p14="http://schemas.microsoft.com/office/powerpoint/2010/main" val="3029622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bwMode="auto">
          <a:xfrm>
            <a:off x="1590262" y="1186069"/>
            <a:ext cx="689112" cy="44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5400" dirty="0" smtClean="0">
                <a:solidFill>
                  <a:schemeClr val="bg1"/>
                </a:solidFill>
                <a:latin typeface="方正正纤黑简体" panose="02000000000000000000" pitchFamily="2" charset="-122"/>
                <a:ea typeface="方正正纤黑简体" panose="02000000000000000000" pitchFamily="2" charset="-122"/>
              </a:rPr>
              <a:t>我是谁  </a:t>
            </a:r>
            <a:r>
              <a:rPr lang="en-US" altLang="zh-CN" sz="5400" dirty="0" smtClean="0">
                <a:solidFill>
                  <a:schemeClr val="bg1"/>
                </a:solidFill>
                <a:latin typeface="方正正纤黑简体" panose="02000000000000000000" pitchFamily="2" charset="-122"/>
                <a:ea typeface="方正正纤黑简体" panose="02000000000000000000" pitchFamily="2" charset="-122"/>
              </a:rPr>
              <a:t>?  </a:t>
            </a:r>
            <a:endParaRPr lang="zh-CN" altLang="en-US" sz="5400" dirty="0">
              <a:solidFill>
                <a:schemeClr val="bg1"/>
              </a:solidFill>
              <a:latin typeface="方正正纤黑简体" panose="02000000000000000000" pitchFamily="2" charset="-122"/>
              <a:ea typeface="方正正纤黑简体" panose="02000000000000000000" pitchFamily="2"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124" y="1027042"/>
            <a:ext cx="5220520" cy="4426225"/>
          </a:xfrm>
          <a:prstGeom prst="rect">
            <a:avLst/>
          </a:prstGeom>
          <a:effectLst>
            <a:softEdge rad="266700"/>
          </a:effectLst>
        </p:spPr>
      </p:pic>
    </p:spTree>
    <p:extLst>
      <p:ext uri="{BB962C8B-B14F-4D97-AF65-F5344CB8AC3E}">
        <p14:creationId xmlns:p14="http://schemas.microsoft.com/office/powerpoint/2010/main" val="412643998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思考题</a:t>
            </a:r>
            <a:r>
              <a:rPr lang="en-US" altLang="zh-CN" dirty="0"/>
              <a:t>&amp;</a:t>
            </a:r>
            <a:br>
              <a:rPr lang="en-US" altLang="zh-CN" dirty="0"/>
            </a:br>
            <a:r>
              <a:rPr lang="zh-CN" altLang="en-US" dirty="0"/>
              <a:t>书影推荐</a:t>
            </a:r>
          </a:p>
        </p:txBody>
      </p:sp>
      <p:sp>
        <p:nvSpPr>
          <p:cNvPr id="3" name="文本占位符 2"/>
          <p:cNvSpPr>
            <a:spLocks noGrp="1"/>
          </p:cNvSpPr>
          <p:nvPr>
            <p:ph type="body" sz="quarter" idx="13"/>
          </p:nvPr>
        </p:nvSpPr>
        <p:spPr/>
        <p:txBody>
          <a:bodyPr/>
          <a:lstStyle/>
          <a:p>
            <a:r>
              <a:rPr lang="zh-CN" altLang="en-US" dirty="0" smtClean="0"/>
              <a:t>你的决策风格是哪种类型？这种类型在重大职业决策中有何优势和劣势？</a:t>
            </a:r>
            <a:endParaRPr lang="en-US" altLang="zh-CN" dirty="0" smtClean="0"/>
          </a:p>
          <a:p>
            <a:r>
              <a:rPr lang="zh-CN" altLang="en-US" dirty="0" smtClean="0"/>
              <a:t>在生活中联系决策的方法，并写出感想。</a:t>
            </a:r>
            <a:endParaRPr lang="zh-CN" altLang="en-US" dirty="0"/>
          </a:p>
        </p:txBody>
      </p:sp>
      <p:sp>
        <p:nvSpPr>
          <p:cNvPr id="4" name="文本占位符 3"/>
          <p:cNvSpPr>
            <a:spLocks noGrp="1"/>
          </p:cNvSpPr>
          <p:nvPr>
            <p:ph type="body" sz="quarter" idx="14"/>
          </p:nvPr>
        </p:nvSpPr>
        <p:spPr/>
        <p:txBody>
          <a:bodyPr/>
          <a:lstStyle/>
          <a:p>
            <a:r>
              <a:rPr lang="en-US" altLang="zh-CN" dirty="0" smtClean="0"/>
              <a:t>1</a:t>
            </a:r>
            <a:endParaRPr lang="zh-CN" altLang="en-US" dirty="0"/>
          </a:p>
        </p:txBody>
      </p:sp>
      <p:sp>
        <p:nvSpPr>
          <p:cNvPr id="5" name="文本占位符 4"/>
          <p:cNvSpPr>
            <a:spLocks noGrp="1"/>
          </p:cNvSpPr>
          <p:nvPr>
            <p:ph type="body" sz="quarter" idx="15"/>
          </p:nvPr>
        </p:nvSpPr>
        <p:spPr/>
        <p:txBody>
          <a:bodyPr/>
          <a:lstStyle/>
          <a:p>
            <a:r>
              <a:rPr lang="en-US" altLang="zh-CN" dirty="0" smtClean="0"/>
              <a:t>2</a:t>
            </a:r>
            <a:endParaRPr lang="zh-CN" altLang="en-US" dirty="0"/>
          </a:p>
        </p:txBody>
      </p:sp>
      <p:sp>
        <p:nvSpPr>
          <p:cNvPr id="6" name="文本占位符 5"/>
          <p:cNvSpPr>
            <a:spLocks noGrp="1"/>
          </p:cNvSpPr>
          <p:nvPr>
            <p:ph type="body" sz="quarter" idx="17"/>
          </p:nvPr>
        </p:nvSpPr>
        <p:spPr/>
        <p:txBody>
          <a:bodyPr>
            <a:normAutofit/>
          </a:bodyPr>
          <a:lstStyle/>
          <a:p>
            <a:r>
              <a:rPr lang="en-US" altLang="zh-CN" dirty="0" smtClean="0"/>
              <a:t>《</a:t>
            </a:r>
            <a:r>
              <a:rPr lang="zh-CN" altLang="en-US" dirty="0" smtClean="0"/>
              <a:t>思考，快与慢</a:t>
            </a:r>
            <a:r>
              <a:rPr lang="en-US" altLang="zh-CN" dirty="0" smtClean="0"/>
              <a:t>》</a:t>
            </a:r>
          </a:p>
          <a:p>
            <a:r>
              <a:rPr lang="zh-CN" altLang="en-US" dirty="0" smtClean="0"/>
              <a:t>（丹尼尔</a:t>
            </a:r>
            <a:r>
              <a:rPr lang="en-US" altLang="zh-CN" dirty="0" smtClean="0"/>
              <a:t>·</a:t>
            </a:r>
            <a:r>
              <a:rPr lang="zh-CN" altLang="en-US" dirty="0" smtClean="0"/>
              <a:t>卡尼曼 著）</a:t>
            </a:r>
            <a:endParaRPr lang="en-US" altLang="zh-CN" dirty="0" smtClean="0"/>
          </a:p>
          <a:p>
            <a:r>
              <a:rPr lang="en-US" altLang="zh-CN" dirty="0" smtClean="0"/>
              <a:t>《</a:t>
            </a:r>
            <a:r>
              <a:rPr lang="zh-CN" altLang="en-US" dirty="0" smtClean="0"/>
              <a:t>疯狂动物城</a:t>
            </a:r>
            <a:r>
              <a:rPr lang="en-US" altLang="zh-CN" dirty="0" smtClean="0"/>
              <a:t>》</a:t>
            </a:r>
            <a:endParaRPr lang="zh-CN" altLang="en-US" dirty="0"/>
          </a:p>
        </p:txBody>
      </p:sp>
    </p:spTree>
    <p:extLst>
      <p:ext uri="{BB962C8B-B14F-4D97-AF65-F5344CB8AC3E}">
        <p14:creationId xmlns:p14="http://schemas.microsoft.com/office/powerpoint/2010/main" val="27810397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t>时间管理</a:t>
            </a:r>
            <a:endParaRPr lang="zh-CN" altLang="en-US" dirty="0"/>
          </a:p>
        </p:txBody>
      </p:sp>
      <p:sp>
        <p:nvSpPr>
          <p:cNvPr id="3" name="竖排文字占位符 2"/>
          <p:cNvSpPr>
            <a:spLocks noGrp="1"/>
          </p:cNvSpPr>
          <p:nvPr>
            <p:ph type="body" orient="vert" sz="quarter" idx="14"/>
          </p:nvPr>
        </p:nvSpPr>
        <p:spPr/>
        <p:txBody>
          <a:bodyPr/>
          <a:lstStyle/>
          <a:p>
            <a:r>
              <a:rPr lang="zh-CN" altLang="en-US" dirty="0"/>
              <a:t>大学生职业生涯</a:t>
            </a:r>
            <a:r>
              <a:rPr lang="zh-CN" altLang="en-US" dirty="0" smtClean="0"/>
              <a:t>规划</a:t>
            </a:r>
            <a:endParaRPr lang="zh-CN" altLang="en-US" dirty="0"/>
          </a:p>
        </p:txBody>
      </p:sp>
      <p:sp>
        <p:nvSpPr>
          <p:cNvPr id="4" name="文本占位符 3"/>
          <p:cNvSpPr>
            <a:spLocks noGrp="1"/>
          </p:cNvSpPr>
          <p:nvPr>
            <p:ph type="body" sz="quarter" idx="15"/>
          </p:nvPr>
        </p:nvSpPr>
        <p:spPr>
          <a:xfrm>
            <a:off x="1704436" y="2894022"/>
            <a:ext cx="1874838" cy="2209131"/>
          </a:xfrm>
        </p:spPr>
        <p:txBody>
          <a:bodyPr/>
          <a:lstStyle/>
          <a:p>
            <a:r>
              <a:rPr lang="en-US" altLang="zh-CN" dirty="0" smtClean="0"/>
              <a:t>8</a:t>
            </a:r>
            <a:endParaRPr lang="zh-CN" altLang="en-US" dirty="0"/>
          </a:p>
        </p:txBody>
      </p:sp>
    </p:spTree>
    <p:extLst>
      <p:ext uri="{BB962C8B-B14F-4D97-AF65-F5344CB8AC3E}">
        <p14:creationId xmlns:p14="http://schemas.microsoft.com/office/powerpoint/2010/main" val="191722878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20479" y="1077335"/>
            <a:ext cx="7847660" cy="1384995"/>
          </a:xfrm>
          <a:prstGeom prst="rect">
            <a:avLst/>
          </a:prstGeom>
        </p:spPr>
        <p:txBody>
          <a:bodyPr wrap="square">
            <a:spAutoFit/>
          </a:bodyPr>
          <a:lstStyle/>
          <a:p>
            <a:r>
              <a:rPr lang="zh-CN" altLang="en-US" sz="2800" dirty="0">
                <a:solidFill>
                  <a:schemeClr val="bg1"/>
                </a:solidFill>
                <a:latin typeface="+mj-ea"/>
                <a:ea typeface="+mj-ea"/>
                <a:cs typeface="经典行书简" panose="02010609010101010101" pitchFamily="49" charset="-122"/>
              </a:rPr>
              <a:t>最没有效率的人就是那些以最高的效率做最没用的事的人。</a:t>
            </a:r>
          </a:p>
          <a:p>
            <a:pPr algn="r"/>
            <a:r>
              <a:rPr lang="zh-CN" altLang="en-US" sz="2800" dirty="0">
                <a:solidFill>
                  <a:schemeClr val="bg1"/>
                </a:solidFill>
                <a:latin typeface="+mj-ea"/>
                <a:ea typeface="+mj-ea"/>
                <a:cs typeface="经典行书简" panose="02010609010101010101" pitchFamily="49" charset="-122"/>
              </a:rPr>
              <a:t>                                 </a:t>
            </a:r>
            <a:r>
              <a:rPr lang="en-US" altLang="zh-CN" sz="2800" dirty="0">
                <a:solidFill>
                  <a:schemeClr val="bg1"/>
                </a:solidFill>
                <a:latin typeface="+mj-ea"/>
                <a:ea typeface="+mj-ea"/>
                <a:cs typeface="经典行书简" panose="02010609010101010101" pitchFamily="49" charset="-122"/>
              </a:rPr>
              <a:t>——</a:t>
            </a:r>
            <a:r>
              <a:rPr lang="zh-CN" altLang="en-US" sz="2800" dirty="0">
                <a:solidFill>
                  <a:schemeClr val="bg1"/>
                </a:solidFill>
                <a:latin typeface="+mj-ea"/>
                <a:ea typeface="+mj-ea"/>
                <a:cs typeface="经典行书简" panose="02010609010101010101" pitchFamily="49" charset="-122"/>
              </a:rPr>
              <a:t>彼得</a:t>
            </a:r>
            <a:r>
              <a:rPr lang="en-US" altLang="zh-CN" sz="2800" dirty="0">
                <a:solidFill>
                  <a:schemeClr val="bg1"/>
                </a:solidFill>
                <a:latin typeface="+mj-ea"/>
                <a:ea typeface="+mj-ea"/>
                <a:cs typeface="经典行书简" panose="02010609010101010101" pitchFamily="49" charset="-122"/>
              </a:rPr>
              <a:t>.</a:t>
            </a:r>
            <a:r>
              <a:rPr lang="zh-CN" altLang="en-US" sz="2800" dirty="0">
                <a:solidFill>
                  <a:schemeClr val="bg1"/>
                </a:solidFill>
                <a:latin typeface="+mj-ea"/>
                <a:ea typeface="+mj-ea"/>
                <a:cs typeface="经典行书简" panose="02010609010101010101" pitchFamily="49" charset="-122"/>
              </a:rPr>
              <a:t>德鲁克</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31" y="3260035"/>
            <a:ext cx="5221356" cy="3755334"/>
          </a:xfrm>
          <a:prstGeom prst="rect">
            <a:avLst/>
          </a:prstGeom>
          <a:effectLst>
            <a:softEdge rad="266700"/>
          </a:effectLst>
        </p:spPr>
      </p:pic>
    </p:spTree>
    <p:extLst>
      <p:ext uri="{BB962C8B-B14F-4D97-AF65-F5344CB8AC3E}">
        <p14:creationId xmlns:p14="http://schemas.microsoft.com/office/powerpoint/2010/main" val="17184585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剪裁人生</a:t>
            </a:r>
            <a:endParaRPr lang="zh-CN" altLang="en-US" dirty="0"/>
          </a:p>
        </p:txBody>
      </p:sp>
      <p:sp>
        <p:nvSpPr>
          <p:cNvPr id="6" name="内容占位符 5"/>
          <p:cNvSpPr>
            <a:spLocks noGrp="1"/>
          </p:cNvSpPr>
          <p:nvPr>
            <p:ph sz="quarter" idx="14"/>
          </p:nvPr>
        </p:nvSpPr>
        <p:spPr/>
        <p:txBody>
          <a:bodyPr>
            <a:normAutofit/>
          </a:bodyPr>
          <a:lstStyle/>
          <a:p>
            <a:r>
              <a:rPr lang="zh-CN" altLang="en-US" dirty="0" smtClean="0"/>
              <a:t>假设你的生命处于</a:t>
            </a:r>
            <a:r>
              <a:rPr lang="en-US" altLang="zh-CN" dirty="0" smtClean="0"/>
              <a:t>0~100</a:t>
            </a:r>
            <a:r>
              <a:rPr lang="zh-CN" altLang="en-US" dirty="0" smtClean="0"/>
              <a:t>岁间，准备一张长纸条，用笔划分成</a:t>
            </a:r>
            <a:r>
              <a:rPr lang="en-US" altLang="zh-CN" dirty="0" smtClean="0"/>
              <a:t>10</a:t>
            </a:r>
            <a:r>
              <a:rPr lang="zh-CN" altLang="en-US" dirty="0" smtClean="0"/>
              <a:t>份，分别写生</a:t>
            </a:r>
            <a:r>
              <a:rPr lang="en-US" altLang="zh-CN" dirty="0" smtClean="0"/>
              <a:t>10</a:t>
            </a:r>
            <a:r>
              <a:rPr lang="zh-CN" altLang="en-US" dirty="0" smtClean="0"/>
              <a:t>、</a:t>
            </a:r>
            <a:r>
              <a:rPr lang="en-US" altLang="zh-CN" dirty="0" smtClean="0"/>
              <a:t>20</a:t>
            </a:r>
            <a:r>
              <a:rPr lang="zh-CN" altLang="en-US" dirty="0" smtClean="0"/>
              <a:t>等，最左的空余部分写上“生”，最右写上“死”。</a:t>
            </a:r>
            <a:endParaRPr lang="en-US" altLang="zh-CN" dirty="0" smtClean="0"/>
          </a:p>
          <a:p>
            <a:r>
              <a:rPr lang="zh-CN" altLang="en-US" dirty="0" smtClean="0"/>
              <a:t>问题一：你现在几岁？把前面部分撕碎。</a:t>
            </a:r>
            <a:endParaRPr lang="en-US" altLang="zh-CN" dirty="0" smtClean="0"/>
          </a:p>
          <a:p>
            <a:r>
              <a:rPr lang="zh-CN" altLang="en-US" dirty="0" smtClean="0"/>
              <a:t>问题二：你想活到几岁？把后面的部分撕碎。</a:t>
            </a:r>
            <a:endParaRPr lang="en-US" altLang="zh-CN" dirty="0" smtClean="0"/>
          </a:p>
          <a:p>
            <a:r>
              <a:rPr lang="zh-CN" altLang="en-US" dirty="0" smtClean="0"/>
              <a:t>问题三：你想几岁退休？把相应部分撕下放在旁边。</a:t>
            </a:r>
            <a:endParaRPr lang="en-US" altLang="zh-CN" dirty="0" smtClean="0"/>
          </a:p>
          <a:p>
            <a:r>
              <a:rPr lang="zh-CN" altLang="en-US" dirty="0" smtClean="0"/>
              <a:t>问题四：你如何分配一天</a:t>
            </a:r>
            <a:r>
              <a:rPr lang="en-US" altLang="zh-CN" dirty="0" smtClean="0"/>
              <a:t>24</a:t>
            </a:r>
            <a:r>
              <a:rPr lang="zh-CN" altLang="en-US" dirty="0" smtClean="0"/>
              <a:t>小时？一般剩下的工作时间只有</a:t>
            </a:r>
            <a:r>
              <a:rPr lang="en-US" altLang="zh-CN" dirty="0" smtClean="0"/>
              <a:t>8</a:t>
            </a:r>
            <a:r>
              <a:rPr lang="zh-CN" altLang="en-US" dirty="0" smtClean="0"/>
              <a:t>小时，即</a:t>
            </a:r>
            <a:r>
              <a:rPr lang="en-US" altLang="zh-CN" dirty="0" smtClean="0"/>
              <a:t>1/3</a:t>
            </a:r>
            <a:r>
              <a:rPr lang="zh-CN" altLang="en-US" dirty="0" smtClean="0"/>
              <a:t>，将其余</a:t>
            </a:r>
            <a:r>
              <a:rPr lang="en-US" altLang="zh-CN" dirty="0" smtClean="0"/>
              <a:t>2/3</a:t>
            </a:r>
            <a:r>
              <a:rPr lang="zh-CN" altLang="en-US" dirty="0" smtClean="0"/>
              <a:t>撕下放在旁边。</a:t>
            </a:r>
            <a:endParaRPr lang="en-US" altLang="zh-CN" dirty="0" smtClean="0"/>
          </a:p>
          <a:p>
            <a:endParaRPr lang="en-US" altLang="zh-CN" dirty="0" smtClean="0"/>
          </a:p>
        </p:txBody>
      </p:sp>
    </p:spTree>
    <p:extLst>
      <p:ext uri="{BB962C8B-B14F-4D97-AF65-F5344CB8AC3E}">
        <p14:creationId xmlns:p14="http://schemas.microsoft.com/office/powerpoint/2010/main" val="83534884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剪裁人生</a:t>
            </a:r>
            <a:endParaRPr lang="zh-CN" altLang="en-US" dirty="0"/>
          </a:p>
        </p:txBody>
      </p:sp>
      <p:sp>
        <p:nvSpPr>
          <p:cNvPr id="6" name="内容占位符 5"/>
          <p:cNvSpPr>
            <a:spLocks noGrp="1"/>
          </p:cNvSpPr>
          <p:nvPr>
            <p:ph sz="quarter" idx="14"/>
          </p:nvPr>
        </p:nvSpPr>
        <p:spPr/>
        <p:txBody>
          <a:bodyPr>
            <a:normAutofit/>
          </a:bodyPr>
          <a:lstStyle/>
          <a:p>
            <a:r>
              <a:rPr lang="zh-CN" altLang="en-US" dirty="0"/>
              <a:t>问题五：比比看。（左手拿起剩下的</a:t>
            </a:r>
            <a:r>
              <a:rPr lang="en-US" altLang="zh-CN" dirty="0"/>
              <a:t>1/3</a:t>
            </a:r>
            <a:r>
              <a:rPr lang="zh-CN" altLang="en-US" dirty="0"/>
              <a:t>，右手把退休那段和刚才撕下的</a:t>
            </a:r>
            <a:r>
              <a:rPr lang="en-US" altLang="zh-CN" dirty="0"/>
              <a:t>2/3</a:t>
            </a:r>
            <a:r>
              <a:rPr lang="zh-CN" altLang="en-US" dirty="0"/>
              <a:t>加在一起。你要用左手的</a:t>
            </a:r>
            <a:r>
              <a:rPr lang="en-US" altLang="zh-CN" dirty="0"/>
              <a:t>1/3</a:t>
            </a:r>
            <a:r>
              <a:rPr lang="zh-CN" altLang="en-US" dirty="0"/>
              <a:t>工作赚钱，供养另外</a:t>
            </a:r>
            <a:r>
              <a:rPr lang="en-US" altLang="zh-CN" dirty="0"/>
              <a:t>2/3</a:t>
            </a:r>
            <a:r>
              <a:rPr lang="zh-CN" altLang="en-US" dirty="0"/>
              <a:t>的吃喝玩乐及退休后生活。）</a:t>
            </a:r>
            <a:endParaRPr lang="en-US" altLang="zh-CN" dirty="0"/>
          </a:p>
          <a:p>
            <a:r>
              <a:rPr lang="zh-CN" altLang="en-US" dirty="0"/>
              <a:t>问题六：想一想。（你要赚多少钱才能央行自己上述的日子？）</a:t>
            </a:r>
            <a:endParaRPr lang="en-US" altLang="zh-CN" dirty="0"/>
          </a:p>
          <a:p>
            <a:r>
              <a:rPr lang="zh-CN" altLang="en-US" dirty="0"/>
              <a:t>问题七：你现在有何感想？</a:t>
            </a:r>
            <a:endParaRPr lang="en-US" altLang="zh-CN" dirty="0"/>
          </a:p>
          <a:p>
            <a:r>
              <a:rPr lang="zh-CN" altLang="en-US" dirty="0"/>
              <a:t>问题八：你会如何看待你的未来</a:t>
            </a:r>
            <a:r>
              <a:rPr lang="zh-CN" altLang="en-US" dirty="0" smtClean="0"/>
              <a:t>？</a:t>
            </a:r>
            <a:endParaRPr lang="en-US" altLang="zh-CN" dirty="0"/>
          </a:p>
          <a:p>
            <a:endParaRPr lang="en-US" altLang="zh-CN" dirty="0" smtClean="0"/>
          </a:p>
        </p:txBody>
      </p:sp>
    </p:spTree>
    <p:extLst>
      <p:ext uri="{BB962C8B-B14F-4D97-AF65-F5344CB8AC3E}">
        <p14:creationId xmlns:p14="http://schemas.microsoft.com/office/powerpoint/2010/main" val="355754978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时间之秘</a:t>
            </a:r>
            <a:endParaRPr lang="zh-CN" altLang="en-US" dirty="0"/>
          </a:p>
        </p:txBody>
      </p:sp>
      <p:sp>
        <p:nvSpPr>
          <p:cNvPr id="3" name="内容占位符 2"/>
          <p:cNvSpPr>
            <a:spLocks noGrp="1"/>
          </p:cNvSpPr>
          <p:nvPr>
            <p:ph sz="quarter" idx="14"/>
          </p:nvPr>
        </p:nvSpPr>
        <p:spPr>
          <a:xfrm>
            <a:off x="3158797" y="1258957"/>
            <a:ext cx="5132387" cy="3629440"/>
          </a:xfrm>
        </p:spPr>
        <p:txBody>
          <a:bodyPr>
            <a:normAutofit/>
          </a:bodyPr>
          <a:lstStyle/>
          <a:p>
            <a:pPr algn="ctr"/>
            <a:r>
              <a:rPr lang="zh-CN" altLang="en-US" sz="3200" dirty="0" smtClean="0"/>
              <a:t>公平性</a:t>
            </a:r>
            <a:endParaRPr lang="en-US" altLang="zh-CN" sz="3200" dirty="0" smtClean="0"/>
          </a:p>
          <a:p>
            <a:pPr algn="ctr"/>
            <a:endParaRPr lang="en-US" altLang="zh-CN" sz="3200" dirty="0" smtClean="0"/>
          </a:p>
          <a:p>
            <a:pPr algn="ctr"/>
            <a:r>
              <a:rPr lang="zh-CN" altLang="en-US" sz="3200" dirty="0" smtClean="0"/>
              <a:t>有效性</a:t>
            </a:r>
            <a:endParaRPr lang="en-US" altLang="zh-CN" sz="3200" dirty="0" smtClean="0"/>
          </a:p>
          <a:p>
            <a:pPr algn="ctr"/>
            <a:endParaRPr lang="en-US" altLang="zh-CN" sz="3200" dirty="0" smtClean="0"/>
          </a:p>
          <a:p>
            <a:pPr algn="ctr"/>
            <a:r>
              <a:rPr lang="zh-CN" altLang="en-US" sz="3200" dirty="0"/>
              <a:t>珍贵</a:t>
            </a:r>
            <a:r>
              <a:rPr lang="zh-CN" altLang="en-US" sz="3200" dirty="0" smtClean="0"/>
              <a:t>性</a:t>
            </a:r>
            <a:endParaRPr lang="en-US" altLang="zh-CN" sz="3200" dirty="0" smtClean="0"/>
          </a:p>
          <a:p>
            <a:pPr algn="ctr"/>
            <a:endParaRPr lang="en-US" altLang="zh-CN" sz="3200" dirty="0" smtClean="0"/>
          </a:p>
        </p:txBody>
      </p:sp>
    </p:spTree>
    <p:extLst>
      <p:ext uri="{BB962C8B-B14F-4D97-AF65-F5344CB8AC3E}">
        <p14:creationId xmlns:p14="http://schemas.microsoft.com/office/powerpoint/2010/main" val="139155729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305339" y="1060640"/>
            <a:ext cx="6115878" cy="954107"/>
          </a:xfrm>
          <a:prstGeom prst="rect">
            <a:avLst/>
          </a:prstGeom>
        </p:spPr>
        <p:txBody>
          <a:bodyPr wrap="square">
            <a:spAutoFit/>
          </a:bodyPr>
          <a:lstStyle/>
          <a:p>
            <a:pPr algn="ctr"/>
            <a:r>
              <a:rPr lang="zh-CN" altLang="en-US" sz="2800" dirty="0">
                <a:solidFill>
                  <a:schemeClr val="bg1"/>
                </a:solidFill>
                <a:latin typeface="+mj-ea"/>
                <a:ea typeface="+mj-ea"/>
              </a:rPr>
              <a:t>时间管理</a:t>
            </a:r>
            <a:r>
              <a:rPr lang="zh-CN" altLang="en-US" sz="2800" dirty="0" smtClean="0">
                <a:solidFill>
                  <a:schemeClr val="bg1"/>
                </a:solidFill>
                <a:latin typeface="+mj-ea"/>
                <a:ea typeface="+mj-ea"/>
              </a:rPr>
              <a:t>前提：有</a:t>
            </a:r>
            <a:r>
              <a:rPr lang="zh-CN" altLang="en-US" sz="2800" dirty="0">
                <a:solidFill>
                  <a:schemeClr val="bg1"/>
                </a:solidFill>
                <a:latin typeface="+mj-ea"/>
                <a:ea typeface="+mj-ea"/>
              </a:rPr>
              <a:t>一个明确的目标</a:t>
            </a:r>
            <a:endParaRPr lang="en-US" altLang="zh-CN" sz="2800" dirty="0">
              <a:solidFill>
                <a:schemeClr val="bg1"/>
              </a:solidFill>
              <a:latin typeface="+mj-ea"/>
              <a:ea typeface="+mj-ea"/>
            </a:endParaRPr>
          </a:p>
          <a:p>
            <a:pPr algn="ctr"/>
            <a:endParaRPr lang="en-US" altLang="zh-CN" sz="2800" dirty="0">
              <a:solidFill>
                <a:schemeClr val="bg1"/>
              </a:solidFill>
              <a:latin typeface="+mj-ea"/>
              <a:ea typeface="+mj-ea"/>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907" y="2345635"/>
            <a:ext cx="5634537" cy="3289468"/>
          </a:xfrm>
          <a:prstGeom prst="rect">
            <a:avLst/>
          </a:prstGeom>
          <a:effectLst>
            <a:softEdge rad="254000"/>
          </a:effectLst>
        </p:spPr>
      </p:pic>
      <p:sp>
        <p:nvSpPr>
          <p:cNvPr id="11" name="文本框 10"/>
          <p:cNvSpPr txBox="1"/>
          <p:nvPr/>
        </p:nvSpPr>
        <p:spPr bwMode="auto">
          <a:xfrm>
            <a:off x="3829877" y="5635103"/>
            <a:ext cx="1563757" cy="33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rmAutofit/>
          </a:bodyPr>
          <a:lstStyle/>
          <a:p>
            <a:r>
              <a:rPr lang="zh-CN" altLang="en-US" dirty="0" smtClean="0">
                <a:solidFill>
                  <a:schemeClr val="bg1"/>
                </a:solidFill>
                <a:latin typeface="方正正纤黑简体" panose="02000000000000000000" pitchFamily="2" charset="-122"/>
                <a:ea typeface="方正正纤黑简体" panose="02000000000000000000" pitchFamily="2" charset="-122"/>
              </a:rPr>
              <a:t>布里丹之驴</a:t>
            </a:r>
            <a:endParaRPr lang="zh-CN" altLang="en-US" dirty="0">
              <a:solidFill>
                <a:schemeClr val="bg1"/>
              </a:solidFill>
              <a:latin typeface="方正正纤黑简体" panose="02000000000000000000" pitchFamily="2" charset="-122"/>
              <a:ea typeface="方正正纤黑简体" panose="02000000000000000000" pitchFamily="2" charset="-122"/>
            </a:endParaRPr>
          </a:p>
        </p:txBody>
      </p:sp>
    </p:spTree>
    <p:extLst>
      <p:ext uri="{BB962C8B-B14F-4D97-AF65-F5344CB8AC3E}">
        <p14:creationId xmlns:p14="http://schemas.microsoft.com/office/powerpoint/2010/main" val="302973140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13721" y="1065001"/>
            <a:ext cx="4777409" cy="584775"/>
          </a:xfrm>
          <a:prstGeom prst="rect">
            <a:avLst/>
          </a:prstGeom>
        </p:spPr>
        <p:txBody>
          <a:bodyPr wrap="square">
            <a:spAutoFit/>
          </a:bodyPr>
          <a:lstStyle/>
          <a:p>
            <a:r>
              <a:rPr lang="zh-CN" altLang="en-US" sz="3200" dirty="0">
                <a:solidFill>
                  <a:schemeClr val="bg1"/>
                </a:solidFill>
                <a:latin typeface="+mj-ea"/>
              </a:rPr>
              <a:t>时间管理</a:t>
            </a:r>
            <a:r>
              <a:rPr lang="zh-CN" altLang="en-US" sz="3200" dirty="0" smtClean="0">
                <a:solidFill>
                  <a:schemeClr val="bg1"/>
                </a:solidFill>
                <a:latin typeface="+mj-ea"/>
              </a:rPr>
              <a:t>原则</a:t>
            </a:r>
            <a:r>
              <a:rPr lang="zh-CN" altLang="en-US" sz="3200" dirty="0">
                <a:solidFill>
                  <a:schemeClr val="bg1"/>
                </a:solidFill>
                <a:latin typeface="+mj-ea"/>
              </a:rPr>
              <a:t>：</a:t>
            </a:r>
            <a:r>
              <a:rPr lang="zh-CN" altLang="en-US" sz="3200" dirty="0" smtClean="0">
                <a:solidFill>
                  <a:schemeClr val="bg1"/>
                </a:solidFill>
                <a:latin typeface="+mj-ea"/>
              </a:rPr>
              <a:t>要事</a:t>
            </a:r>
            <a:r>
              <a:rPr lang="zh-CN" altLang="en-US" sz="3200" dirty="0">
                <a:solidFill>
                  <a:schemeClr val="bg1"/>
                </a:solidFill>
                <a:latin typeface="+mj-ea"/>
              </a:rPr>
              <a:t>第一</a:t>
            </a:r>
          </a:p>
        </p:txBody>
      </p:sp>
      <p:sp>
        <p:nvSpPr>
          <p:cNvPr id="5" name="文本框 4"/>
          <p:cNvSpPr txBox="1"/>
          <p:nvPr/>
        </p:nvSpPr>
        <p:spPr bwMode="auto">
          <a:xfrm>
            <a:off x="1179443" y="2570924"/>
            <a:ext cx="7142921" cy="2014328"/>
          </a:xfrm>
          <a:prstGeom prst="rect">
            <a:avLst/>
          </a:prstGeom>
          <a:noFill/>
          <a:ln w="38100">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ormAutofit lnSpcReduction="10000"/>
          </a:bodyPr>
          <a:lstStyle/>
          <a:p>
            <a:r>
              <a:rPr lang="zh-CN" altLang="en-US" sz="2400" dirty="0" smtClean="0">
                <a:solidFill>
                  <a:schemeClr val="bg1"/>
                </a:solidFill>
                <a:latin typeface="方正正纤黑简体" panose="02000000000000000000" pitchFamily="2" charset="-122"/>
                <a:ea typeface="方正正纤黑简体" panose="02000000000000000000" pitchFamily="2" charset="-122"/>
              </a:rPr>
              <a:t>  </a:t>
            </a:r>
            <a:endParaRPr lang="en-US" altLang="zh-CN" sz="800" dirty="0" smtClean="0">
              <a:solidFill>
                <a:schemeClr val="bg1"/>
              </a:solidFill>
              <a:latin typeface="方正正纤黑简体" panose="02000000000000000000" pitchFamily="2" charset="-122"/>
              <a:ea typeface="方正正纤黑简体" panose="02000000000000000000" pitchFamily="2" charset="-122"/>
            </a:endParaRPr>
          </a:p>
          <a:p>
            <a:r>
              <a:rPr lang="zh-CN" altLang="en-US" sz="2400" dirty="0" smtClean="0">
                <a:solidFill>
                  <a:schemeClr val="bg1"/>
                </a:solidFill>
                <a:latin typeface="方正正纤黑简体" panose="02000000000000000000" pitchFamily="2" charset="-122"/>
                <a:ea typeface="方正正纤黑简体" panose="02000000000000000000" pitchFamily="2" charset="-122"/>
              </a:rPr>
              <a:t>  重要的东西只占一小部分，只要集中处理只占整体   </a:t>
            </a:r>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r>
              <a:rPr lang="en-US" altLang="zh-CN" sz="2400" dirty="0">
                <a:solidFill>
                  <a:schemeClr val="bg1"/>
                </a:solidFill>
                <a:latin typeface="方正正纤黑简体" panose="02000000000000000000" pitchFamily="2" charset="-122"/>
                <a:ea typeface="方正正纤黑简体" panose="02000000000000000000" pitchFamily="2" charset="-122"/>
              </a:rPr>
              <a:t> </a:t>
            </a:r>
            <a:r>
              <a:rPr lang="en-US" altLang="zh-CN" sz="2400" dirty="0" smtClean="0">
                <a:solidFill>
                  <a:schemeClr val="bg1"/>
                </a:solidFill>
                <a:latin typeface="方正正纤黑简体" panose="02000000000000000000" pitchFamily="2" charset="-122"/>
                <a:ea typeface="方正正纤黑简体" panose="02000000000000000000" pitchFamily="2" charset="-122"/>
              </a:rPr>
              <a:t> 20%</a:t>
            </a:r>
            <a:r>
              <a:rPr lang="zh-CN" altLang="en-US" sz="2400" dirty="0" smtClean="0">
                <a:solidFill>
                  <a:schemeClr val="bg1"/>
                </a:solidFill>
                <a:latin typeface="方正正纤黑简体" panose="02000000000000000000" pitchFamily="2" charset="-122"/>
                <a:ea typeface="方正正纤黑简体" panose="02000000000000000000" pitchFamily="2" charset="-122"/>
              </a:rPr>
              <a:t>的事物，就可以解决</a:t>
            </a:r>
            <a:r>
              <a:rPr lang="en-US" altLang="zh-CN" sz="2400" dirty="0" smtClean="0">
                <a:solidFill>
                  <a:schemeClr val="bg1"/>
                </a:solidFill>
                <a:latin typeface="方正正纤黑简体" panose="02000000000000000000" pitchFamily="2" charset="-122"/>
                <a:ea typeface="方正正纤黑简体" panose="02000000000000000000" pitchFamily="2" charset="-122"/>
              </a:rPr>
              <a:t>80%</a:t>
            </a:r>
            <a:r>
              <a:rPr lang="zh-CN" altLang="en-US" sz="2400" dirty="0" smtClean="0">
                <a:solidFill>
                  <a:schemeClr val="bg1"/>
                </a:solidFill>
                <a:latin typeface="方正正纤黑简体" panose="02000000000000000000" pitchFamily="2" charset="-122"/>
                <a:ea typeface="方正正纤黑简体" panose="02000000000000000000" pitchFamily="2" charset="-122"/>
              </a:rPr>
              <a:t>的问题。    </a:t>
            </a:r>
            <a:endParaRPr lang="en-US" altLang="zh-CN" sz="2400" dirty="0">
              <a:solidFill>
                <a:schemeClr val="bg1"/>
              </a:solidFill>
              <a:latin typeface="方正正纤黑简体" panose="02000000000000000000" pitchFamily="2" charset="-122"/>
              <a:ea typeface="方正正纤黑简体" panose="02000000000000000000" pitchFamily="2" charset="-122"/>
            </a:endParaRPr>
          </a:p>
          <a:p>
            <a:r>
              <a:rPr lang="en-US" altLang="zh-CN" sz="2400" dirty="0" smtClean="0">
                <a:solidFill>
                  <a:schemeClr val="bg1"/>
                </a:solidFill>
                <a:latin typeface="方正正纤黑简体" panose="02000000000000000000" pitchFamily="2" charset="-122"/>
                <a:ea typeface="方正正纤黑简体" panose="02000000000000000000" pitchFamily="2" charset="-122"/>
              </a:rPr>
              <a:t>          </a:t>
            </a:r>
          </a:p>
          <a:p>
            <a:r>
              <a:rPr lang="en-US" altLang="zh-CN" sz="2400" dirty="0">
                <a:solidFill>
                  <a:schemeClr val="bg1"/>
                </a:solidFill>
                <a:latin typeface="方正正纤黑简体" panose="02000000000000000000" pitchFamily="2" charset="-122"/>
                <a:ea typeface="方正正纤黑简体" panose="02000000000000000000" pitchFamily="2" charset="-122"/>
              </a:rPr>
              <a:t> </a:t>
            </a:r>
            <a:r>
              <a:rPr lang="en-US" altLang="zh-CN" sz="2400" dirty="0" smtClean="0">
                <a:solidFill>
                  <a:schemeClr val="bg1"/>
                </a:solidFill>
                <a:latin typeface="方正正纤黑简体" panose="02000000000000000000" pitchFamily="2" charset="-122"/>
                <a:ea typeface="方正正纤黑简体" panose="02000000000000000000" pitchFamily="2" charset="-122"/>
              </a:rPr>
              <a:t>                                                                             ——</a:t>
            </a:r>
            <a:r>
              <a:rPr lang="zh-CN" altLang="en-US" sz="2400" dirty="0" smtClean="0">
                <a:solidFill>
                  <a:schemeClr val="bg1"/>
                </a:solidFill>
                <a:latin typeface="方正正纤黑简体" panose="02000000000000000000" pitchFamily="2" charset="-122"/>
                <a:ea typeface="方正正纤黑简体" panose="02000000000000000000" pitchFamily="2" charset="-122"/>
              </a:rPr>
              <a:t>帕累托</a:t>
            </a:r>
            <a:endParaRPr lang="zh-CN" altLang="en-US" sz="2400" dirty="0">
              <a:solidFill>
                <a:schemeClr val="bg1"/>
              </a:solidFill>
              <a:latin typeface="方正正纤黑简体" panose="02000000000000000000" pitchFamily="2" charset="-122"/>
              <a:ea typeface="方正正纤黑简体" panose="02000000000000000000" pitchFamily="2" charset="-122"/>
            </a:endParaRPr>
          </a:p>
        </p:txBody>
      </p:sp>
    </p:spTree>
    <p:extLst>
      <p:ext uri="{BB962C8B-B14F-4D97-AF65-F5344CB8AC3E}">
        <p14:creationId xmlns:p14="http://schemas.microsoft.com/office/powerpoint/2010/main" val="259238380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时间</a:t>
            </a:r>
            <a:r>
              <a:rPr lang="en-US" altLang="zh-CN" dirty="0" smtClean="0"/>
              <a:t/>
            </a:r>
            <a:br>
              <a:rPr lang="en-US" altLang="zh-CN" dirty="0" smtClean="0"/>
            </a:br>
            <a:r>
              <a:rPr lang="zh-CN" altLang="en-US" dirty="0" smtClean="0"/>
              <a:t>管理</a:t>
            </a:r>
            <a:r>
              <a:rPr lang="en-US" altLang="zh-CN" dirty="0" smtClean="0"/>
              <a:t/>
            </a:r>
            <a:br>
              <a:rPr lang="en-US" altLang="zh-CN" dirty="0" smtClean="0"/>
            </a:br>
            <a:r>
              <a:rPr lang="zh-CN" altLang="en-US" dirty="0" smtClean="0"/>
              <a:t>方法</a:t>
            </a:r>
            <a:endParaRPr lang="zh-CN" altLang="en-US" dirty="0"/>
          </a:p>
        </p:txBody>
      </p:sp>
      <p:sp>
        <p:nvSpPr>
          <p:cNvPr id="4" name="文本占位符 3"/>
          <p:cNvSpPr>
            <a:spLocks noGrp="1"/>
          </p:cNvSpPr>
          <p:nvPr>
            <p:ph type="body" sz="quarter" idx="14"/>
          </p:nvPr>
        </p:nvSpPr>
        <p:spPr/>
        <p:txBody>
          <a:bodyPr/>
          <a:lstStyle/>
          <a:p>
            <a:r>
              <a:rPr lang="zh-CN" altLang="en-US" dirty="0" smtClean="0"/>
              <a:t>设定目标期限</a:t>
            </a:r>
            <a:endParaRPr lang="zh-CN" altLang="en-US" dirty="0"/>
          </a:p>
        </p:txBody>
      </p:sp>
      <p:sp>
        <p:nvSpPr>
          <p:cNvPr id="5" name="内容占位符 4"/>
          <p:cNvSpPr>
            <a:spLocks noGrp="1"/>
          </p:cNvSpPr>
          <p:nvPr>
            <p:ph sz="quarter" idx="16"/>
          </p:nvPr>
        </p:nvSpPr>
        <p:spPr/>
        <p:txBody>
          <a:bodyPr/>
          <a:lstStyle/>
          <a:p>
            <a:r>
              <a:rPr lang="zh-CN" altLang="en-US" dirty="0" smtClean="0"/>
              <a:t>设定</a:t>
            </a:r>
            <a:r>
              <a:rPr lang="zh-CN" altLang="en-US" dirty="0"/>
              <a:t>实际可行的期限并不意味着在任务开始之前要花费大量时间来准备和计划，</a:t>
            </a:r>
            <a:r>
              <a:rPr lang="zh-CN" altLang="en-US" dirty="0" smtClean="0"/>
              <a:t>它仅仅</a:t>
            </a:r>
            <a:r>
              <a:rPr lang="zh-CN" altLang="en-US" dirty="0"/>
              <a:t>要求你</a:t>
            </a:r>
            <a:r>
              <a:rPr lang="en-US" altLang="zh-CN" dirty="0"/>
              <a:t>:</a:t>
            </a:r>
          </a:p>
          <a:p>
            <a:r>
              <a:rPr lang="zh-CN" altLang="en-US" dirty="0" smtClean="0"/>
              <a:t>将</a:t>
            </a:r>
            <a:r>
              <a:rPr lang="zh-CN" altLang="en-US" dirty="0"/>
              <a:t>工作且分成若干个行动</a:t>
            </a:r>
          </a:p>
          <a:p>
            <a:r>
              <a:rPr lang="zh-CN" altLang="en-US" dirty="0"/>
              <a:t>考虑需要涉及的人或事</a:t>
            </a:r>
          </a:p>
          <a:p>
            <a:r>
              <a:rPr lang="zh-CN" altLang="en-US" dirty="0"/>
              <a:t>考虑此时还需要完成什么其他工作</a:t>
            </a:r>
          </a:p>
          <a:p>
            <a:r>
              <a:rPr lang="zh-CN" altLang="en-US" dirty="0"/>
              <a:t>考虑用于各项任务的具体时间</a:t>
            </a:r>
          </a:p>
          <a:p>
            <a:endParaRPr lang="zh-CN" altLang="en-US" dirty="0"/>
          </a:p>
        </p:txBody>
      </p:sp>
    </p:spTree>
    <p:extLst>
      <p:ext uri="{BB962C8B-B14F-4D97-AF65-F5344CB8AC3E}">
        <p14:creationId xmlns:p14="http://schemas.microsoft.com/office/powerpoint/2010/main" val="334359282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时间</a:t>
            </a:r>
            <a:r>
              <a:rPr lang="en-US" altLang="zh-CN" dirty="0" smtClean="0"/>
              <a:t/>
            </a:r>
            <a:br>
              <a:rPr lang="en-US" altLang="zh-CN" dirty="0" smtClean="0"/>
            </a:br>
            <a:r>
              <a:rPr lang="zh-CN" altLang="en-US" dirty="0" smtClean="0"/>
              <a:t>管理</a:t>
            </a:r>
            <a:r>
              <a:rPr lang="en-US" altLang="zh-CN" dirty="0" smtClean="0"/>
              <a:t/>
            </a:r>
            <a:br>
              <a:rPr lang="en-US" altLang="zh-CN" dirty="0" smtClean="0"/>
            </a:br>
            <a:r>
              <a:rPr lang="zh-CN" altLang="en-US" dirty="0" smtClean="0"/>
              <a:t>方法</a:t>
            </a:r>
            <a:endParaRPr lang="zh-CN" altLang="en-US" dirty="0"/>
          </a:p>
        </p:txBody>
      </p:sp>
      <p:sp>
        <p:nvSpPr>
          <p:cNvPr id="4" name="文本占位符 3"/>
          <p:cNvSpPr>
            <a:spLocks noGrp="1"/>
          </p:cNvSpPr>
          <p:nvPr>
            <p:ph type="body" sz="quarter" idx="14"/>
          </p:nvPr>
        </p:nvSpPr>
        <p:spPr/>
        <p:txBody>
          <a:bodyPr/>
          <a:lstStyle/>
          <a:p>
            <a:r>
              <a:rPr lang="zh-CN" altLang="en-US" dirty="0" smtClean="0"/>
              <a:t>制定任务列表</a:t>
            </a:r>
            <a:endParaRPr lang="zh-CN" altLang="en-US" dirty="0"/>
          </a:p>
        </p:txBody>
      </p:sp>
      <p:sp>
        <p:nvSpPr>
          <p:cNvPr id="5" name="内容占位符 4"/>
          <p:cNvSpPr>
            <a:spLocks noGrp="1"/>
          </p:cNvSpPr>
          <p:nvPr>
            <p:ph sz="quarter" idx="16"/>
          </p:nvPr>
        </p:nvSpPr>
        <p:spPr/>
        <p:txBody>
          <a:bodyPr>
            <a:normAutofit/>
          </a:bodyPr>
          <a:lstStyle/>
          <a:p>
            <a:r>
              <a:rPr lang="zh-CN" altLang="en-US" dirty="0"/>
              <a:t> 若任务列表真正有用，表中各项应符合</a:t>
            </a:r>
            <a:r>
              <a:rPr lang="en-US" altLang="zh-CN" dirty="0"/>
              <a:t>AIMS</a:t>
            </a:r>
            <a:r>
              <a:rPr lang="zh-CN" altLang="en-US" dirty="0"/>
              <a:t>标准，它们是</a:t>
            </a:r>
            <a:r>
              <a:rPr lang="en-US" altLang="zh-CN" dirty="0"/>
              <a:t>:</a:t>
            </a:r>
          </a:p>
          <a:p>
            <a:r>
              <a:rPr lang="en-US" altLang="zh-CN" dirty="0" smtClean="0"/>
              <a:t>A (</a:t>
            </a:r>
            <a:r>
              <a:rPr lang="en-US" altLang="zh-CN" dirty="0"/>
              <a:t>action-centered</a:t>
            </a:r>
            <a:r>
              <a:rPr lang="en-US" altLang="zh-CN" dirty="0" smtClean="0"/>
              <a:t>)</a:t>
            </a:r>
            <a:r>
              <a:rPr lang="zh-CN" altLang="en-US" dirty="0" smtClean="0"/>
              <a:t>，以</a:t>
            </a:r>
            <a:r>
              <a:rPr lang="zh-CN" altLang="en-US" dirty="0"/>
              <a:t>行动为中心的这意味着确定你需要采取的</a:t>
            </a:r>
            <a:r>
              <a:rPr lang="zh-CN" altLang="en-US" dirty="0" smtClean="0"/>
              <a:t>行动。</a:t>
            </a:r>
            <a:endParaRPr lang="en-US" altLang="zh-CN" dirty="0" smtClean="0"/>
          </a:p>
          <a:p>
            <a:r>
              <a:rPr lang="en-US" altLang="zh-CN" dirty="0" smtClean="0"/>
              <a:t>I </a:t>
            </a:r>
            <a:r>
              <a:rPr lang="en-US" altLang="zh-CN" dirty="0"/>
              <a:t>(incremental</a:t>
            </a:r>
            <a:r>
              <a:rPr lang="en-US" altLang="zh-CN" dirty="0" smtClean="0"/>
              <a:t>)</a:t>
            </a:r>
            <a:r>
              <a:rPr lang="zh-CN" altLang="en-US" dirty="0" smtClean="0"/>
              <a:t>，可</a:t>
            </a:r>
            <a:r>
              <a:rPr lang="zh-CN" altLang="en-US" dirty="0"/>
              <a:t>拆分的这里指的是将以行动为中心的任务且分成更小的</a:t>
            </a:r>
            <a:r>
              <a:rPr lang="zh-CN" altLang="en-US" dirty="0" smtClean="0"/>
              <a:t>若干</a:t>
            </a:r>
            <a:r>
              <a:rPr lang="zh-CN" altLang="en-US" dirty="0"/>
              <a:t>个行动</a:t>
            </a:r>
            <a:r>
              <a:rPr lang="zh-CN" altLang="en-US" dirty="0" smtClean="0"/>
              <a:t>。</a:t>
            </a:r>
            <a:endParaRPr lang="en-US" altLang="zh-CN" dirty="0" smtClean="0"/>
          </a:p>
          <a:p>
            <a:r>
              <a:rPr lang="en-US" altLang="zh-CN" dirty="0" smtClean="0"/>
              <a:t>M </a:t>
            </a:r>
            <a:r>
              <a:rPr lang="en-US" altLang="zh-CN" dirty="0"/>
              <a:t>(measurable</a:t>
            </a:r>
            <a:r>
              <a:rPr lang="en-US" altLang="zh-CN" dirty="0" smtClean="0"/>
              <a:t>)</a:t>
            </a:r>
            <a:r>
              <a:rPr lang="zh-CN" altLang="en-US" dirty="0" smtClean="0"/>
              <a:t>，可测量</a:t>
            </a:r>
            <a:r>
              <a:rPr lang="zh-CN" altLang="en-US" dirty="0"/>
              <a:t>的这是一个用来测量你是否成功地完成任务的标准。</a:t>
            </a:r>
          </a:p>
          <a:p>
            <a:r>
              <a:rPr lang="en-US" altLang="zh-CN" dirty="0" smtClean="0"/>
              <a:t>S </a:t>
            </a:r>
            <a:r>
              <a:rPr lang="en-US" altLang="zh-CN" dirty="0"/>
              <a:t>(scheduled</a:t>
            </a:r>
            <a:r>
              <a:rPr lang="en-US" altLang="zh-CN" dirty="0" smtClean="0"/>
              <a:t>)</a:t>
            </a:r>
            <a:r>
              <a:rPr lang="zh-CN" altLang="en-US" dirty="0" smtClean="0"/>
              <a:t>，有</a:t>
            </a:r>
            <a:r>
              <a:rPr lang="zh-CN" altLang="en-US" dirty="0"/>
              <a:t>时间限制的这是你预计完成任务的时间期限。</a:t>
            </a:r>
          </a:p>
        </p:txBody>
      </p:sp>
    </p:spTree>
    <p:extLst>
      <p:ext uri="{BB962C8B-B14F-4D97-AF65-F5344CB8AC3E}">
        <p14:creationId xmlns:p14="http://schemas.microsoft.com/office/powerpoint/2010/main" val="4139661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br>
              <a:rPr lang="en-US" altLang="zh-CN" dirty="0" smtClean="0"/>
            </a:br>
            <a:r>
              <a:rPr lang="zh-CN" altLang="en-US" dirty="0" smtClean="0"/>
              <a:t>认识</a:t>
            </a:r>
            <a:r>
              <a:rPr lang="en-US" altLang="zh-CN" dirty="0" smtClean="0"/>
              <a:t/>
            </a:r>
            <a:br>
              <a:rPr lang="en-US" altLang="zh-CN" dirty="0" smtClean="0"/>
            </a:br>
            <a:r>
              <a:rPr lang="zh-CN" altLang="en-US" dirty="0" smtClean="0"/>
              <a:t>自我</a:t>
            </a:r>
            <a:endParaRPr lang="zh-CN" altLang="en-US" dirty="0"/>
          </a:p>
        </p:txBody>
      </p:sp>
      <p:sp>
        <p:nvSpPr>
          <p:cNvPr id="5" name="文本占位符 4"/>
          <p:cNvSpPr>
            <a:spLocks noGrp="1"/>
          </p:cNvSpPr>
          <p:nvPr>
            <p:ph type="body" sz="quarter" idx="14"/>
          </p:nvPr>
        </p:nvSpPr>
        <p:spPr/>
        <p:txBody>
          <a:bodyPr>
            <a:normAutofit/>
          </a:bodyPr>
          <a:lstStyle/>
          <a:p>
            <a:r>
              <a:rPr lang="zh-CN" altLang="en-US" dirty="0"/>
              <a:t>活动</a:t>
            </a:r>
            <a:r>
              <a:rPr lang="en-US" altLang="zh-CN" dirty="0" smtClean="0"/>
              <a:t>/</a:t>
            </a:r>
          </a:p>
          <a:p>
            <a:r>
              <a:rPr lang="zh-CN" altLang="en-US" dirty="0" smtClean="0"/>
              <a:t>描述你自己</a:t>
            </a:r>
            <a:endParaRPr lang="en-US" altLang="zh-CN" dirty="0" smtClean="0"/>
          </a:p>
        </p:txBody>
      </p:sp>
      <p:sp>
        <p:nvSpPr>
          <p:cNvPr id="4" name="文本占位符 3"/>
          <p:cNvSpPr>
            <a:spLocks noGrp="1"/>
          </p:cNvSpPr>
          <p:nvPr>
            <p:ph sz="quarter" idx="16"/>
          </p:nvPr>
        </p:nvSpPr>
        <p:spPr/>
        <p:txBody>
          <a:bodyPr>
            <a:normAutofit/>
          </a:bodyPr>
          <a:lstStyle/>
          <a:p>
            <a:r>
              <a:rPr lang="zh-CN" altLang="en-US" dirty="0"/>
              <a:t>想象你有一位笔友，</a:t>
            </a:r>
          </a:p>
          <a:p>
            <a:r>
              <a:rPr lang="zh-CN" altLang="en-US" dirty="0"/>
              <a:t>你需要写信介绍自己：</a:t>
            </a:r>
          </a:p>
          <a:p>
            <a:r>
              <a:rPr lang="zh-CN" altLang="en-US" dirty="0"/>
              <a:t>你是什么样的人</a:t>
            </a:r>
            <a:r>
              <a:rPr lang="zh-CN" altLang="en-US" dirty="0" smtClean="0"/>
              <a:t>、</a:t>
            </a:r>
            <a:endParaRPr lang="en-US" altLang="zh-CN" dirty="0" smtClean="0"/>
          </a:p>
          <a:p>
            <a:r>
              <a:rPr lang="zh-CN" altLang="en-US" dirty="0" smtClean="0"/>
              <a:t>你最喜欢</a:t>
            </a:r>
            <a:r>
              <a:rPr lang="zh-CN" altLang="en-US" dirty="0"/>
              <a:t>做的事</a:t>
            </a:r>
            <a:r>
              <a:rPr lang="zh-CN" altLang="en-US" dirty="0" smtClean="0"/>
              <a:t>、</a:t>
            </a:r>
            <a:endParaRPr lang="en-US" altLang="zh-CN" dirty="0" smtClean="0"/>
          </a:p>
          <a:p>
            <a:r>
              <a:rPr lang="zh-CN" altLang="en-US" dirty="0" smtClean="0"/>
              <a:t>最擅长</a:t>
            </a:r>
            <a:r>
              <a:rPr lang="zh-CN" altLang="en-US" dirty="0"/>
              <a:t>的活动</a:t>
            </a:r>
            <a:r>
              <a:rPr lang="zh-CN" altLang="en-US" dirty="0" smtClean="0"/>
              <a:t>、</a:t>
            </a:r>
            <a:endParaRPr lang="en-US" altLang="zh-CN" dirty="0" smtClean="0"/>
          </a:p>
          <a:p>
            <a:r>
              <a:rPr lang="zh-CN" altLang="en-US" dirty="0" smtClean="0"/>
              <a:t>未来有什么计划</a:t>
            </a:r>
            <a:r>
              <a:rPr lang="en-US" altLang="zh-CN" dirty="0"/>
              <a:t>……</a:t>
            </a:r>
          </a:p>
          <a:p>
            <a:r>
              <a:rPr lang="zh-CN" altLang="en-US" dirty="0" smtClean="0"/>
              <a:t>最后附上你的自画像</a:t>
            </a:r>
            <a:endParaRPr lang="zh-CN" altLang="en-US" dirty="0"/>
          </a:p>
        </p:txBody>
      </p:sp>
    </p:spTree>
    <p:extLst>
      <p:ext uri="{BB962C8B-B14F-4D97-AF65-F5344CB8AC3E}">
        <p14:creationId xmlns:p14="http://schemas.microsoft.com/office/powerpoint/2010/main" val="32832585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时间</a:t>
            </a:r>
            <a:r>
              <a:rPr lang="en-US" altLang="zh-CN" dirty="0" smtClean="0"/>
              <a:t/>
            </a:r>
            <a:br>
              <a:rPr lang="en-US" altLang="zh-CN" dirty="0" smtClean="0"/>
            </a:br>
            <a:r>
              <a:rPr lang="zh-CN" altLang="en-US" dirty="0" smtClean="0"/>
              <a:t>管理</a:t>
            </a:r>
            <a:r>
              <a:rPr lang="en-US" altLang="zh-CN" dirty="0" smtClean="0"/>
              <a:t/>
            </a:r>
            <a:br>
              <a:rPr lang="en-US" altLang="zh-CN" dirty="0" smtClean="0"/>
            </a:br>
            <a:r>
              <a:rPr lang="zh-CN" altLang="en-US" dirty="0" smtClean="0"/>
              <a:t>方法</a:t>
            </a:r>
            <a:endParaRPr lang="zh-CN" altLang="en-US" dirty="0"/>
          </a:p>
        </p:txBody>
      </p:sp>
      <p:sp>
        <p:nvSpPr>
          <p:cNvPr id="4" name="文本占位符 3"/>
          <p:cNvSpPr>
            <a:spLocks noGrp="1"/>
          </p:cNvSpPr>
          <p:nvPr>
            <p:ph type="body" sz="quarter" idx="14"/>
          </p:nvPr>
        </p:nvSpPr>
        <p:spPr/>
        <p:txBody>
          <a:bodyPr/>
          <a:lstStyle/>
          <a:p>
            <a:r>
              <a:rPr lang="zh-CN" altLang="en-US" dirty="0" smtClean="0"/>
              <a:t>利用</a:t>
            </a:r>
            <a:endParaRPr lang="en-US" altLang="zh-CN" dirty="0" smtClean="0"/>
          </a:p>
          <a:p>
            <a:r>
              <a:rPr lang="zh-CN" altLang="en-US" dirty="0" smtClean="0"/>
              <a:t>优先级矩阵</a:t>
            </a:r>
            <a:endParaRPr lang="zh-CN" altLang="en-US" dirty="0"/>
          </a:p>
        </p:txBody>
      </p:sp>
      <p:graphicFrame>
        <p:nvGraphicFramePr>
          <p:cNvPr id="3" name="内容占位符 2"/>
          <p:cNvGraphicFramePr>
            <a:graphicFrameLocks noGrp="1"/>
          </p:cNvGraphicFramePr>
          <p:nvPr>
            <p:ph sz="quarter" idx="16"/>
            <p:extLst>
              <p:ext uri="{D42A27DB-BD31-4B8C-83A1-F6EECF244321}">
                <p14:modId xmlns:p14="http://schemas.microsoft.com/office/powerpoint/2010/main" val="2351598653"/>
              </p:ext>
            </p:extLst>
          </p:nvPr>
        </p:nvGraphicFramePr>
        <p:xfrm>
          <a:off x="3931919" y="1094423"/>
          <a:ext cx="4846321" cy="5094559"/>
        </p:xfrm>
        <a:graphic>
          <a:graphicData uri="http://schemas.openxmlformats.org/drawingml/2006/table">
            <a:tbl>
              <a:tblPr firstRow="1" firstCol="1">
                <a:tableStyleId>{D113A9D2-9D6B-4929-AA2D-F23B5EE8CBE7}</a:tableStyleId>
              </a:tblPr>
              <a:tblGrid>
                <a:gridCol w="624841"/>
                <a:gridCol w="1844040"/>
                <a:gridCol w="2377440"/>
              </a:tblGrid>
              <a:tr h="558374">
                <a:tc>
                  <a:txBody>
                    <a:bodyPr/>
                    <a:lstStyle/>
                    <a:p>
                      <a:endParaRPr lang="zh-CN" altLang="en-US" sz="2000" dirty="0">
                        <a:latin typeface="+mj-ea"/>
                        <a:ea typeface="+mj-ea"/>
                      </a:endParaRPr>
                    </a:p>
                  </a:txBody>
                  <a:tcPr/>
                </a:tc>
                <a:tc>
                  <a:txBody>
                    <a:bodyPr/>
                    <a:lstStyle/>
                    <a:p>
                      <a:r>
                        <a:rPr lang="zh-CN" altLang="en-US" sz="2000" dirty="0" smtClean="0">
                          <a:latin typeface="+mj-ea"/>
                          <a:ea typeface="+mj-ea"/>
                        </a:rPr>
                        <a:t>紧急</a:t>
                      </a:r>
                      <a:endParaRPr lang="zh-CN" altLang="en-US" sz="2000" dirty="0">
                        <a:latin typeface="+mj-ea"/>
                        <a:ea typeface="+mj-ea"/>
                      </a:endParaRPr>
                    </a:p>
                  </a:txBody>
                  <a:tcPr/>
                </a:tc>
                <a:tc>
                  <a:txBody>
                    <a:bodyPr/>
                    <a:lstStyle/>
                    <a:p>
                      <a:r>
                        <a:rPr lang="zh-CN" altLang="en-US" sz="2000" dirty="0" smtClean="0">
                          <a:latin typeface="+mj-ea"/>
                          <a:ea typeface="+mj-ea"/>
                        </a:rPr>
                        <a:t>不紧急</a:t>
                      </a:r>
                      <a:endParaRPr lang="zh-CN" altLang="en-US" sz="2000" dirty="0">
                        <a:latin typeface="+mj-ea"/>
                        <a:ea typeface="+mj-ea"/>
                      </a:endParaRPr>
                    </a:p>
                  </a:txBody>
                  <a:tcPr/>
                </a:tc>
              </a:tr>
              <a:tr h="1812019">
                <a:tc>
                  <a:txBody>
                    <a:bodyPr/>
                    <a:lstStyle/>
                    <a:p>
                      <a:r>
                        <a:rPr lang="zh-CN" altLang="en-US" sz="2000" dirty="0" smtClean="0">
                          <a:latin typeface="+mj-ea"/>
                          <a:ea typeface="+mj-ea"/>
                        </a:rPr>
                        <a:t>重要</a:t>
                      </a:r>
                      <a:endParaRPr lang="zh-CN" altLang="en-US" sz="2000" dirty="0">
                        <a:latin typeface="+mj-ea"/>
                        <a:ea typeface="+mj-ea"/>
                      </a:endParaRPr>
                    </a:p>
                  </a:txBody>
                  <a:tcPr/>
                </a:tc>
                <a:tc>
                  <a:txBody>
                    <a:bodyPr/>
                    <a:lstStyle/>
                    <a:p>
                      <a:r>
                        <a:rPr lang="en-US" altLang="zh-CN" sz="2000" dirty="0" smtClean="0">
                          <a:latin typeface="+mj-ea"/>
                          <a:ea typeface="+mj-ea"/>
                        </a:rPr>
                        <a:t>I</a:t>
                      </a:r>
                    </a:p>
                    <a:p>
                      <a:r>
                        <a:rPr lang="zh-CN" altLang="en-US" sz="2000" dirty="0" smtClean="0">
                          <a:latin typeface="+mj-ea"/>
                          <a:ea typeface="+mj-ea"/>
                        </a:rPr>
                        <a:t>紧急事件</a:t>
                      </a:r>
                    </a:p>
                    <a:p>
                      <a:r>
                        <a:rPr lang="zh-CN" altLang="en-US" sz="2000" dirty="0" smtClean="0">
                          <a:latin typeface="+mj-ea"/>
                          <a:ea typeface="+mj-ea"/>
                        </a:rPr>
                        <a:t>有期限要求的项目</a:t>
                      </a:r>
                    </a:p>
                    <a:p>
                      <a:r>
                        <a:rPr lang="zh-CN" altLang="en-US" sz="2000" dirty="0" smtClean="0">
                          <a:latin typeface="+mj-ea"/>
                          <a:ea typeface="+mj-ea"/>
                        </a:rPr>
                        <a:t>需要方即解决的问颗</a:t>
                      </a:r>
                    </a:p>
                  </a:txBody>
                  <a:tcPr/>
                </a:tc>
                <a:tc>
                  <a:txBody>
                    <a:bodyPr/>
                    <a:lstStyle/>
                    <a:p>
                      <a:r>
                        <a:rPr lang="en-US" altLang="zh-CN" sz="2000" dirty="0" smtClean="0">
                          <a:latin typeface="+mj-ea"/>
                          <a:ea typeface="+mj-ea"/>
                        </a:rPr>
                        <a:t>II</a:t>
                      </a:r>
                    </a:p>
                    <a:p>
                      <a:r>
                        <a:rPr lang="zh-CN" altLang="en-US" sz="2000" dirty="0" smtClean="0">
                          <a:latin typeface="+mj-ea"/>
                          <a:ea typeface="+mj-ea"/>
                        </a:rPr>
                        <a:t>策划</a:t>
                      </a:r>
                    </a:p>
                    <a:p>
                      <a:r>
                        <a:rPr lang="zh-CN" altLang="en-US" sz="2000" dirty="0" smtClean="0">
                          <a:latin typeface="+mj-ea"/>
                          <a:ea typeface="+mj-ea"/>
                        </a:rPr>
                        <a:t>建立关系</a:t>
                      </a:r>
                    </a:p>
                    <a:p>
                      <a:r>
                        <a:rPr lang="zh-CN" altLang="en-US" sz="2000" dirty="0" smtClean="0">
                          <a:latin typeface="+mj-ea"/>
                          <a:ea typeface="+mj-ea"/>
                        </a:rPr>
                        <a:t>个人发展或识别新机会</a:t>
                      </a:r>
                    </a:p>
                  </a:txBody>
                  <a:tcPr/>
                </a:tc>
              </a:tr>
              <a:tr h="2615945">
                <a:tc>
                  <a:txBody>
                    <a:bodyPr/>
                    <a:lstStyle/>
                    <a:p>
                      <a:r>
                        <a:rPr lang="zh-CN" altLang="en-US" sz="2000" dirty="0" smtClean="0">
                          <a:latin typeface="+mj-ea"/>
                          <a:ea typeface="+mj-ea"/>
                        </a:rPr>
                        <a:t>不重要</a:t>
                      </a:r>
                      <a:endParaRPr lang="zh-CN" altLang="en-US" sz="2000" dirty="0">
                        <a:latin typeface="+mj-ea"/>
                        <a:ea typeface="+mj-ea"/>
                      </a:endParaRPr>
                    </a:p>
                  </a:txBody>
                  <a:tcPr/>
                </a:tc>
                <a:tc>
                  <a:txBody>
                    <a:bodyPr/>
                    <a:lstStyle/>
                    <a:p>
                      <a:r>
                        <a:rPr lang="en-US" altLang="zh-CN" sz="2000" dirty="0" smtClean="0">
                          <a:latin typeface="+mj-ea"/>
                          <a:ea typeface="+mj-ea"/>
                        </a:rPr>
                        <a:t>III</a:t>
                      </a:r>
                    </a:p>
                    <a:p>
                      <a:r>
                        <a:rPr lang="zh-CN" altLang="en-US" sz="2000" dirty="0" smtClean="0">
                          <a:latin typeface="+mj-ea"/>
                          <a:ea typeface="+mj-ea"/>
                        </a:rPr>
                        <a:t>应付干扰</a:t>
                      </a:r>
                    </a:p>
                    <a:p>
                      <a:r>
                        <a:rPr lang="zh-CN" altLang="en-US" sz="2000" dirty="0" smtClean="0">
                          <a:latin typeface="+mj-ea"/>
                          <a:ea typeface="+mj-ea"/>
                        </a:rPr>
                        <a:t>一些电话或电子邮件、会议</a:t>
                      </a:r>
                    </a:p>
                    <a:p>
                      <a:r>
                        <a:rPr lang="zh-CN" altLang="en-US" sz="2000" dirty="0" smtClean="0">
                          <a:latin typeface="+mj-ea"/>
                          <a:ea typeface="+mj-ea"/>
                        </a:rPr>
                        <a:t>处理其他人关心的事情</a:t>
                      </a:r>
                    </a:p>
                  </a:txBody>
                  <a:tcPr/>
                </a:tc>
                <a:tc>
                  <a:txBody>
                    <a:bodyPr/>
                    <a:lstStyle/>
                    <a:p>
                      <a:r>
                        <a:rPr lang="en-US" altLang="zh-CN" sz="2000" dirty="0" smtClean="0">
                          <a:latin typeface="+mj-ea"/>
                          <a:ea typeface="+mj-ea"/>
                        </a:rPr>
                        <a:t>IV</a:t>
                      </a:r>
                    </a:p>
                    <a:p>
                      <a:r>
                        <a:rPr lang="zh-CN" altLang="en-US" sz="2000" dirty="0" smtClean="0">
                          <a:latin typeface="+mj-ea"/>
                          <a:ea typeface="+mj-ea"/>
                        </a:rPr>
                        <a:t>处理垃圾邮件、直销信件</a:t>
                      </a:r>
                    </a:p>
                    <a:p>
                      <a:r>
                        <a:rPr lang="zh-CN" altLang="en-US" sz="2000" dirty="0" smtClean="0">
                          <a:latin typeface="+mj-ea"/>
                          <a:ea typeface="+mj-ea"/>
                        </a:rPr>
                        <a:t>浪费时间的工作</a:t>
                      </a:r>
                    </a:p>
                    <a:p>
                      <a:r>
                        <a:rPr lang="zh-CN" altLang="en-US" sz="2000" dirty="0" smtClean="0">
                          <a:latin typeface="+mj-ea"/>
                          <a:ea typeface="+mj-ea"/>
                        </a:rPr>
                        <a:t>与同事的社交活动</a:t>
                      </a:r>
                    </a:p>
                    <a:p>
                      <a:r>
                        <a:rPr lang="zh-CN" altLang="en-US" sz="2000" dirty="0" smtClean="0">
                          <a:latin typeface="+mj-ea"/>
                          <a:ea typeface="+mj-ea"/>
                        </a:rPr>
                        <a:t>个人感兴趣的事。</a:t>
                      </a:r>
                    </a:p>
                  </a:txBody>
                  <a:tcPr/>
                </a:tc>
              </a:tr>
            </a:tbl>
          </a:graphicData>
        </a:graphic>
      </p:graphicFrame>
    </p:spTree>
    <p:extLst>
      <p:ext uri="{BB962C8B-B14F-4D97-AF65-F5344CB8AC3E}">
        <p14:creationId xmlns:p14="http://schemas.microsoft.com/office/powerpoint/2010/main" val="188270912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时间</a:t>
            </a:r>
            <a:r>
              <a:rPr lang="en-US" altLang="zh-CN" dirty="0" smtClean="0"/>
              <a:t/>
            </a:r>
            <a:br>
              <a:rPr lang="en-US" altLang="zh-CN" dirty="0" smtClean="0"/>
            </a:br>
            <a:r>
              <a:rPr lang="zh-CN" altLang="en-US" dirty="0" smtClean="0"/>
              <a:t>管理</a:t>
            </a:r>
            <a:r>
              <a:rPr lang="en-US" altLang="zh-CN" dirty="0" smtClean="0"/>
              <a:t/>
            </a:r>
            <a:br>
              <a:rPr lang="en-US" altLang="zh-CN" dirty="0" smtClean="0"/>
            </a:br>
            <a:r>
              <a:rPr lang="zh-CN" altLang="en-US" dirty="0" smtClean="0"/>
              <a:t>方法</a:t>
            </a:r>
            <a:endParaRPr lang="zh-CN" altLang="en-US" dirty="0"/>
          </a:p>
        </p:txBody>
      </p:sp>
      <p:sp>
        <p:nvSpPr>
          <p:cNvPr id="4" name="文本占位符 3"/>
          <p:cNvSpPr>
            <a:spLocks noGrp="1"/>
          </p:cNvSpPr>
          <p:nvPr>
            <p:ph type="body" sz="quarter" idx="14"/>
          </p:nvPr>
        </p:nvSpPr>
        <p:spPr/>
        <p:txBody>
          <a:bodyPr/>
          <a:lstStyle/>
          <a:p>
            <a:r>
              <a:rPr lang="zh-CN" altLang="en-US" dirty="0" smtClean="0"/>
              <a:t>利用黄金时间</a:t>
            </a:r>
            <a:endParaRPr lang="zh-CN" altLang="en-US" dirty="0"/>
          </a:p>
        </p:txBody>
      </p:sp>
      <p:sp>
        <p:nvSpPr>
          <p:cNvPr id="5" name="内容占位符 4"/>
          <p:cNvSpPr>
            <a:spLocks noGrp="1"/>
          </p:cNvSpPr>
          <p:nvPr>
            <p:ph sz="quarter" idx="16"/>
          </p:nvPr>
        </p:nvSpPr>
        <p:spPr/>
        <p:txBody>
          <a:bodyPr>
            <a:normAutofit lnSpcReduction="10000"/>
          </a:bodyPr>
          <a:lstStyle/>
          <a:p>
            <a:r>
              <a:rPr lang="zh-CN" altLang="en-US" dirty="0" smtClean="0"/>
              <a:t>内部黄金时间：指一个人精神最集中的时候。</a:t>
            </a:r>
            <a:endParaRPr lang="en-US" altLang="zh-CN" dirty="0" smtClean="0"/>
          </a:p>
          <a:p>
            <a:endParaRPr lang="en-US" altLang="zh-CN" dirty="0" smtClean="0"/>
          </a:p>
          <a:p>
            <a:r>
              <a:rPr lang="zh-CN" altLang="en-US" dirty="0" smtClean="0"/>
              <a:t>下列</a:t>
            </a:r>
            <a:r>
              <a:rPr lang="zh-CN" altLang="en-US" dirty="0"/>
              <a:t>任务对应着一天中不同的时段</a:t>
            </a:r>
            <a:r>
              <a:rPr lang="en-US" altLang="zh-CN" dirty="0"/>
              <a:t>:</a:t>
            </a:r>
          </a:p>
          <a:p>
            <a:pPr marL="342900" indent="-342900">
              <a:buFont typeface="Arial" panose="020B0604020202020204" pitchFamily="34" charset="0"/>
              <a:buChar char="•"/>
            </a:pPr>
            <a:r>
              <a:rPr lang="zh-CN" altLang="en-US" dirty="0" smtClean="0"/>
              <a:t>智力任务</a:t>
            </a:r>
            <a:r>
              <a:rPr lang="en-US" altLang="zh-CN" dirty="0" smtClean="0"/>
              <a:t>——</a:t>
            </a:r>
            <a:r>
              <a:rPr lang="zh-CN" altLang="en-US" dirty="0" smtClean="0"/>
              <a:t>早上</a:t>
            </a:r>
            <a:r>
              <a:rPr lang="zh-CN" altLang="en-US" dirty="0"/>
              <a:t>是动脑筋或者制定决策的最佳时机</a:t>
            </a:r>
            <a:r>
              <a:rPr lang="zh-CN" altLang="en-US" dirty="0" smtClean="0"/>
              <a:t>。</a:t>
            </a:r>
            <a:endParaRPr lang="en-US" altLang="zh-CN" dirty="0" smtClean="0"/>
          </a:p>
          <a:p>
            <a:pPr marL="342900" indent="-342900">
              <a:buFont typeface="Arial" panose="020B0604020202020204" pitchFamily="34" charset="0"/>
              <a:buChar char="•"/>
            </a:pPr>
            <a:r>
              <a:rPr lang="zh-CN" altLang="en-US" dirty="0" smtClean="0"/>
              <a:t>思考</a:t>
            </a:r>
            <a:r>
              <a:rPr lang="zh-CN" altLang="en-US" dirty="0"/>
              <a:t>性或创造性的</a:t>
            </a:r>
            <a:r>
              <a:rPr lang="zh-CN" altLang="en-US" dirty="0" smtClean="0"/>
              <a:t>工作</a:t>
            </a:r>
            <a:r>
              <a:rPr lang="en-US" altLang="zh-CN" dirty="0" smtClean="0"/>
              <a:t>——</a:t>
            </a:r>
            <a:r>
              <a:rPr lang="zh-CN" altLang="en-US" dirty="0" smtClean="0"/>
              <a:t>下午</a:t>
            </a:r>
            <a:r>
              <a:rPr lang="zh-CN" altLang="en-US" dirty="0"/>
              <a:t>适合做思考性或创造性的工作</a:t>
            </a:r>
            <a:r>
              <a:rPr lang="zh-CN" altLang="en-US" dirty="0" smtClean="0"/>
              <a:t>。</a:t>
            </a:r>
            <a:endParaRPr lang="en-US" altLang="zh-CN" dirty="0" smtClean="0"/>
          </a:p>
          <a:p>
            <a:pPr marL="342900" indent="-342900">
              <a:buFont typeface="Arial" panose="020B0604020202020204" pitchFamily="34" charset="0"/>
              <a:buChar char="•"/>
            </a:pPr>
            <a:r>
              <a:rPr lang="zh-CN" altLang="en-US" dirty="0" smtClean="0"/>
              <a:t>日常工作</a:t>
            </a:r>
            <a:r>
              <a:rPr lang="en-US" altLang="zh-CN" dirty="0" smtClean="0"/>
              <a:t>——</a:t>
            </a:r>
            <a:r>
              <a:rPr lang="zh-CN" altLang="en-US" dirty="0" smtClean="0"/>
              <a:t>随着</a:t>
            </a:r>
            <a:r>
              <a:rPr lang="zh-CN" altLang="en-US" dirty="0"/>
              <a:t>夜晚降临</a:t>
            </a:r>
            <a:r>
              <a:rPr lang="zh-CN" altLang="en-US" dirty="0" smtClean="0"/>
              <a:t>，适合日常工作</a:t>
            </a:r>
            <a:r>
              <a:rPr lang="zh-CN" altLang="en-US" dirty="0"/>
              <a:t>或重复性</a:t>
            </a:r>
            <a:r>
              <a:rPr lang="zh-CN" altLang="en-US" dirty="0" smtClean="0"/>
              <a:t>工作。</a:t>
            </a:r>
            <a:endParaRPr lang="en-US" altLang="zh-CN" dirty="0" smtClean="0"/>
          </a:p>
          <a:p>
            <a:endParaRPr lang="en-US" altLang="zh-CN" dirty="0" smtClean="0"/>
          </a:p>
          <a:p>
            <a:r>
              <a:rPr lang="zh-CN" altLang="en-US" dirty="0" smtClean="0"/>
              <a:t>外部</a:t>
            </a:r>
            <a:r>
              <a:rPr lang="zh-CN" altLang="en-US" dirty="0"/>
              <a:t>黄金时间</a:t>
            </a:r>
            <a:r>
              <a:rPr lang="en-US" altLang="zh-CN" dirty="0"/>
              <a:t>:</a:t>
            </a:r>
            <a:r>
              <a:rPr lang="zh-CN" altLang="en-US" dirty="0"/>
              <a:t>就是指外部资源最为齐备，能帮你做出决定、回答你的问题</a:t>
            </a:r>
            <a:r>
              <a:rPr lang="zh-CN" altLang="en-US" dirty="0" smtClean="0"/>
              <a:t>、或者</a:t>
            </a:r>
            <a:r>
              <a:rPr lang="zh-CN" altLang="en-US" dirty="0"/>
              <a:t>为你提供信息的时候</a:t>
            </a:r>
            <a:r>
              <a:rPr lang="zh-CN" altLang="en-US" dirty="0" smtClean="0"/>
              <a:t>。</a:t>
            </a:r>
            <a:endParaRPr lang="zh-CN" altLang="en-US" dirty="0"/>
          </a:p>
        </p:txBody>
      </p:sp>
    </p:spTree>
    <p:extLst>
      <p:ext uri="{BB962C8B-B14F-4D97-AF65-F5344CB8AC3E}">
        <p14:creationId xmlns:p14="http://schemas.microsoft.com/office/powerpoint/2010/main" val="12940487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时间</a:t>
            </a:r>
            <a:r>
              <a:rPr lang="en-US" altLang="zh-CN" dirty="0" smtClean="0"/>
              <a:t/>
            </a:r>
            <a:br>
              <a:rPr lang="en-US" altLang="zh-CN" dirty="0" smtClean="0"/>
            </a:br>
            <a:r>
              <a:rPr lang="zh-CN" altLang="en-US" dirty="0" smtClean="0"/>
              <a:t>管理</a:t>
            </a:r>
            <a:r>
              <a:rPr lang="en-US" altLang="zh-CN" dirty="0" smtClean="0"/>
              <a:t/>
            </a:r>
            <a:br>
              <a:rPr lang="en-US" altLang="zh-CN" dirty="0" smtClean="0"/>
            </a:br>
            <a:r>
              <a:rPr lang="zh-CN" altLang="en-US" dirty="0" smtClean="0"/>
              <a:t>方法</a:t>
            </a:r>
            <a:endParaRPr lang="zh-CN" altLang="en-US" dirty="0"/>
          </a:p>
        </p:txBody>
      </p:sp>
      <p:sp>
        <p:nvSpPr>
          <p:cNvPr id="4" name="文本占位符 3"/>
          <p:cNvSpPr>
            <a:spLocks noGrp="1"/>
          </p:cNvSpPr>
          <p:nvPr>
            <p:ph type="body" sz="quarter" idx="14"/>
          </p:nvPr>
        </p:nvSpPr>
        <p:spPr/>
        <p:txBody>
          <a:bodyPr/>
          <a:lstStyle/>
          <a:p>
            <a:r>
              <a:rPr lang="zh-CN" altLang="en-US" dirty="0" smtClean="0"/>
              <a:t>预留时间</a:t>
            </a:r>
            <a:endParaRPr lang="zh-CN" altLang="en-US" dirty="0"/>
          </a:p>
        </p:txBody>
      </p:sp>
      <p:sp>
        <p:nvSpPr>
          <p:cNvPr id="5" name="内容占位符 4"/>
          <p:cNvSpPr>
            <a:spLocks noGrp="1"/>
          </p:cNvSpPr>
          <p:nvPr>
            <p:ph sz="quarter" idx="16"/>
          </p:nvPr>
        </p:nvSpPr>
        <p:spPr/>
        <p:txBody>
          <a:bodyPr>
            <a:normAutofit lnSpcReduction="10000"/>
          </a:bodyPr>
          <a:lstStyle/>
          <a:p>
            <a:r>
              <a:rPr lang="zh-CN" altLang="en-US" dirty="0" smtClean="0"/>
              <a:t>你</a:t>
            </a:r>
            <a:r>
              <a:rPr lang="zh-CN" altLang="en-US" dirty="0"/>
              <a:t>需要为以下四种活动类型预留时间</a:t>
            </a:r>
            <a:r>
              <a:rPr lang="en-US" altLang="zh-CN" dirty="0"/>
              <a:t>:</a:t>
            </a:r>
          </a:p>
          <a:p>
            <a:endParaRPr lang="en-US" altLang="zh-CN" dirty="0" smtClean="0"/>
          </a:p>
          <a:p>
            <a:r>
              <a:rPr lang="zh-CN" altLang="en-US" dirty="0" smtClean="0"/>
              <a:t>计划</a:t>
            </a:r>
            <a:r>
              <a:rPr lang="en-US" altLang="zh-CN" dirty="0" smtClean="0"/>
              <a:t>——</a:t>
            </a:r>
            <a:r>
              <a:rPr lang="zh-CN" altLang="en-US" dirty="0" smtClean="0"/>
              <a:t>确定</a:t>
            </a:r>
            <a:r>
              <a:rPr lang="zh-CN" altLang="en-US" dirty="0"/>
              <a:t>你留出了时间以提前进行计划，并在这段时间里确保</a:t>
            </a:r>
            <a:r>
              <a:rPr lang="zh-CN" altLang="en-US" dirty="0" smtClean="0"/>
              <a:t>资源是</a:t>
            </a:r>
            <a:r>
              <a:rPr lang="zh-CN" altLang="en-US" dirty="0"/>
              <a:t>可用的。</a:t>
            </a:r>
          </a:p>
          <a:p>
            <a:r>
              <a:rPr lang="zh-CN" altLang="en-US" dirty="0" smtClean="0"/>
              <a:t>检查</a:t>
            </a:r>
            <a:r>
              <a:rPr lang="en-US" altLang="zh-CN" dirty="0" smtClean="0"/>
              <a:t>——</a:t>
            </a:r>
            <a:r>
              <a:rPr lang="zh-CN" altLang="en-US" dirty="0" smtClean="0"/>
              <a:t>从</a:t>
            </a:r>
            <a:r>
              <a:rPr lang="zh-CN" altLang="en-US" dirty="0"/>
              <a:t>成功和失败的经验中吸取教训。用一些时间去思考哪些工作</a:t>
            </a:r>
            <a:r>
              <a:rPr lang="zh-CN" altLang="en-US" dirty="0" smtClean="0"/>
              <a:t>做得好或不好。</a:t>
            </a:r>
            <a:endParaRPr lang="zh-CN" altLang="en-US" dirty="0"/>
          </a:p>
          <a:p>
            <a:r>
              <a:rPr lang="zh-CN" altLang="en-US" dirty="0" smtClean="0"/>
              <a:t>重要</a:t>
            </a:r>
            <a:r>
              <a:rPr lang="zh-CN" altLang="en-US" dirty="0"/>
              <a:t>但不紧急的</a:t>
            </a:r>
            <a:r>
              <a:rPr lang="zh-CN" altLang="en-US" dirty="0" smtClean="0"/>
              <a:t>任务</a:t>
            </a:r>
            <a:r>
              <a:rPr lang="en-US" altLang="zh-CN" dirty="0" smtClean="0"/>
              <a:t>——</a:t>
            </a:r>
            <a:r>
              <a:rPr lang="zh-CN" altLang="en-US" dirty="0" smtClean="0"/>
              <a:t>花</a:t>
            </a:r>
            <a:r>
              <a:rPr lang="zh-CN" altLang="en-US" dirty="0"/>
              <a:t>时间思考这些重要任务，并考虑用什么样的方法处理</a:t>
            </a:r>
            <a:r>
              <a:rPr lang="zh-CN" altLang="en-US" dirty="0" smtClean="0"/>
              <a:t>它们。</a:t>
            </a:r>
            <a:endParaRPr lang="zh-CN" altLang="en-US" dirty="0"/>
          </a:p>
          <a:p>
            <a:r>
              <a:rPr lang="zh-CN" altLang="en-US" dirty="0" smtClean="0"/>
              <a:t>缓冲</a:t>
            </a:r>
            <a:r>
              <a:rPr lang="en-US" altLang="zh-CN" dirty="0" smtClean="0"/>
              <a:t>——</a:t>
            </a:r>
            <a:r>
              <a:rPr lang="zh-CN" altLang="en-US" dirty="0" smtClean="0"/>
              <a:t>保证</a:t>
            </a:r>
            <a:r>
              <a:rPr lang="zh-CN" altLang="en-US" dirty="0"/>
              <a:t>给除小任务以外的所有任务都留了</a:t>
            </a:r>
            <a:r>
              <a:rPr lang="en-US" altLang="zh-CN" dirty="0" smtClean="0"/>
              <a:t>15</a:t>
            </a:r>
            <a:r>
              <a:rPr lang="zh-CN" altLang="en-US" dirty="0" smtClean="0"/>
              <a:t>分钟</a:t>
            </a:r>
            <a:r>
              <a:rPr lang="zh-CN" altLang="en-US" dirty="0"/>
              <a:t>的间隔。如果需要的话</a:t>
            </a:r>
            <a:r>
              <a:rPr lang="zh-CN" altLang="en-US" dirty="0" smtClean="0"/>
              <a:t>以后</a:t>
            </a:r>
            <a:r>
              <a:rPr lang="zh-CN" altLang="en-US" dirty="0"/>
              <a:t>再填补其他任务</a:t>
            </a:r>
            <a:r>
              <a:rPr lang="zh-CN" altLang="en-US" dirty="0" smtClean="0"/>
              <a:t>。</a:t>
            </a:r>
            <a:endParaRPr lang="zh-CN" altLang="en-US" dirty="0"/>
          </a:p>
        </p:txBody>
      </p:sp>
    </p:spTree>
    <p:extLst>
      <p:ext uri="{BB962C8B-B14F-4D97-AF65-F5344CB8AC3E}">
        <p14:creationId xmlns:p14="http://schemas.microsoft.com/office/powerpoint/2010/main" val="308547865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利用时间技巧</a:t>
            </a:r>
            <a:endParaRPr lang="zh-CN" altLang="en-US" dirty="0"/>
          </a:p>
        </p:txBody>
      </p:sp>
      <p:sp>
        <p:nvSpPr>
          <p:cNvPr id="3" name="内容占位符 2"/>
          <p:cNvSpPr>
            <a:spLocks noGrp="1"/>
          </p:cNvSpPr>
          <p:nvPr>
            <p:ph sz="quarter" idx="14"/>
          </p:nvPr>
        </p:nvSpPr>
        <p:spPr>
          <a:xfrm>
            <a:off x="423172" y="1391479"/>
            <a:ext cx="5132387" cy="4252291"/>
          </a:xfrm>
        </p:spPr>
        <p:txBody>
          <a:bodyPr/>
          <a:lstStyle/>
          <a:p>
            <a:pPr algn="ctr"/>
            <a:r>
              <a:rPr lang="zh-CN" altLang="en-US" dirty="0" smtClean="0"/>
              <a:t>处理拖延</a:t>
            </a:r>
            <a:endParaRPr lang="en-US" altLang="zh-CN" dirty="0" smtClean="0"/>
          </a:p>
          <a:p>
            <a:pPr marL="342900" indent="-342900" algn="ctr">
              <a:buFont typeface="Arial" panose="020B0604020202020204" pitchFamily="34" charset="0"/>
              <a:buChar char="•"/>
            </a:pPr>
            <a:r>
              <a:rPr lang="zh-CN" altLang="en-US" dirty="0" smtClean="0"/>
              <a:t>交给他人完成</a:t>
            </a:r>
            <a:endParaRPr lang="en-US" altLang="zh-CN" dirty="0" smtClean="0"/>
          </a:p>
          <a:p>
            <a:pPr marL="342900" indent="-342900" algn="ctr">
              <a:buFont typeface="Arial" panose="020B0604020202020204" pitchFamily="34" charset="0"/>
              <a:buChar char="•"/>
            </a:pPr>
            <a:r>
              <a:rPr lang="zh-CN" altLang="en-US" dirty="0" smtClean="0"/>
              <a:t>直接安排日程</a:t>
            </a:r>
            <a:endParaRPr lang="en-US" altLang="zh-CN" dirty="0" smtClean="0"/>
          </a:p>
          <a:p>
            <a:pPr marL="342900" indent="-342900" algn="ctr">
              <a:buFont typeface="Arial" panose="020B0604020202020204" pitchFamily="34" charset="0"/>
              <a:buChar char="•"/>
            </a:pPr>
            <a:r>
              <a:rPr lang="zh-CN" altLang="en-US" dirty="0" smtClean="0"/>
              <a:t>将任务分解</a:t>
            </a:r>
            <a:endParaRPr lang="en-US" altLang="zh-CN" dirty="0" smtClean="0"/>
          </a:p>
          <a:p>
            <a:pPr marL="342900" indent="-342900" algn="ctr">
              <a:buFont typeface="Arial" panose="020B0604020202020204" pitchFamily="34" charset="0"/>
              <a:buChar char="•"/>
            </a:pPr>
            <a:r>
              <a:rPr lang="zh-CN" altLang="en-US" dirty="0" smtClean="0"/>
              <a:t>学会拒绝</a:t>
            </a:r>
            <a:endParaRPr lang="en-US" altLang="zh-CN" dirty="0" smtClean="0"/>
          </a:p>
          <a:p>
            <a:pPr algn="ctr"/>
            <a:endParaRPr lang="en-US" altLang="zh-CN" dirty="0"/>
          </a:p>
        </p:txBody>
      </p:sp>
    </p:spTree>
    <p:extLst>
      <p:ext uri="{BB962C8B-B14F-4D97-AF65-F5344CB8AC3E}">
        <p14:creationId xmlns:p14="http://schemas.microsoft.com/office/powerpoint/2010/main" val="77947284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利用时间技巧</a:t>
            </a:r>
            <a:endParaRPr lang="zh-CN" altLang="en-US" dirty="0"/>
          </a:p>
        </p:txBody>
      </p:sp>
      <p:sp>
        <p:nvSpPr>
          <p:cNvPr id="5" name="矩形 4"/>
          <p:cNvSpPr/>
          <p:nvPr/>
        </p:nvSpPr>
        <p:spPr>
          <a:xfrm>
            <a:off x="510208" y="1716390"/>
            <a:ext cx="4572000" cy="2246769"/>
          </a:xfrm>
          <a:prstGeom prst="rect">
            <a:avLst/>
          </a:prstGeom>
        </p:spPr>
        <p:txBody>
          <a:bodyPr>
            <a:spAutoFit/>
          </a:bodyPr>
          <a:lstStyle/>
          <a:p>
            <a:r>
              <a:rPr lang="zh-CN" altLang="en-US" sz="2800" dirty="0" smtClean="0">
                <a:solidFill>
                  <a:schemeClr val="bg1"/>
                </a:solidFill>
                <a:latin typeface="+mj-ea"/>
                <a:ea typeface="+mj-ea"/>
              </a:rPr>
              <a:t>           处理</a:t>
            </a:r>
            <a:r>
              <a:rPr lang="zh-CN" altLang="en-US" sz="2800" dirty="0">
                <a:solidFill>
                  <a:schemeClr val="bg1"/>
                </a:solidFill>
                <a:latin typeface="+mj-ea"/>
                <a:ea typeface="+mj-ea"/>
              </a:rPr>
              <a:t>干扰</a:t>
            </a:r>
            <a:endParaRPr lang="en-US" altLang="zh-CN" sz="2800" dirty="0">
              <a:solidFill>
                <a:schemeClr val="bg1"/>
              </a:solidFill>
              <a:latin typeface="+mj-ea"/>
              <a:ea typeface="+mj-ea"/>
            </a:endParaRPr>
          </a:p>
          <a:p>
            <a:pPr algn="ctr"/>
            <a:endParaRPr lang="en-US" altLang="zh-CN" sz="2800" dirty="0">
              <a:solidFill>
                <a:schemeClr val="bg1"/>
              </a:solidFill>
              <a:latin typeface="+mj-ea"/>
              <a:ea typeface="+mj-ea"/>
            </a:endParaRPr>
          </a:p>
          <a:p>
            <a:pPr algn="ctr"/>
            <a:r>
              <a:rPr lang="zh-CN" altLang="en-US" sz="2800" dirty="0">
                <a:solidFill>
                  <a:schemeClr val="bg1"/>
                </a:solidFill>
                <a:latin typeface="+mj-ea"/>
                <a:ea typeface="+mj-ea"/>
              </a:rPr>
              <a:t>控制电子邮件</a:t>
            </a:r>
            <a:endParaRPr lang="en-US" altLang="zh-CN" sz="2800" dirty="0">
              <a:solidFill>
                <a:schemeClr val="bg1"/>
              </a:solidFill>
              <a:latin typeface="+mj-ea"/>
              <a:ea typeface="+mj-ea"/>
            </a:endParaRPr>
          </a:p>
          <a:p>
            <a:pPr algn="ctr"/>
            <a:endParaRPr lang="en-US" altLang="zh-CN" sz="2800" dirty="0">
              <a:solidFill>
                <a:schemeClr val="bg1"/>
              </a:solidFill>
              <a:latin typeface="+mj-ea"/>
              <a:ea typeface="+mj-ea"/>
            </a:endParaRPr>
          </a:p>
          <a:p>
            <a:pPr algn="ctr"/>
            <a:r>
              <a:rPr lang="zh-CN" altLang="en-US" sz="2800" dirty="0">
                <a:solidFill>
                  <a:schemeClr val="bg1"/>
                </a:solidFill>
                <a:latin typeface="+mj-ea"/>
                <a:ea typeface="+mj-ea"/>
              </a:rPr>
              <a:t>控制消遣行为</a:t>
            </a:r>
          </a:p>
        </p:txBody>
      </p:sp>
    </p:spTree>
    <p:extLst>
      <p:ext uri="{BB962C8B-B14F-4D97-AF65-F5344CB8AC3E}">
        <p14:creationId xmlns:p14="http://schemas.microsoft.com/office/powerpoint/2010/main" val="19106276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时间管理工具</a:t>
            </a:r>
            <a:r>
              <a:rPr lang="en-US" altLang="zh-CN" dirty="0" smtClean="0"/>
              <a:t>/</a:t>
            </a:r>
            <a:r>
              <a:rPr lang="zh-CN" altLang="en-US" dirty="0" smtClean="0"/>
              <a:t>番茄工作法</a:t>
            </a:r>
            <a:endParaRPr lang="zh-CN" altLang="en-US" dirty="0"/>
          </a:p>
        </p:txBody>
      </p:sp>
      <p:sp>
        <p:nvSpPr>
          <p:cNvPr id="3" name="内容占位符 2"/>
          <p:cNvSpPr>
            <a:spLocks noGrp="1"/>
          </p:cNvSpPr>
          <p:nvPr>
            <p:ph sz="quarter" idx="14"/>
          </p:nvPr>
        </p:nvSpPr>
        <p:spPr/>
        <p:txBody>
          <a:bodyPr>
            <a:normAutofit fontScale="92500" lnSpcReduction="10000"/>
          </a:bodyPr>
          <a:lstStyle/>
          <a:p>
            <a:r>
              <a:rPr lang="en-US" altLang="zh-CN" dirty="0" smtClean="0"/>
              <a:t>1</a:t>
            </a:r>
            <a:r>
              <a:rPr lang="en-US" altLang="zh-CN" dirty="0"/>
              <a:t>.</a:t>
            </a:r>
            <a:r>
              <a:rPr lang="zh-CN" altLang="en-US" dirty="0"/>
              <a:t>每天开始的时候规划今天要完成的几项任务，将任务逐项写在列表里</a:t>
            </a:r>
            <a:r>
              <a:rPr lang="en-US" altLang="zh-CN" dirty="0"/>
              <a:t>(</a:t>
            </a:r>
            <a:r>
              <a:rPr lang="zh-CN" altLang="en-US" dirty="0" smtClean="0"/>
              <a:t>或记</a:t>
            </a:r>
            <a:r>
              <a:rPr lang="zh-CN" altLang="en-US" dirty="0"/>
              <a:t>在软件的清单里</a:t>
            </a:r>
            <a:r>
              <a:rPr lang="en-US" altLang="zh-CN" dirty="0"/>
              <a:t>)</a:t>
            </a:r>
          </a:p>
          <a:p>
            <a:r>
              <a:rPr lang="en-US" altLang="zh-CN" dirty="0" smtClean="0"/>
              <a:t>2</a:t>
            </a:r>
            <a:r>
              <a:rPr lang="en-US" altLang="zh-CN" dirty="0"/>
              <a:t>.</a:t>
            </a:r>
            <a:r>
              <a:rPr lang="zh-CN" altLang="en-US" dirty="0"/>
              <a:t>设定你的番茄钟</a:t>
            </a:r>
            <a:r>
              <a:rPr lang="en-US" altLang="zh-CN" dirty="0"/>
              <a:t>(</a:t>
            </a:r>
            <a:r>
              <a:rPr lang="zh-CN" altLang="en-US" dirty="0"/>
              <a:t>定时器、软件、闹钟等</a:t>
            </a:r>
            <a:r>
              <a:rPr lang="en-US" altLang="zh-CN" dirty="0"/>
              <a:t>)</a:t>
            </a:r>
            <a:r>
              <a:rPr lang="zh-CN" altLang="en-US" dirty="0"/>
              <a:t>，时间是</a:t>
            </a:r>
            <a:r>
              <a:rPr lang="en-US" altLang="zh-CN" dirty="0" smtClean="0"/>
              <a:t>25</a:t>
            </a:r>
            <a:r>
              <a:rPr lang="zh-CN" altLang="en-US" dirty="0" smtClean="0"/>
              <a:t>分钟</a:t>
            </a:r>
            <a:r>
              <a:rPr lang="zh-CN" altLang="en-US" dirty="0"/>
              <a:t>。</a:t>
            </a:r>
          </a:p>
          <a:p>
            <a:r>
              <a:rPr lang="en-US" altLang="zh-CN" dirty="0" smtClean="0"/>
              <a:t>3</a:t>
            </a:r>
            <a:r>
              <a:rPr lang="en-US" altLang="zh-CN" dirty="0"/>
              <a:t>.</a:t>
            </a:r>
            <a:r>
              <a:rPr lang="zh-CN" altLang="en-US" dirty="0"/>
              <a:t>开始完成第一项任务，直到番茄钟响铃或提醒</a:t>
            </a:r>
            <a:r>
              <a:rPr lang="en-US" altLang="zh-CN" dirty="0"/>
              <a:t>(25</a:t>
            </a:r>
            <a:r>
              <a:rPr lang="zh-CN" altLang="en-US" dirty="0"/>
              <a:t>分钟到</a:t>
            </a:r>
            <a:r>
              <a:rPr lang="en-US" altLang="zh-CN" dirty="0"/>
              <a:t>)</a:t>
            </a:r>
            <a:r>
              <a:rPr lang="zh-CN" altLang="en-US" dirty="0"/>
              <a:t>。</a:t>
            </a:r>
          </a:p>
          <a:p>
            <a:r>
              <a:rPr lang="en-US" altLang="zh-CN" dirty="0" smtClean="0"/>
              <a:t>4</a:t>
            </a:r>
            <a:r>
              <a:rPr lang="en-US" altLang="zh-CN" dirty="0"/>
              <a:t>.</a:t>
            </a:r>
            <a:r>
              <a:rPr lang="zh-CN" altLang="en-US" dirty="0"/>
              <a:t>停止工作，并在列表里该项任务后画个</a:t>
            </a:r>
            <a:r>
              <a:rPr lang="en-US" altLang="zh-CN" dirty="0" smtClean="0"/>
              <a:t>X</a:t>
            </a:r>
            <a:r>
              <a:rPr lang="zh-CN" altLang="en-US" dirty="0" smtClean="0"/>
              <a:t>。</a:t>
            </a:r>
            <a:endParaRPr lang="en-US" altLang="zh-CN" dirty="0"/>
          </a:p>
          <a:p>
            <a:r>
              <a:rPr lang="en-US" altLang="zh-CN" dirty="0" smtClean="0"/>
              <a:t>5.</a:t>
            </a:r>
            <a:r>
              <a:rPr lang="zh-CN" altLang="en-US" dirty="0"/>
              <a:t>休息</a:t>
            </a:r>
            <a:r>
              <a:rPr lang="en-US" altLang="zh-CN" dirty="0" smtClean="0"/>
              <a:t>3~5</a:t>
            </a:r>
            <a:r>
              <a:rPr lang="zh-CN" altLang="en-US" dirty="0" smtClean="0"/>
              <a:t>分钟</a:t>
            </a:r>
            <a:r>
              <a:rPr lang="zh-CN" altLang="en-US" dirty="0"/>
              <a:t>，活动、喝水、方便等等。</a:t>
            </a:r>
          </a:p>
          <a:p>
            <a:r>
              <a:rPr lang="en-US" altLang="zh-CN" dirty="0" smtClean="0"/>
              <a:t>6</a:t>
            </a:r>
            <a:r>
              <a:rPr lang="en-US" altLang="zh-CN" dirty="0"/>
              <a:t>.</a:t>
            </a:r>
            <a:r>
              <a:rPr lang="zh-CN" altLang="en-US" dirty="0"/>
              <a:t>开始下一个番茄钟，继续该任务。一直循环下去，直到完成该任务，并</a:t>
            </a:r>
            <a:r>
              <a:rPr lang="zh-CN" altLang="en-US" dirty="0" smtClean="0"/>
              <a:t>在列</a:t>
            </a:r>
            <a:r>
              <a:rPr lang="zh-CN" altLang="en-US" dirty="0"/>
              <a:t>表里将该任务划掉。</a:t>
            </a:r>
          </a:p>
          <a:p>
            <a:r>
              <a:rPr lang="en-US" altLang="zh-CN" dirty="0" smtClean="0"/>
              <a:t>7</a:t>
            </a:r>
            <a:r>
              <a:rPr lang="en-US" altLang="zh-CN" dirty="0"/>
              <a:t>.</a:t>
            </a:r>
            <a:r>
              <a:rPr lang="zh-CN" altLang="en-US" dirty="0"/>
              <a:t>每四个番茄钟后，休息</a:t>
            </a:r>
            <a:r>
              <a:rPr lang="en-US" altLang="zh-CN" dirty="0" smtClean="0"/>
              <a:t>25</a:t>
            </a:r>
            <a:r>
              <a:rPr lang="zh-CN" altLang="en-US" dirty="0" smtClean="0"/>
              <a:t>分钟</a:t>
            </a:r>
            <a:r>
              <a:rPr lang="zh-CN" altLang="en-US" dirty="0"/>
              <a:t>。</a:t>
            </a:r>
          </a:p>
        </p:txBody>
      </p:sp>
    </p:spTree>
    <p:extLst>
      <p:ext uri="{BB962C8B-B14F-4D97-AF65-F5344CB8AC3E}">
        <p14:creationId xmlns:p14="http://schemas.microsoft.com/office/powerpoint/2010/main" val="261601291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为每天增加</a:t>
            </a:r>
            <a:r>
              <a:rPr lang="en-US" altLang="zh-CN" dirty="0" smtClean="0"/>
              <a:t>4</a:t>
            </a:r>
            <a:r>
              <a:rPr lang="zh-CN" altLang="en-US" dirty="0" smtClean="0"/>
              <a:t>小时</a:t>
            </a:r>
            <a:endParaRPr lang="zh-CN" altLang="en-US" dirty="0"/>
          </a:p>
        </p:txBody>
      </p:sp>
      <p:sp>
        <p:nvSpPr>
          <p:cNvPr id="3" name="内容占位符 2"/>
          <p:cNvSpPr>
            <a:spLocks noGrp="1"/>
          </p:cNvSpPr>
          <p:nvPr>
            <p:ph sz="quarter" idx="14"/>
          </p:nvPr>
        </p:nvSpPr>
        <p:spPr/>
        <p:txBody>
          <a:bodyPr>
            <a:normAutofit lnSpcReduction="10000"/>
          </a:bodyPr>
          <a:lstStyle/>
          <a:p>
            <a:r>
              <a:rPr lang="zh-CN" altLang="en-US" dirty="0" smtClean="0"/>
              <a:t>花</a:t>
            </a:r>
            <a:r>
              <a:rPr lang="en-US" altLang="zh-CN" dirty="0" smtClean="0"/>
              <a:t>15</a:t>
            </a:r>
            <a:r>
              <a:rPr lang="zh-CN" altLang="en-US" dirty="0" smtClean="0"/>
              <a:t>分钟填写一份“个人时间管理计划”，在每条措施后评估采取这一措施每天可以节省下的时间。目标是从一天中节省出</a:t>
            </a:r>
            <a:r>
              <a:rPr lang="en-US" altLang="zh-CN" dirty="0" smtClean="0"/>
              <a:t>4</a:t>
            </a:r>
            <a:r>
              <a:rPr lang="zh-CN" altLang="en-US" dirty="0" smtClean="0"/>
              <a:t>小时。</a:t>
            </a:r>
            <a:endParaRPr lang="en-US" altLang="zh-CN" dirty="0" smtClean="0"/>
          </a:p>
          <a:p>
            <a:endParaRPr lang="en-US" altLang="zh-CN" dirty="0" smtClean="0"/>
          </a:p>
          <a:p>
            <a:r>
              <a:rPr lang="zh-CN" altLang="en-US" dirty="0" smtClean="0"/>
              <a:t>讨论：</a:t>
            </a:r>
            <a:endParaRPr lang="en-US" altLang="zh-CN" dirty="0" smtClean="0"/>
          </a:p>
          <a:p>
            <a:r>
              <a:rPr lang="zh-CN" altLang="en-US" dirty="0" smtClean="0"/>
              <a:t>哪里能节省出最多的时间？</a:t>
            </a:r>
            <a:endParaRPr lang="en-US" altLang="zh-CN" dirty="0" smtClean="0"/>
          </a:p>
          <a:p>
            <a:r>
              <a:rPr lang="zh-CN" altLang="en-US" dirty="0" smtClean="0"/>
              <a:t>计划是否可行等。</a:t>
            </a:r>
            <a:r>
              <a:rPr lang="zh-CN" altLang="en-US" dirty="0"/>
              <a:t>？</a:t>
            </a:r>
            <a:endParaRPr lang="en-US" altLang="zh-CN" dirty="0" smtClean="0"/>
          </a:p>
          <a:p>
            <a:r>
              <a:rPr lang="zh-CN" altLang="en-US" dirty="0" smtClean="0"/>
              <a:t>更好的时间管理具体是如何能帮助你减轻压力？</a:t>
            </a:r>
            <a:endParaRPr lang="en-US" altLang="zh-CN" dirty="0" smtClean="0"/>
          </a:p>
          <a:p>
            <a:r>
              <a:rPr lang="zh-CN" altLang="en-US" dirty="0" smtClean="0"/>
              <a:t>什么妨碍你采取更好的时间管理措施？如何克服？</a:t>
            </a:r>
            <a:endParaRPr lang="en-US" altLang="zh-CN" dirty="0" smtClean="0"/>
          </a:p>
          <a:p>
            <a:r>
              <a:rPr lang="zh-CN" altLang="en-US" dirty="0" smtClean="0"/>
              <a:t>你节约了多少时间？</a:t>
            </a:r>
            <a:endParaRPr lang="en-US" altLang="zh-CN" dirty="0" smtClean="0"/>
          </a:p>
        </p:txBody>
      </p:sp>
    </p:spTree>
    <p:extLst>
      <p:ext uri="{BB962C8B-B14F-4D97-AF65-F5344CB8AC3E}">
        <p14:creationId xmlns:p14="http://schemas.microsoft.com/office/powerpoint/2010/main" val="88501407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思考题</a:t>
            </a:r>
            <a:r>
              <a:rPr lang="en-US" altLang="zh-CN" dirty="0"/>
              <a:t>&amp;</a:t>
            </a:r>
            <a:br>
              <a:rPr lang="en-US" altLang="zh-CN" dirty="0"/>
            </a:br>
            <a:r>
              <a:rPr lang="zh-CN" altLang="en-US" dirty="0"/>
              <a:t>书影推荐</a:t>
            </a:r>
          </a:p>
        </p:txBody>
      </p:sp>
      <p:sp>
        <p:nvSpPr>
          <p:cNvPr id="3" name="文本占位符 2"/>
          <p:cNvSpPr>
            <a:spLocks noGrp="1"/>
          </p:cNvSpPr>
          <p:nvPr>
            <p:ph type="body" sz="quarter" idx="13"/>
          </p:nvPr>
        </p:nvSpPr>
        <p:spPr/>
        <p:txBody>
          <a:bodyPr/>
          <a:lstStyle/>
          <a:p>
            <a:r>
              <a:rPr lang="zh-CN" altLang="en-US" dirty="0" smtClean="0"/>
              <a:t>分析自己在时间管理上的问题，并计划在哪些方面提升自己的时间管理能力。</a:t>
            </a:r>
            <a:endParaRPr lang="en-US" altLang="zh-CN" dirty="0" smtClean="0"/>
          </a:p>
          <a:p>
            <a:r>
              <a:rPr lang="zh-CN" altLang="en-US" dirty="0" smtClean="0"/>
              <a:t>互联网对你的时间利用产生什么样的影响？</a:t>
            </a:r>
            <a:endParaRPr lang="zh-CN" altLang="en-US" dirty="0"/>
          </a:p>
        </p:txBody>
      </p:sp>
      <p:sp>
        <p:nvSpPr>
          <p:cNvPr id="4" name="文本占位符 3"/>
          <p:cNvSpPr>
            <a:spLocks noGrp="1"/>
          </p:cNvSpPr>
          <p:nvPr>
            <p:ph type="body" sz="quarter" idx="14"/>
          </p:nvPr>
        </p:nvSpPr>
        <p:spPr/>
        <p:txBody>
          <a:bodyPr/>
          <a:lstStyle/>
          <a:p>
            <a:r>
              <a:rPr lang="en-US" altLang="zh-CN" dirty="0" smtClean="0"/>
              <a:t>1</a:t>
            </a:r>
            <a:endParaRPr lang="zh-CN" altLang="en-US" dirty="0"/>
          </a:p>
        </p:txBody>
      </p:sp>
      <p:sp>
        <p:nvSpPr>
          <p:cNvPr id="5" name="文本占位符 4"/>
          <p:cNvSpPr>
            <a:spLocks noGrp="1"/>
          </p:cNvSpPr>
          <p:nvPr>
            <p:ph type="body" sz="quarter" idx="15"/>
          </p:nvPr>
        </p:nvSpPr>
        <p:spPr/>
        <p:txBody>
          <a:bodyPr/>
          <a:lstStyle/>
          <a:p>
            <a:r>
              <a:rPr lang="en-US" altLang="zh-CN" dirty="0" smtClean="0"/>
              <a:t>2</a:t>
            </a:r>
            <a:endParaRPr lang="zh-CN" altLang="en-US" dirty="0"/>
          </a:p>
        </p:txBody>
      </p:sp>
      <p:sp>
        <p:nvSpPr>
          <p:cNvPr id="6" name="文本占位符 5"/>
          <p:cNvSpPr>
            <a:spLocks noGrp="1"/>
          </p:cNvSpPr>
          <p:nvPr>
            <p:ph type="body" sz="quarter" idx="17"/>
          </p:nvPr>
        </p:nvSpPr>
        <p:spPr/>
        <p:txBody>
          <a:bodyPr>
            <a:normAutofit/>
          </a:bodyPr>
          <a:lstStyle/>
          <a:p>
            <a:r>
              <a:rPr lang="en-US" altLang="zh-CN" dirty="0" smtClean="0"/>
              <a:t>《</a:t>
            </a:r>
            <a:r>
              <a:rPr lang="zh-CN" altLang="en-US" dirty="0" smtClean="0"/>
              <a:t>拖延心理学</a:t>
            </a:r>
            <a:r>
              <a:rPr lang="en-US" altLang="zh-CN" dirty="0" smtClean="0"/>
              <a:t>》</a:t>
            </a:r>
          </a:p>
          <a:p>
            <a:r>
              <a:rPr lang="zh-CN" altLang="en-US" dirty="0" smtClean="0"/>
              <a:t>（简</a:t>
            </a:r>
            <a:r>
              <a:rPr lang="en-US" altLang="zh-CN" dirty="0" smtClean="0"/>
              <a:t>·</a:t>
            </a:r>
            <a:r>
              <a:rPr lang="zh-CN" altLang="en-US" dirty="0" smtClean="0"/>
              <a:t>博克 等 著）</a:t>
            </a:r>
            <a:endParaRPr lang="en-US" altLang="zh-CN" dirty="0" smtClean="0"/>
          </a:p>
          <a:p>
            <a:r>
              <a:rPr lang="en-US" altLang="zh-CN" dirty="0" smtClean="0"/>
              <a:t>《</a:t>
            </a:r>
            <a:r>
              <a:rPr lang="zh-CN" altLang="en-US" dirty="0" smtClean="0"/>
              <a:t>时间规划局</a:t>
            </a:r>
            <a:r>
              <a:rPr lang="en-US" altLang="zh-CN" dirty="0" smtClean="0"/>
              <a:t>》</a:t>
            </a:r>
            <a:endParaRPr lang="zh-CN" altLang="en-US" dirty="0"/>
          </a:p>
        </p:txBody>
      </p:sp>
    </p:spTree>
    <p:extLst>
      <p:ext uri="{BB962C8B-B14F-4D97-AF65-F5344CB8AC3E}">
        <p14:creationId xmlns:p14="http://schemas.microsoft.com/office/powerpoint/2010/main" val="72859451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t>有效沟通</a:t>
            </a:r>
            <a:endParaRPr lang="zh-CN" altLang="en-US" dirty="0"/>
          </a:p>
        </p:txBody>
      </p:sp>
      <p:sp>
        <p:nvSpPr>
          <p:cNvPr id="3" name="竖排文字占位符 2"/>
          <p:cNvSpPr>
            <a:spLocks noGrp="1"/>
          </p:cNvSpPr>
          <p:nvPr>
            <p:ph type="body" orient="vert" sz="quarter" idx="14"/>
          </p:nvPr>
        </p:nvSpPr>
        <p:spPr/>
        <p:txBody>
          <a:bodyPr/>
          <a:lstStyle/>
          <a:p>
            <a:r>
              <a:rPr lang="zh-CN" altLang="en-US" dirty="0"/>
              <a:t>大学生职业生涯</a:t>
            </a:r>
            <a:r>
              <a:rPr lang="zh-CN" altLang="en-US" dirty="0" smtClean="0"/>
              <a:t>规划</a:t>
            </a:r>
            <a:endParaRPr lang="zh-CN" altLang="en-US" dirty="0"/>
          </a:p>
        </p:txBody>
      </p:sp>
      <p:sp>
        <p:nvSpPr>
          <p:cNvPr id="4" name="文本占位符 3"/>
          <p:cNvSpPr>
            <a:spLocks noGrp="1"/>
          </p:cNvSpPr>
          <p:nvPr>
            <p:ph type="body" sz="quarter" idx="15"/>
          </p:nvPr>
        </p:nvSpPr>
        <p:spPr>
          <a:xfrm>
            <a:off x="1704436" y="2894022"/>
            <a:ext cx="1874838" cy="2209131"/>
          </a:xfrm>
        </p:spPr>
        <p:txBody>
          <a:bodyPr/>
          <a:lstStyle/>
          <a:p>
            <a:r>
              <a:rPr lang="en-US" altLang="zh-CN" dirty="0" smtClean="0"/>
              <a:t>9</a:t>
            </a:r>
            <a:endParaRPr lang="zh-CN" altLang="en-US" dirty="0"/>
          </a:p>
        </p:txBody>
      </p:sp>
    </p:spTree>
    <p:extLst>
      <p:ext uri="{BB962C8B-B14F-4D97-AF65-F5344CB8AC3E}">
        <p14:creationId xmlns:p14="http://schemas.microsoft.com/office/powerpoint/2010/main" val="34940390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987542" y="837122"/>
            <a:ext cx="6850864" cy="74217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09" tIns="223867" rIns="68509" bIns="34254" numCol="1" rtlCol="0" anchor="t" anchorCtr="0" compatLnSpc="1">
            <a:prstTxWarp prst="textNoShape">
              <a:avLst/>
            </a:prstTxWarp>
            <a:noAutofit/>
          </a:bodyPr>
          <a:lstStyle/>
          <a:p>
            <a:pPr algn="ctr" eaLnBrk="0" hangingPunct="0"/>
            <a:r>
              <a:rPr lang="zh-CN" altLang="en-US" sz="4000" b="0" dirty="0">
                <a:solidFill>
                  <a:schemeClr val="bg1"/>
                </a:solidFill>
                <a:sym typeface="Arial" panose="020B0604020202020204" pitchFamily="34" charset="0"/>
              </a:rPr>
              <a:t>沟通的本质</a:t>
            </a:r>
          </a:p>
        </p:txBody>
      </p:sp>
      <p:sp>
        <p:nvSpPr>
          <p:cNvPr id="7" name="矩形 6"/>
          <p:cNvSpPr/>
          <p:nvPr/>
        </p:nvSpPr>
        <p:spPr>
          <a:xfrm>
            <a:off x="1302221" y="2395804"/>
            <a:ext cx="6834613" cy="1938992"/>
          </a:xfrm>
          <a:prstGeom prst="rect">
            <a:avLst/>
          </a:prstGeom>
        </p:spPr>
        <p:txBody>
          <a:bodyPr wrap="square">
            <a:spAutoFit/>
          </a:bodyPr>
          <a:lstStyle/>
          <a:p>
            <a:r>
              <a:rPr lang="zh-CN" altLang="zh-CN" sz="2400" dirty="0">
                <a:solidFill>
                  <a:srgbClr val="FFFF00"/>
                </a:solidFill>
                <a:latin typeface="微软雅黑" pitchFamily="34" charset="-122"/>
                <a:ea typeface="微软雅黑" pitchFamily="34" charset="-122"/>
              </a:rPr>
              <a:t>与其说我们已深深卷入信息时代，还不如说</a:t>
            </a:r>
            <a:r>
              <a:rPr lang="zh-CN" altLang="zh-CN" sz="2400" dirty="0" smtClean="0">
                <a:solidFill>
                  <a:srgbClr val="FFFF00"/>
                </a:solidFill>
                <a:latin typeface="微软雅黑" pitchFamily="34" charset="-122"/>
                <a:ea typeface="微软雅黑" pitchFamily="34" charset="-122"/>
              </a:rPr>
              <a:t>我</a:t>
            </a:r>
            <a:endParaRPr lang="en-US" altLang="zh-CN" sz="2400" dirty="0" smtClean="0">
              <a:solidFill>
                <a:srgbClr val="FFFF00"/>
              </a:solidFill>
              <a:latin typeface="微软雅黑" pitchFamily="34" charset="-122"/>
              <a:ea typeface="微软雅黑" pitchFamily="34" charset="-122"/>
            </a:endParaRPr>
          </a:p>
          <a:p>
            <a:endParaRPr lang="en-US" altLang="zh-CN" sz="2400" dirty="0">
              <a:solidFill>
                <a:srgbClr val="FFFF00"/>
              </a:solidFill>
              <a:latin typeface="微软雅黑" pitchFamily="34" charset="-122"/>
              <a:ea typeface="微软雅黑" pitchFamily="34" charset="-122"/>
            </a:endParaRPr>
          </a:p>
          <a:p>
            <a:r>
              <a:rPr lang="zh-CN" altLang="zh-CN" sz="2400" dirty="0" smtClean="0">
                <a:solidFill>
                  <a:srgbClr val="FFFF00"/>
                </a:solidFill>
                <a:latin typeface="微软雅黑" pitchFamily="34" charset="-122"/>
                <a:ea typeface="微软雅黑" pitchFamily="34" charset="-122"/>
              </a:rPr>
              <a:t>们</a:t>
            </a:r>
            <a:r>
              <a:rPr lang="zh-CN" altLang="zh-CN" sz="2400" dirty="0">
                <a:solidFill>
                  <a:srgbClr val="FFFF00"/>
                </a:solidFill>
                <a:latin typeface="微软雅黑" pitchFamily="34" charset="-122"/>
                <a:ea typeface="微软雅黑" pitchFamily="34" charset="-122"/>
              </a:rPr>
              <a:t>正处于沟通革命时代</a:t>
            </a:r>
            <a:r>
              <a:rPr lang="zh-CN" altLang="zh-CN" sz="2400" dirty="0" smtClean="0">
                <a:solidFill>
                  <a:srgbClr val="FFFF00"/>
                </a:solidFill>
                <a:latin typeface="微软雅黑" pitchFamily="34" charset="-122"/>
                <a:ea typeface="微软雅黑" pitchFamily="34" charset="-122"/>
              </a:rPr>
              <a:t>。</a:t>
            </a:r>
            <a:endParaRPr lang="en-US" altLang="zh-CN" sz="2400" dirty="0" smtClean="0">
              <a:solidFill>
                <a:srgbClr val="FFFF00"/>
              </a:solidFill>
              <a:latin typeface="微软雅黑" pitchFamily="34" charset="-122"/>
              <a:ea typeface="微软雅黑" pitchFamily="34" charset="-122"/>
            </a:endParaRPr>
          </a:p>
          <a:p>
            <a:endParaRPr lang="en-US" altLang="zh-CN" sz="2400" dirty="0">
              <a:solidFill>
                <a:srgbClr val="FFFF00"/>
              </a:solidFill>
              <a:latin typeface="微软雅黑" pitchFamily="34" charset="-122"/>
              <a:ea typeface="微软雅黑" pitchFamily="34" charset="-122"/>
            </a:endParaRPr>
          </a:p>
          <a:p>
            <a:pPr algn="r"/>
            <a:r>
              <a:rPr lang="en-US" altLang="zh-CN" sz="2400" dirty="0" smtClean="0">
                <a:solidFill>
                  <a:srgbClr val="FFFF00"/>
                </a:solidFill>
                <a:latin typeface="微软雅黑" pitchFamily="34" charset="-122"/>
                <a:ea typeface="微软雅黑" pitchFamily="34" charset="-122"/>
              </a:rPr>
              <a:t> </a:t>
            </a:r>
            <a:r>
              <a:rPr lang="zh-CN" altLang="zh-CN" sz="2400" dirty="0" smtClean="0">
                <a:solidFill>
                  <a:srgbClr val="FFFF00"/>
                </a:solidFill>
                <a:latin typeface="微软雅黑" pitchFamily="34" charset="-122"/>
                <a:ea typeface="微软雅黑" pitchFamily="34" charset="-122"/>
              </a:rPr>
              <a:t>——</a:t>
            </a:r>
            <a:r>
              <a:rPr lang="zh-CN" altLang="zh-CN" sz="2400" dirty="0">
                <a:solidFill>
                  <a:srgbClr val="FFFF00"/>
                </a:solidFill>
                <a:latin typeface="微软雅黑" pitchFamily="34" charset="-122"/>
                <a:ea typeface="微软雅黑" pitchFamily="34" charset="-122"/>
              </a:rPr>
              <a:t>阿尔文·托夫勒</a:t>
            </a:r>
            <a:endParaRPr lang="zh-CN" altLang="en-US" sz="2400"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1266892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br>
              <a:rPr lang="en-US" altLang="zh-CN" dirty="0" smtClean="0"/>
            </a:br>
            <a:r>
              <a:rPr lang="zh-CN" altLang="en-US" dirty="0" smtClean="0"/>
              <a:t>认识</a:t>
            </a:r>
            <a:r>
              <a:rPr lang="en-US" altLang="zh-CN" dirty="0" smtClean="0"/>
              <a:t/>
            </a:r>
            <a:br>
              <a:rPr lang="en-US" altLang="zh-CN" dirty="0" smtClean="0"/>
            </a:br>
            <a:r>
              <a:rPr lang="zh-CN" altLang="en-US" dirty="0" smtClean="0"/>
              <a:t>自我</a:t>
            </a:r>
            <a:endParaRPr lang="zh-CN" altLang="en-US" dirty="0"/>
          </a:p>
        </p:txBody>
      </p:sp>
      <p:sp>
        <p:nvSpPr>
          <p:cNvPr id="5" name="文本占位符 4"/>
          <p:cNvSpPr>
            <a:spLocks noGrp="1"/>
          </p:cNvSpPr>
          <p:nvPr>
            <p:ph type="body" sz="quarter" idx="14"/>
          </p:nvPr>
        </p:nvSpPr>
        <p:spPr/>
        <p:txBody>
          <a:bodyPr>
            <a:normAutofit/>
          </a:bodyPr>
          <a:lstStyle/>
          <a:p>
            <a:r>
              <a:rPr lang="zh-CN" altLang="en-US" dirty="0"/>
              <a:t>活动</a:t>
            </a:r>
            <a:r>
              <a:rPr lang="en-US" altLang="zh-CN" dirty="0" smtClean="0"/>
              <a:t>/</a:t>
            </a:r>
          </a:p>
          <a:p>
            <a:r>
              <a:rPr lang="zh-CN" altLang="en-US" dirty="0" smtClean="0"/>
              <a:t>我是怎样长大的？</a:t>
            </a:r>
            <a:endParaRPr lang="zh-CN" altLang="en-US" dirty="0"/>
          </a:p>
        </p:txBody>
      </p:sp>
      <p:sp>
        <p:nvSpPr>
          <p:cNvPr id="4" name="文本占位符 3"/>
          <p:cNvSpPr>
            <a:spLocks noGrp="1"/>
          </p:cNvSpPr>
          <p:nvPr>
            <p:ph sz="quarter" idx="16"/>
          </p:nvPr>
        </p:nvSpPr>
        <p:spPr/>
        <p:txBody>
          <a:bodyPr>
            <a:normAutofit/>
          </a:bodyPr>
          <a:lstStyle/>
          <a:p>
            <a:r>
              <a:rPr lang="zh-CN" altLang="en-US" dirty="0"/>
              <a:t>找出一张纸，</a:t>
            </a:r>
            <a:endParaRPr lang="en-US" altLang="zh-CN" dirty="0"/>
          </a:p>
          <a:p>
            <a:r>
              <a:rPr lang="zh-CN" altLang="en-US" dirty="0"/>
              <a:t>用抽象或写实的图案，</a:t>
            </a:r>
            <a:endParaRPr lang="en-US" altLang="zh-CN" dirty="0"/>
          </a:p>
          <a:p>
            <a:r>
              <a:rPr lang="zh-CN" altLang="en-US" dirty="0"/>
              <a:t>画出你的岁月转变，</a:t>
            </a:r>
            <a:endParaRPr lang="en-US" altLang="zh-CN" dirty="0"/>
          </a:p>
          <a:p>
            <a:r>
              <a:rPr lang="zh-CN" altLang="en-US" dirty="0"/>
              <a:t>找个朋友分享你的成长故事：</a:t>
            </a:r>
            <a:endParaRPr lang="en-US" altLang="zh-CN" dirty="0"/>
          </a:p>
          <a:p>
            <a:r>
              <a:rPr lang="zh-CN" altLang="en-US" dirty="0"/>
              <a:t>你为什么是现在的你？</a:t>
            </a:r>
            <a:endParaRPr lang="en-US" altLang="zh-CN" dirty="0"/>
          </a:p>
          <a:p>
            <a:r>
              <a:rPr lang="zh-CN" altLang="en-US" dirty="0"/>
              <a:t>有哪些人对你有深远影响？</a:t>
            </a:r>
            <a:endParaRPr lang="en-US" altLang="zh-CN" dirty="0"/>
          </a:p>
          <a:p>
            <a:r>
              <a:rPr lang="zh-CN" altLang="en-US" dirty="0"/>
              <a:t>哪些事令你有所改变？</a:t>
            </a:r>
            <a:endParaRPr lang="en-US" altLang="zh-CN" dirty="0"/>
          </a:p>
          <a:p>
            <a:r>
              <a:rPr lang="zh-CN" altLang="en-US" dirty="0"/>
              <a:t>你，应该如何改变</a:t>
            </a:r>
            <a:r>
              <a:rPr lang="zh-CN" altLang="en-US" dirty="0" smtClean="0"/>
              <a:t>？</a:t>
            </a:r>
            <a:endParaRPr lang="en-US" altLang="zh-CN" dirty="0"/>
          </a:p>
        </p:txBody>
      </p:sp>
    </p:spTree>
    <p:extLst>
      <p:ext uri="{BB962C8B-B14F-4D97-AF65-F5344CB8AC3E}">
        <p14:creationId xmlns:p14="http://schemas.microsoft.com/office/powerpoint/2010/main" val="174265262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内容占位符 2"/>
          <p:cNvSpPr>
            <a:spLocks noGrp="1"/>
          </p:cNvSpPr>
          <p:nvPr>
            <p:ph idx="1"/>
          </p:nvPr>
        </p:nvSpPr>
        <p:spPr>
          <a:xfrm>
            <a:off x="544014" y="874643"/>
            <a:ext cx="7976459" cy="1470992"/>
          </a:xfrm>
          <a:ln w="38100">
            <a:solidFill>
              <a:srgbClr val="FFFF00"/>
            </a:solidFill>
            <a:prstDash val="dash"/>
          </a:ln>
        </p:spPr>
        <p:txBody>
          <a:bodyPr>
            <a:normAutofit/>
          </a:bodyPr>
          <a:lstStyle/>
          <a:p>
            <a:pPr marL="0" indent="0">
              <a:buNone/>
            </a:pPr>
            <a:r>
              <a:rPr lang="zh-CN" dirty="0" smtClean="0"/>
              <a:t>沟通是人们分享信息、思想和情感的任何过程。这种过程不仅包含口头语言和书面语言，也包含形体语言、个人的习气和方式、物质环境</a:t>
            </a:r>
            <a:r>
              <a:rPr lang="zh-CN" altLang="zh-CN" dirty="0" smtClean="0"/>
              <a:t>――</a:t>
            </a:r>
            <a:r>
              <a:rPr lang="zh-CN" dirty="0" smtClean="0"/>
              <a:t>即赋予信息含义的任何东西</a:t>
            </a:r>
            <a:r>
              <a:rPr lang="zh-CN" altLang="en-US" dirty="0" smtClean="0"/>
              <a:t>。</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715" y="3430449"/>
            <a:ext cx="4762500" cy="2886075"/>
          </a:xfrm>
          <a:prstGeom prst="rect">
            <a:avLst/>
          </a:prstGeom>
          <a:effectLst>
            <a:softEdge rad="165100"/>
          </a:effectLst>
        </p:spPr>
      </p:pic>
    </p:spTree>
    <p:extLst>
      <p:ext uri="{BB962C8B-B14F-4D97-AF65-F5344CB8AC3E}">
        <p14:creationId xmlns:p14="http://schemas.microsoft.com/office/powerpoint/2010/main" val="290258752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沟通的</a:t>
            </a:r>
            <a:r>
              <a:rPr lang="zh-CN" altLang="en-US" dirty="0"/>
              <a:t>过程</a:t>
            </a:r>
          </a:p>
        </p:txBody>
      </p:sp>
      <p:graphicFrame>
        <p:nvGraphicFramePr>
          <p:cNvPr id="7" name="内容占位符 6"/>
          <p:cNvGraphicFramePr>
            <a:graphicFrameLocks noGrp="1"/>
          </p:cNvGraphicFramePr>
          <p:nvPr>
            <p:ph sz="quarter" idx="14"/>
            <p:extLst>
              <p:ext uri="{D42A27DB-BD31-4B8C-83A1-F6EECF244321}">
                <p14:modId xmlns:p14="http://schemas.microsoft.com/office/powerpoint/2010/main" val="1156947417"/>
              </p:ext>
            </p:extLst>
          </p:nvPr>
        </p:nvGraphicFramePr>
        <p:xfrm>
          <a:off x="2592704" y="611193"/>
          <a:ext cx="6063615" cy="6140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52819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乔哈里视窗</a:t>
            </a:r>
            <a:endParaRPr lang="zh-CN" altLang="en-US" dirty="0"/>
          </a:p>
        </p:txBody>
      </p:sp>
      <p:sp>
        <p:nvSpPr>
          <p:cNvPr id="3" name="内容占位符 2"/>
          <p:cNvSpPr>
            <a:spLocks noGrp="1"/>
          </p:cNvSpPr>
          <p:nvPr>
            <p:ph sz="quarter" idx="14"/>
          </p:nvPr>
        </p:nvSpPr>
        <p:spPr>
          <a:xfrm>
            <a:off x="515938" y="1959429"/>
            <a:ext cx="4589462" cy="4479471"/>
          </a:xfrm>
        </p:spPr>
        <p:txBody>
          <a:bodyPr anchor="ctr"/>
          <a:lstStyle/>
          <a:p>
            <a:r>
              <a:rPr lang="zh-CN" altLang="en-US" dirty="0"/>
              <a:t>第一象限</a:t>
            </a:r>
            <a:r>
              <a:rPr lang="en-US" altLang="zh-CN" dirty="0"/>
              <a:t>:</a:t>
            </a:r>
            <a:r>
              <a:rPr lang="zh-CN" altLang="en-US" dirty="0"/>
              <a:t>公开区</a:t>
            </a:r>
            <a:r>
              <a:rPr lang="en-US" altLang="zh-CN" dirty="0"/>
              <a:t>((()pen Area)</a:t>
            </a:r>
            <a:r>
              <a:rPr lang="zh-CN" altLang="en-US" dirty="0"/>
              <a:t>。自己知道，别人也知道的信息。</a:t>
            </a:r>
          </a:p>
          <a:p>
            <a:r>
              <a:rPr lang="zh-CN" altLang="en-US" dirty="0"/>
              <a:t>第二象限</a:t>
            </a:r>
            <a:r>
              <a:rPr lang="en-US" altLang="zh-CN" dirty="0"/>
              <a:t>:</a:t>
            </a:r>
            <a:r>
              <a:rPr lang="zh-CN" altLang="en-US" dirty="0"/>
              <a:t>盲区</a:t>
            </a:r>
            <a:r>
              <a:rPr lang="en-US" altLang="zh-CN" dirty="0"/>
              <a:t>(Blind Spot)</a:t>
            </a:r>
            <a:r>
              <a:rPr lang="zh-CN" altLang="en-US" dirty="0"/>
              <a:t>。自己不知道，别人却知道的盲点。</a:t>
            </a:r>
          </a:p>
          <a:p>
            <a:r>
              <a:rPr lang="zh-CN" altLang="en-US" dirty="0"/>
              <a:t>第三象限</a:t>
            </a:r>
            <a:r>
              <a:rPr lang="en-US" altLang="zh-CN" dirty="0"/>
              <a:t>:</a:t>
            </a:r>
            <a:r>
              <a:rPr lang="zh-CN" altLang="en-US" dirty="0"/>
              <a:t>隐秘区</a:t>
            </a:r>
            <a:r>
              <a:rPr lang="en-US" altLang="zh-CN" dirty="0"/>
              <a:t>(Hidden Area)</a:t>
            </a:r>
            <a:r>
              <a:rPr lang="zh-CN" altLang="en-US" dirty="0"/>
              <a:t>。自己知道，别人不知道的秘密。</a:t>
            </a:r>
          </a:p>
          <a:p>
            <a:r>
              <a:rPr lang="zh-CN" altLang="en-US" dirty="0"/>
              <a:t>第四象限</a:t>
            </a:r>
            <a:r>
              <a:rPr lang="en-US" altLang="zh-CN" dirty="0"/>
              <a:t>:</a:t>
            </a:r>
            <a:r>
              <a:rPr lang="zh-CN" altLang="en-US" dirty="0"/>
              <a:t>未知区</a:t>
            </a:r>
            <a:r>
              <a:rPr lang="en-US" altLang="zh-CN" dirty="0"/>
              <a:t>(Unknown Area)</a:t>
            </a:r>
            <a:r>
              <a:rPr lang="zh-CN" altLang="en-US" dirty="0"/>
              <a:t>。自己和别人都不知道的信息</a:t>
            </a:r>
            <a:r>
              <a:rPr lang="zh-CN" altLang="en-US" dirty="0" smtClean="0"/>
              <a:t>。</a:t>
            </a:r>
            <a:endParaRPr lang="zh-CN" altLang="en-US" dirty="0"/>
          </a:p>
        </p:txBody>
      </p:sp>
      <p:graphicFrame>
        <p:nvGraphicFramePr>
          <p:cNvPr id="4" name="图示 3"/>
          <p:cNvGraphicFramePr/>
          <p:nvPr>
            <p:extLst>
              <p:ext uri="{D42A27DB-BD31-4B8C-83A1-F6EECF244321}">
                <p14:modId xmlns:p14="http://schemas.microsoft.com/office/powerpoint/2010/main" val="2431130238"/>
              </p:ext>
            </p:extLst>
          </p:nvPr>
        </p:nvGraphicFramePr>
        <p:xfrm>
          <a:off x="4455795" y="2468880"/>
          <a:ext cx="5120640" cy="2519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5411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3096" y="611563"/>
            <a:ext cx="3034747" cy="583371"/>
          </a:xfrm>
        </p:spPr>
        <p:txBody>
          <a:bodyPr/>
          <a:lstStyle/>
          <a:p>
            <a:pPr>
              <a:defRPr/>
            </a:pPr>
            <a:r>
              <a:rPr lang="zh-CN" altLang="en-US" b="0" dirty="0" smtClean="0"/>
              <a:t>沟通的重要性</a:t>
            </a:r>
            <a:endParaRPr lang="zh-CN" altLang="en-US" b="0" dirty="0"/>
          </a:p>
        </p:txBody>
      </p:sp>
      <p:sp>
        <p:nvSpPr>
          <p:cNvPr id="13315" name="内容占位符 2"/>
          <p:cNvSpPr>
            <a:spLocks noGrp="1"/>
          </p:cNvSpPr>
          <p:nvPr>
            <p:ph idx="1"/>
          </p:nvPr>
        </p:nvSpPr>
        <p:spPr>
          <a:xfrm>
            <a:off x="794572" y="1767567"/>
            <a:ext cx="7121374" cy="3394508"/>
          </a:xfrm>
        </p:spPr>
        <p:txBody>
          <a:bodyPr>
            <a:normAutofit lnSpcReduction="10000"/>
          </a:bodyPr>
          <a:lstStyle/>
          <a:p>
            <a:pPr marL="0" indent="0">
              <a:buNone/>
            </a:pPr>
            <a:r>
              <a:rPr lang="zh-CN" dirty="0" smtClean="0"/>
              <a:t>沟通可以满足人的心灵需求</a:t>
            </a:r>
            <a:endParaRPr lang="en-US" altLang="zh-CN" dirty="0" smtClean="0"/>
          </a:p>
          <a:p>
            <a:pPr marL="0" indent="0">
              <a:buNone/>
            </a:pPr>
            <a:endParaRPr lang="en-US" altLang="zh-CN" sz="900" dirty="0" smtClean="0"/>
          </a:p>
          <a:p>
            <a:pPr marL="0" lvl="1" indent="0">
              <a:buNone/>
            </a:pPr>
            <a:r>
              <a:rPr lang="zh-CN" altLang="en-US" dirty="0" smtClean="0"/>
              <a:t>   是社会性的动物，不能脱离其它个体而存在，每个人都有与人沟通、被人倾听和理解的心理需求。</a:t>
            </a:r>
            <a:endParaRPr lang="en-US" altLang="zh-CN" dirty="0" smtClean="0"/>
          </a:p>
          <a:p>
            <a:pPr marL="0" lvl="1" indent="0">
              <a:buNone/>
            </a:pPr>
            <a:endParaRPr lang="en-US" altLang="zh-CN" dirty="0" smtClean="0"/>
          </a:p>
          <a:p>
            <a:pPr marL="0" lvl="1" indent="0">
              <a:buNone/>
            </a:pPr>
            <a:r>
              <a:rPr lang="zh-CN" altLang="en-US" dirty="0"/>
              <a:t> </a:t>
            </a:r>
            <a:r>
              <a:rPr lang="zh-CN" altLang="en-US" dirty="0" smtClean="0"/>
              <a:t>  如果失去了与人沟通的机会，人们会出现一些生理症状，比如产生幻觉、丧失运动技能，而心理则会失调，产生孤独、焦虑、抑郁等不良情绪。</a:t>
            </a:r>
          </a:p>
        </p:txBody>
      </p:sp>
      <p:cxnSp>
        <p:nvCxnSpPr>
          <p:cNvPr id="4" name="直接连接符 3"/>
          <p:cNvCxnSpPr/>
          <p:nvPr/>
        </p:nvCxnSpPr>
        <p:spPr>
          <a:xfrm>
            <a:off x="927652" y="1194934"/>
            <a:ext cx="821634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927652" y="2570920"/>
            <a:ext cx="212035" cy="2120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27651" y="3938126"/>
            <a:ext cx="212035" cy="2120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109369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7296" y="876607"/>
            <a:ext cx="8292045" cy="583371"/>
          </a:xfrm>
        </p:spPr>
        <p:txBody>
          <a:bodyPr>
            <a:noAutofit/>
          </a:bodyPr>
          <a:lstStyle/>
          <a:p>
            <a:pPr>
              <a:defRPr/>
            </a:pPr>
            <a:r>
              <a:rPr lang="zh-CN" altLang="en-US" sz="4000" b="0" dirty="0" smtClean="0"/>
              <a:t>感觉剥夺实验</a:t>
            </a:r>
            <a:endParaRPr lang="zh-CN" altLang="en-US" sz="4000" b="0" dirty="0"/>
          </a:p>
        </p:txBody>
      </p:sp>
      <p:pic>
        <p:nvPicPr>
          <p:cNvPr id="14339" name="内容占位符 3" descr="f-x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85712" y="2176409"/>
            <a:ext cx="5490684" cy="4118374"/>
          </a:xfrm>
        </p:spPr>
      </p:pic>
    </p:spTree>
    <p:extLst>
      <p:ext uri="{BB962C8B-B14F-4D97-AF65-F5344CB8AC3E}">
        <p14:creationId xmlns:p14="http://schemas.microsoft.com/office/powerpoint/2010/main" val="295064081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5248" y="823598"/>
            <a:ext cx="3258126" cy="583371"/>
          </a:xfrm>
        </p:spPr>
        <p:txBody>
          <a:bodyPr>
            <a:noAutofit/>
          </a:bodyPr>
          <a:lstStyle/>
          <a:p>
            <a:pPr>
              <a:defRPr/>
            </a:pPr>
            <a:r>
              <a:rPr lang="zh-CN" altLang="en-US" sz="3600" b="0" dirty="0" smtClean="0"/>
              <a:t>沟通的重要性</a:t>
            </a:r>
            <a:endParaRPr lang="zh-CN" altLang="en-US" sz="3600" b="0" dirty="0"/>
          </a:p>
        </p:txBody>
      </p:sp>
      <p:sp>
        <p:nvSpPr>
          <p:cNvPr id="3" name="内容占位符 2"/>
          <p:cNvSpPr>
            <a:spLocks noGrp="1"/>
          </p:cNvSpPr>
          <p:nvPr>
            <p:ph idx="1"/>
          </p:nvPr>
        </p:nvSpPr>
        <p:spPr>
          <a:xfrm>
            <a:off x="545248" y="1990340"/>
            <a:ext cx="8292045" cy="2957892"/>
          </a:xfrm>
        </p:spPr>
        <p:txBody>
          <a:bodyPr>
            <a:noAutofit/>
          </a:bodyPr>
          <a:lstStyle/>
          <a:p>
            <a:pPr marL="0" indent="0">
              <a:buNone/>
              <a:defRPr/>
            </a:pPr>
            <a:r>
              <a:rPr lang="zh-CN" dirty="0" smtClean="0"/>
              <a:t>沟通是建立和谐人际关系的桥梁</a:t>
            </a:r>
            <a:endParaRPr lang="en-US" altLang="zh-CN" dirty="0" smtClean="0"/>
          </a:p>
          <a:p>
            <a:pPr marL="0" indent="0">
              <a:buNone/>
              <a:defRPr/>
            </a:pPr>
            <a:endParaRPr lang="en-US" altLang="zh-CN" sz="900" dirty="0" smtClean="0"/>
          </a:p>
          <a:p>
            <a:pPr marL="0" lvl="1" indent="0">
              <a:buNone/>
              <a:defRPr/>
            </a:pPr>
            <a:r>
              <a:rPr lang="zh-CN" dirty="0" smtClean="0">
                <a:latin typeface="+mn-lt"/>
                <a:ea typeface="+mn-ea"/>
                <a:cs typeface="+mn-cs"/>
              </a:rPr>
              <a:t>社会心理学研究表明人和人的熟悉能增加相互之间的好感。而沟通是增加熟悉感的最佳途径。沟通能帮助人们消除人和人之间的误解，并积累重要的人脉关系，从而为自己的事业的成功打下基础。正如美国前总统罗斯福所说：“成功公式中最重要的一项因素是与人相处。”</a:t>
            </a:r>
          </a:p>
          <a:p>
            <a:pPr>
              <a:defRPr/>
            </a:pPr>
            <a:endParaRPr lang="zh-CN" altLang="en-US" dirty="0"/>
          </a:p>
        </p:txBody>
      </p:sp>
      <p:cxnSp>
        <p:nvCxnSpPr>
          <p:cNvPr id="4" name="直接连接符 3"/>
          <p:cNvCxnSpPr/>
          <p:nvPr/>
        </p:nvCxnSpPr>
        <p:spPr>
          <a:xfrm>
            <a:off x="834887" y="1406969"/>
            <a:ext cx="821634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86330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6952" y="744085"/>
            <a:ext cx="8292045" cy="583371"/>
          </a:xfrm>
        </p:spPr>
        <p:txBody>
          <a:bodyPr>
            <a:noAutofit/>
          </a:bodyPr>
          <a:lstStyle/>
          <a:p>
            <a:pPr>
              <a:defRPr/>
            </a:pPr>
            <a:r>
              <a:rPr lang="zh-CN" altLang="en-US" sz="4000" b="0" dirty="0" smtClean="0"/>
              <a:t>六度空间理论</a:t>
            </a:r>
            <a:endParaRPr lang="zh-CN" altLang="en-US" sz="4000" b="0" dirty="0"/>
          </a:p>
        </p:txBody>
      </p:sp>
      <p:pic>
        <p:nvPicPr>
          <p:cNvPr id="17411" name="内容占位符 3" descr="734px-Six_degrees_of_separation.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68912" y="1801019"/>
            <a:ext cx="5525800" cy="4508472"/>
          </a:xfrm>
        </p:spPr>
      </p:pic>
    </p:spTree>
    <p:extLst>
      <p:ext uri="{BB962C8B-B14F-4D97-AF65-F5344CB8AC3E}">
        <p14:creationId xmlns:p14="http://schemas.microsoft.com/office/powerpoint/2010/main" val="158647768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5977" y="823598"/>
            <a:ext cx="3562927" cy="583371"/>
          </a:xfrm>
        </p:spPr>
        <p:txBody>
          <a:bodyPr>
            <a:noAutofit/>
          </a:bodyPr>
          <a:lstStyle/>
          <a:p>
            <a:pPr>
              <a:defRPr/>
            </a:pPr>
            <a:r>
              <a:rPr lang="zh-CN" altLang="en-US" sz="3600" b="0" dirty="0" smtClean="0"/>
              <a:t>沟通的重要性</a:t>
            </a:r>
            <a:endParaRPr lang="zh-CN" altLang="en-US" sz="3600" b="0" dirty="0"/>
          </a:p>
        </p:txBody>
      </p:sp>
      <p:sp>
        <p:nvSpPr>
          <p:cNvPr id="3" name="内容占位符 2"/>
          <p:cNvSpPr>
            <a:spLocks noGrp="1"/>
          </p:cNvSpPr>
          <p:nvPr>
            <p:ph idx="1"/>
          </p:nvPr>
        </p:nvSpPr>
        <p:spPr>
          <a:xfrm>
            <a:off x="834887" y="1897574"/>
            <a:ext cx="7989152" cy="2449139"/>
          </a:xfrm>
        </p:spPr>
        <p:txBody>
          <a:bodyPr>
            <a:noAutofit/>
          </a:bodyPr>
          <a:lstStyle/>
          <a:p>
            <a:pPr marL="0" indent="0">
              <a:buNone/>
              <a:defRPr/>
            </a:pPr>
            <a:r>
              <a:rPr lang="zh-CN" sz="2800" dirty="0" smtClean="0"/>
              <a:t>沟通是取得理解与支持的法宝</a:t>
            </a:r>
            <a:endParaRPr lang="en-US" altLang="zh-CN" sz="2800" dirty="0" smtClean="0"/>
          </a:p>
          <a:p>
            <a:pPr marL="0" indent="0">
              <a:buNone/>
              <a:defRPr/>
            </a:pPr>
            <a:endParaRPr lang="en-US" altLang="zh-CN" sz="2800" dirty="0" smtClean="0"/>
          </a:p>
          <a:p>
            <a:pPr marL="0" lvl="1" indent="0">
              <a:buNone/>
              <a:defRPr/>
            </a:pPr>
            <a:r>
              <a:rPr lang="zh-CN" sz="2400" dirty="0" smtClean="0">
                <a:latin typeface="+mn-lt"/>
              </a:rPr>
              <a:t>理解，给人以安慰；支持，给人以力量。获得理解与支持最直接的方法就是沟通</a:t>
            </a:r>
            <a:r>
              <a:rPr lang="zh-CN" altLang="en-US" sz="2400" dirty="0" smtClean="0">
                <a:latin typeface="+mn-lt"/>
              </a:rPr>
              <a:t>；</a:t>
            </a:r>
            <a:endParaRPr lang="en-US" altLang="zh-CN" sz="2400" dirty="0" smtClean="0">
              <a:latin typeface="+mn-lt"/>
            </a:endParaRPr>
          </a:p>
        </p:txBody>
      </p:sp>
      <p:cxnSp>
        <p:nvCxnSpPr>
          <p:cNvPr id="4" name="直接连接符 3"/>
          <p:cNvCxnSpPr/>
          <p:nvPr/>
        </p:nvCxnSpPr>
        <p:spPr>
          <a:xfrm>
            <a:off x="834887" y="1406969"/>
            <a:ext cx="821634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861" y="4241752"/>
            <a:ext cx="3896139" cy="2616248"/>
          </a:xfrm>
          <a:prstGeom prst="rect">
            <a:avLst/>
          </a:prstGeom>
          <a:effectLst>
            <a:softEdge rad="419100"/>
          </a:effectLst>
        </p:spPr>
      </p:pic>
    </p:spTree>
    <p:extLst>
      <p:ext uri="{BB962C8B-B14F-4D97-AF65-F5344CB8AC3E}">
        <p14:creationId xmlns:p14="http://schemas.microsoft.com/office/powerpoint/2010/main" val="282992377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积极</a:t>
            </a:r>
            <a:r>
              <a:rPr lang="en-US" altLang="zh-CN" dirty="0" smtClean="0"/>
              <a:t/>
            </a:r>
            <a:br>
              <a:rPr lang="en-US" altLang="zh-CN" dirty="0" smtClean="0"/>
            </a:br>
            <a:r>
              <a:rPr lang="zh-CN" altLang="en-US" dirty="0" smtClean="0"/>
              <a:t>倾听</a:t>
            </a:r>
            <a:endParaRPr lang="zh-CN" altLang="en-US" dirty="0"/>
          </a:p>
        </p:txBody>
      </p:sp>
      <p:sp>
        <p:nvSpPr>
          <p:cNvPr id="4" name="文本占位符 3"/>
          <p:cNvSpPr>
            <a:spLocks noGrp="1"/>
          </p:cNvSpPr>
          <p:nvPr>
            <p:ph type="body" sz="quarter" idx="14"/>
          </p:nvPr>
        </p:nvSpPr>
        <p:spPr/>
        <p:txBody>
          <a:bodyPr/>
          <a:lstStyle/>
          <a:p>
            <a:r>
              <a:rPr lang="zh-CN" altLang="en-US" dirty="0" smtClean="0"/>
              <a:t>倾听的作用</a:t>
            </a:r>
            <a:endParaRPr lang="zh-CN" altLang="en-US" dirty="0"/>
          </a:p>
        </p:txBody>
      </p:sp>
      <p:sp>
        <p:nvSpPr>
          <p:cNvPr id="5" name="内容占位符 4"/>
          <p:cNvSpPr>
            <a:spLocks noGrp="1"/>
          </p:cNvSpPr>
          <p:nvPr>
            <p:ph sz="quarter" idx="16"/>
          </p:nvPr>
        </p:nvSpPr>
        <p:spPr/>
        <p:txBody>
          <a:bodyPr>
            <a:normAutofit/>
          </a:bodyPr>
          <a:lstStyle/>
          <a:p>
            <a:r>
              <a:rPr lang="en-US" altLang="zh-CN" dirty="0" smtClean="0"/>
              <a:t>(1</a:t>
            </a:r>
            <a:r>
              <a:rPr lang="en-US" altLang="zh-CN" dirty="0"/>
              <a:t>)</a:t>
            </a:r>
            <a:r>
              <a:rPr lang="zh-CN" altLang="en-US" dirty="0"/>
              <a:t>倾听可以获取重要信息</a:t>
            </a:r>
            <a:r>
              <a:rPr lang="zh-CN" altLang="en-US" dirty="0" smtClean="0"/>
              <a:t>。</a:t>
            </a:r>
            <a:endParaRPr lang="en-US" altLang="zh-CN" dirty="0" smtClean="0"/>
          </a:p>
          <a:p>
            <a:r>
              <a:rPr lang="en-US" altLang="zh-CN" dirty="0" smtClean="0"/>
              <a:t>(</a:t>
            </a:r>
            <a:r>
              <a:rPr lang="en-US" altLang="zh-CN" dirty="0"/>
              <a:t>2)</a:t>
            </a:r>
            <a:r>
              <a:rPr lang="zh-CN" altLang="en-US" dirty="0"/>
              <a:t>倾听可掩盖自身弱点</a:t>
            </a:r>
            <a:r>
              <a:rPr lang="zh-CN" altLang="en-US" dirty="0" smtClean="0"/>
              <a:t>。</a:t>
            </a:r>
            <a:endParaRPr lang="en-US" altLang="zh-CN" dirty="0" smtClean="0"/>
          </a:p>
          <a:p>
            <a:r>
              <a:rPr lang="en-US" altLang="zh-CN" dirty="0" smtClean="0"/>
              <a:t>(</a:t>
            </a:r>
            <a:r>
              <a:rPr lang="en-US" altLang="zh-CN" dirty="0"/>
              <a:t>3)</a:t>
            </a:r>
            <a:r>
              <a:rPr lang="zh-CN" altLang="en-US" dirty="0"/>
              <a:t>善听才能善言</a:t>
            </a:r>
            <a:r>
              <a:rPr lang="zh-CN" altLang="en-US" dirty="0" smtClean="0"/>
              <a:t>。</a:t>
            </a:r>
            <a:endParaRPr lang="en-US" altLang="zh-CN" dirty="0" smtClean="0"/>
          </a:p>
          <a:p>
            <a:r>
              <a:rPr lang="en-US" altLang="zh-CN" dirty="0" smtClean="0"/>
              <a:t>(</a:t>
            </a:r>
            <a:r>
              <a:rPr lang="en-US" altLang="zh-CN" dirty="0"/>
              <a:t>4)</a:t>
            </a:r>
            <a:r>
              <a:rPr lang="zh-CN" altLang="en-US" dirty="0"/>
              <a:t>倾听能激发对方谈话欲</a:t>
            </a:r>
            <a:r>
              <a:rPr lang="zh-CN" altLang="en-US" dirty="0" smtClean="0"/>
              <a:t>。</a:t>
            </a:r>
            <a:endParaRPr lang="en-US" altLang="zh-CN" dirty="0" smtClean="0"/>
          </a:p>
          <a:p>
            <a:r>
              <a:rPr lang="en-US" altLang="zh-CN" dirty="0" smtClean="0"/>
              <a:t>(</a:t>
            </a:r>
            <a:r>
              <a:rPr lang="en-US" altLang="zh-CN" dirty="0"/>
              <a:t>5)</a:t>
            </a:r>
            <a:r>
              <a:rPr lang="zh-CN" altLang="en-US" dirty="0"/>
              <a:t>倾听能发现说服对方的关键</a:t>
            </a:r>
            <a:r>
              <a:rPr lang="zh-CN" altLang="en-US" dirty="0" smtClean="0"/>
              <a:t>。</a:t>
            </a:r>
            <a:endParaRPr lang="en-US" altLang="zh-CN" dirty="0" smtClean="0"/>
          </a:p>
          <a:p>
            <a:r>
              <a:rPr lang="en-US" altLang="zh-CN" dirty="0" smtClean="0"/>
              <a:t>(</a:t>
            </a:r>
            <a:r>
              <a:rPr lang="en-US" altLang="zh-CN" dirty="0"/>
              <a:t>6)</a:t>
            </a:r>
            <a:r>
              <a:rPr lang="zh-CN" altLang="en-US" dirty="0"/>
              <a:t>倾听可以使你获得友谊与信任</a:t>
            </a:r>
            <a:r>
              <a:rPr lang="zh-CN" altLang="en-US" dirty="0" smtClean="0"/>
              <a:t>。</a:t>
            </a:r>
            <a:endParaRPr lang="zh-CN" altLang="en-US" dirty="0"/>
          </a:p>
        </p:txBody>
      </p:sp>
    </p:spTree>
    <p:extLst>
      <p:ext uri="{BB962C8B-B14F-4D97-AF65-F5344CB8AC3E}">
        <p14:creationId xmlns:p14="http://schemas.microsoft.com/office/powerpoint/2010/main" val="27296167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70960" y="1722120"/>
            <a:ext cx="1645920" cy="426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340474" y="1722120"/>
            <a:ext cx="2392045" cy="426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smtClean="0"/>
              <a:t>积极</a:t>
            </a:r>
            <a:r>
              <a:rPr lang="en-US" altLang="zh-CN" dirty="0" smtClean="0"/>
              <a:t/>
            </a:r>
            <a:br>
              <a:rPr lang="en-US" altLang="zh-CN" dirty="0" smtClean="0"/>
            </a:br>
            <a:r>
              <a:rPr lang="zh-CN" altLang="en-US" dirty="0" smtClean="0"/>
              <a:t>倾听</a:t>
            </a:r>
            <a:endParaRPr lang="zh-CN" altLang="en-US" dirty="0"/>
          </a:p>
        </p:txBody>
      </p:sp>
      <p:sp>
        <p:nvSpPr>
          <p:cNvPr id="4" name="文本占位符 3"/>
          <p:cNvSpPr>
            <a:spLocks noGrp="1"/>
          </p:cNvSpPr>
          <p:nvPr>
            <p:ph type="body" sz="quarter" idx="14"/>
          </p:nvPr>
        </p:nvSpPr>
        <p:spPr/>
        <p:txBody>
          <a:bodyPr/>
          <a:lstStyle/>
          <a:p>
            <a:r>
              <a:rPr lang="zh-CN" altLang="en-US" dirty="0" smtClean="0"/>
              <a:t>倾听的层次</a:t>
            </a:r>
            <a:endParaRPr lang="zh-CN" altLang="en-US" dirty="0"/>
          </a:p>
        </p:txBody>
      </p:sp>
      <p:sp>
        <p:nvSpPr>
          <p:cNvPr id="5" name="内容占位符 4"/>
          <p:cNvSpPr>
            <a:spLocks noGrp="1"/>
          </p:cNvSpPr>
          <p:nvPr>
            <p:ph sz="quarter" idx="16"/>
          </p:nvPr>
        </p:nvSpPr>
        <p:spPr>
          <a:xfrm>
            <a:off x="3806825" y="1638599"/>
            <a:ext cx="5337175" cy="3584257"/>
          </a:xfrm>
        </p:spPr>
        <p:txBody>
          <a:bodyPr numCol="2">
            <a:normAutofit/>
          </a:bodyPr>
          <a:lstStyle/>
          <a:p>
            <a:r>
              <a:rPr lang="zh-CN" altLang="en-US" dirty="0" smtClean="0"/>
              <a:t>倾听的层次</a:t>
            </a:r>
            <a:endParaRPr lang="en-US" altLang="zh-CN" dirty="0" smtClean="0"/>
          </a:p>
          <a:p>
            <a:r>
              <a:rPr lang="zh-CN" altLang="en-US" dirty="0" smtClean="0"/>
              <a:t>忽视地听</a:t>
            </a:r>
            <a:endParaRPr lang="en-US" altLang="zh-CN" dirty="0" smtClean="0"/>
          </a:p>
          <a:p>
            <a:r>
              <a:rPr lang="zh-CN" altLang="en-US" dirty="0" smtClean="0"/>
              <a:t>假装在听</a:t>
            </a:r>
            <a:endParaRPr lang="en-US" altLang="zh-CN" dirty="0" smtClean="0"/>
          </a:p>
          <a:p>
            <a:r>
              <a:rPr lang="zh-CN" altLang="en-US" dirty="0"/>
              <a:t>有</a:t>
            </a:r>
            <a:r>
              <a:rPr lang="zh-CN" altLang="en-US" dirty="0" smtClean="0"/>
              <a:t>选择地听</a:t>
            </a:r>
            <a:endParaRPr lang="en-US" altLang="zh-CN" dirty="0" smtClean="0"/>
          </a:p>
          <a:p>
            <a:r>
              <a:rPr lang="zh-CN" altLang="en-US" dirty="0" smtClean="0"/>
              <a:t>专注地听</a:t>
            </a:r>
            <a:endParaRPr lang="en-US" altLang="zh-CN" dirty="0" smtClean="0"/>
          </a:p>
          <a:p>
            <a:r>
              <a:rPr lang="zh-CN" altLang="en-US" dirty="0"/>
              <a:t>同理</a:t>
            </a:r>
            <a:r>
              <a:rPr lang="zh-CN" altLang="en-US" dirty="0" smtClean="0"/>
              <a:t>心地听</a:t>
            </a:r>
            <a:endParaRPr lang="en-US" altLang="zh-CN" dirty="0" smtClean="0"/>
          </a:p>
          <a:p>
            <a:endParaRPr lang="en-US" altLang="zh-CN" dirty="0"/>
          </a:p>
          <a:p>
            <a:r>
              <a:rPr lang="zh-CN" altLang="en-US" dirty="0" smtClean="0"/>
              <a:t>容易出现的问题</a:t>
            </a:r>
            <a:endParaRPr lang="en-US" altLang="zh-CN" dirty="0" smtClean="0"/>
          </a:p>
          <a:p>
            <a:r>
              <a:rPr lang="zh-CN" altLang="en-US" dirty="0" smtClean="0"/>
              <a:t>用心不专</a:t>
            </a:r>
            <a:endParaRPr lang="en-US" altLang="zh-CN" dirty="0" smtClean="0"/>
          </a:p>
          <a:p>
            <a:r>
              <a:rPr lang="zh-CN" altLang="en-US" dirty="0" smtClean="0"/>
              <a:t>急于发言</a:t>
            </a:r>
            <a:endParaRPr lang="en-US" altLang="zh-CN" dirty="0" smtClean="0"/>
          </a:p>
          <a:p>
            <a:r>
              <a:rPr lang="zh-CN" altLang="en-US" dirty="0" smtClean="0"/>
              <a:t>抗拒异议</a:t>
            </a:r>
            <a:endParaRPr lang="en-US" altLang="zh-CN" dirty="0" smtClean="0"/>
          </a:p>
          <a:p>
            <a:r>
              <a:rPr lang="zh-CN" altLang="en-US" dirty="0" smtClean="0"/>
              <a:t>心理定势</a:t>
            </a:r>
            <a:endParaRPr lang="en-US" altLang="zh-CN" dirty="0" smtClean="0"/>
          </a:p>
          <a:p>
            <a:r>
              <a:rPr lang="zh-CN" altLang="en-US" dirty="0" smtClean="0"/>
              <a:t>厌倦</a:t>
            </a:r>
            <a:endParaRPr lang="en-US" altLang="zh-CN" dirty="0" smtClean="0"/>
          </a:p>
          <a:p>
            <a:r>
              <a:rPr lang="zh-CN" altLang="en-US" dirty="0" smtClean="0"/>
              <a:t>不良习惯动作</a:t>
            </a:r>
            <a:endParaRPr lang="zh-CN" altLang="en-US" dirty="0"/>
          </a:p>
        </p:txBody>
      </p:sp>
    </p:spTree>
    <p:extLst>
      <p:ext uri="{BB962C8B-B14F-4D97-AF65-F5344CB8AC3E}">
        <p14:creationId xmlns:p14="http://schemas.microsoft.com/office/powerpoint/2010/main" val="1612290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br>
              <a:rPr lang="en-US" altLang="zh-CN" dirty="0" smtClean="0"/>
            </a:br>
            <a:r>
              <a:rPr lang="zh-CN" altLang="en-US" dirty="0" smtClean="0"/>
              <a:t>了解</a:t>
            </a:r>
            <a:r>
              <a:rPr lang="en-US" altLang="zh-CN" dirty="0" smtClean="0"/>
              <a:t/>
            </a:r>
            <a:br>
              <a:rPr lang="en-US" altLang="zh-CN" dirty="0" smtClean="0"/>
            </a:br>
            <a:r>
              <a:rPr lang="zh-CN" altLang="en-US" dirty="0" smtClean="0"/>
              <a:t>工作</a:t>
            </a:r>
            <a:endParaRPr lang="zh-CN" altLang="en-US" dirty="0"/>
          </a:p>
        </p:txBody>
      </p:sp>
      <p:sp>
        <p:nvSpPr>
          <p:cNvPr id="3" name="文本占位符 2"/>
          <p:cNvSpPr>
            <a:spLocks noGrp="1"/>
          </p:cNvSpPr>
          <p:nvPr>
            <p:ph type="body" sz="quarter" idx="4294967295"/>
          </p:nvPr>
        </p:nvSpPr>
        <p:spPr>
          <a:xfrm>
            <a:off x="3519818" y="423211"/>
            <a:ext cx="5132862" cy="6015037"/>
          </a:xfrm>
        </p:spPr>
        <p:txBody>
          <a:bodyPr anchor="ctr"/>
          <a:lstStyle/>
          <a:p>
            <a:pPr marL="0" indent="0">
              <a:buNone/>
            </a:pPr>
            <a:r>
              <a:rPr lang="zh-CN" altLang="en-US" dirty="0"/>
              <a:t>你想从事哪个行业？</a:t>
            </a:r>
          </a:p>
          <a:p>
            <a:pPr marL="0" indent="0">
              <a:buNone/>
            </a:pPr>
            <a:r>
              <a:rPr lang="zh-CN" altLang="en-US" dirty="0"/>
              <a:t>你想从事的职业有哪些？</a:t>
            </a:r>
          </a:p>
          <a:p>
            <a:pPr marL="0" indent="0">
              <a:buNone/>
            </a:pPr>
            <a:r>
              <a:rPr lang="zh-CN" altLang="en-US" dirty="0"/>
              <a:t>你心仪的工作单位有哪些？</a:t>
            </a:r>
          </a:p>
          <a:p>
            <a:pPr marL="0" indent="0">
              <a:buNone/>
            </a:pPr>
            <a:r>
              <a:rPr lang="zh-CN" altLang="en-US" dirty="0"/>
              <a:t>你想工作的地点是</a:t>
            </a:r>
            <a:r>
              <a:rPr lang="zh-CN" altLang="en-US" dirty="0" smtClean="0"/>
              <a:t>？</a:t>
            </a:r>
            <a:endParaRPr lang="zh-CN" altLang="en-US" dirty="0"/>
          </a:p>
        </p:txBody>
      </p:sp>
    </p:spTree>
    <p:extLst>
      <p:ext uri="{BB962C8B-B14F-4D97-AF65-F5344CB8AC3E}">
        <p14:creationId xmlns:p14="http://schemas.microsoft.com/office/powerpoint/2010/main" val="299236498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积极</a:t>
            </a:r>
            <a:r>
              <a:rPr lang="en-US" altLang="zh-CN" dirty="0" smtClean="0"/>
              <a:t/>
            </a:r>
            <a:br>
              <a:rPr lang="en-US" altLang="zh-CN" dirty="0" smtClean="0"/>
            </a:br>
            <a:r>
              <a:rPr lang="zh-CN" altLang="en-US" dirty="0" smtClean="0"/>
              <a:t>倾听</a:t>
            </a:r>
            <a:endParaRPr lang="zh-CN" altLang="en-US" dirty="0"/>
          </a:p>
        </p:txBody>
      </p:sp>
      <p:sp>
        <p:nvSpPr>
          <p:cNvPr id="4" name="文本占位符 3"/>
          <p:cNvSpPr>
            <a:spLocks noGrp="1"/>
          </p:cNvSpPr>
          <p:nvPr>
            <p:ph type="body" sz="quarter" idx="14"/>
          </p:nvPr>
        </p:nvSpPr>
        <p:spPr/>
        <p:txBody>
          <a:bodyPr/>
          <a:lstStyle/>
          <a:p>
            <a:r>
              <a:rPr lang="zh-CN" altLang="en-US" dirty="0" smtClean="0"/>
              <a:t>倾听的技巧</a:t>
            </a:r>
            <a:endParaRPr lang="zh-CN" altLang="en-US" dirty="0"/>
          </a:p>
        </p:txBody>
      </p:sp>
      <p:sp>
        <p:nvSpPr>
          <p:cNvPr id="5" name="内容占位符 4"/>
          <p:cNvSpPr>
            <a:spLocks noGrp="1"/>
          </p:cNvSpPr>
          <p:nvPr>
            <p:ph sz="quarter" idx="16"/>
          </p:nvPr>
        </p:nvSpPr>
        <p:spPr/>
        <p:txBody>
          <a:bodyPr/>
          <a:lstStyle/>
          <a:p>
            <a:pPr algn="ctr"/>
            <a:r>
              <a:rPr lang="zh-CN" altLang="en-US" dirty="0" smtClean="0"/>
              <a:t>消除干扰</a:t>
            </a:r>
            <a:endParaRPr lang="en-US" altLang="zh-CN" dirty="0" smtClean="0"/>
          </a:p>
          <a:p>
            <a:pPr algn="ctr"/>
            <a:r>
              <a:rPr lang="zh-CN" altLang="en-US" dirty="0" smtClean="0"/>
              <a:t>对方优先</a:t>
            </a:r>
            <a:endParaRPr lang="en-US" altLang="zh-CN" dirty="0" smtClean="0"/>
          </a:p>
          <a:p>
            <a:pPr algn="ctr"/>
            <a:r>
              <a:rPr lang="zh-CN" altLang="en-US" dirty="0" smtClean="0"/>
              <a:t>注意观察</a:t>
            </a:r>
            <a:endParaRPr lang="en-US" altLang="zh-CN" dirty="0" smtClean="0"/>
          </a:p>
          <a:p>
            <a:pPr algn="ctr"/>
            <a:r>
              <a:rPr lang="zh-CN" altLang="en-US" dirty="0" smtClean="0"/>
              <a:t>听关键词</a:t>
            </a:r>
            <a:endParaRPr lang="en-US" altLang="zh-CN" dirty="0" smtClean="0"/>
          </a:p>
          <a:p>
            <a:pPr algn="ctr"/>
            <a:r>
              <a:rPr lang="zh-CN" altLang="en-US" dirty="0" smtClean="0"/>
              <a:t>关注重点</a:t>
            </a:r>
            <a:endParaRPr lang="en-US" altLang="zh-CN" dirty="0" smtClean="0"/>
          </a:p>
          <a:p>
            <a:pPr algn="ctr"/>
            <a:r>
              <a:rPr lang="zh-CN" altLang="en-US" dirty="0" smtClean="0"/>
              <a:t>鼓励他人</a:t>
            </a:r>
            <a:endParaRPr lang="en-US" altLang="zh-CN" dirty="0" smtClean="0"/>
          </a:p>
          <a:p>
            <a:pPr algn="ctr"/>
            <a:r>
              <a:rPr lang="zh-CN" altLang="en-US" dirty="0" smtClean="0"/>
              <a:t>适时总结</a:t>
            </a:r>
            <a:endParaRPr lang="en-US" altLang="zh-CN" dirty="0" smtClean="0"/>
          </a:p>
          <a:p>
            <a:pPr algn="ctr"/>
            <a:r>
              <a:rPr lang="zh-CN" altLang="en-US" dirty="0" smtClean="0"/>
              <a:t>理解他人</a:t>
            </a:r>
            <a:endParaRPr lang="zh-CN" altLang="en-US" dirty="0"/>
          </a:p>
        </p:txBody>
      </p:sp>
    </p:spTree>
    <p:extLst>
      <p:ext uri="{BB962C8B-B14F-4D97-AF65-F5344CB8AC3E}">
        <p14:creationId xmlns:p14="http://schemas.microsoft.com/office/powerpoint/2010/main" val="112142211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撕纸</a:t>
            </a:r>
            <a:endParaRPr lang="zh-CN" altLang="en-US" dirty="0"/>
          </a:p>
        </p:txBody>
      </p:sp>
      <p:sp>
        <p:nvSpPr>
          <p:cNvPr id="3" name="内容占位符 2"/>
          <p:cNvSpPr>
            <a:spLocks noGrp="1"/>
          </p:cNvSpPr>
          <p:nvPr>
            <p:ph sz="quarter" idx="14"/>
          </p:nvPr>
        </p:nvSpPr>
        <p:spPr/>
        <p:txBody>
          <a:bodyPr>
            <a:normAutofit lnSpcReduction="10000"/>
          </a:bodyPr>
          <a:lstStyle/>
          <a:p>
            <a:r>
              <a:rPr lang="zh-CN" altLang="en-US" dirty="0" smtClean="0"/>
              <a:t>每人一张</a:t>
            </a:r>
            <a:r>
              <a:rPr lang="en-US" altLang="zh-CN" dirty="0" smtClean="0"/>
              <a:t>A4</a:t>
            </a:r>
            <a:r>
              <a:rPr lang="zh-CN" altLang="en-US" dirty="0" smtClean="0"/>
              <a:t>纸，所有组员闭上眼睛，过程中不允许发问。</a:t>
            </a:r>
            <a:endParaRPr lang="en-US" altLang="zh-CN" dirty="0" smtClean="0"/>
          </a:p>
          <a:p>
            <a:r>
              <a:rPr lang="zh-CN" altLang="en-US" dirty="0" smtClean="0"/>
              <a:t>领导者发布指令：</a:t>
            </a:r>
            <a:endParaRPr lang="en-US" altLang="zh-CN" dirty="0" smtClean="0"/>
          </a:p>
          <a:p>
            <a:r>
              <a:rPr lang="zh-CN" altLang="en-US" dirty="0" smtClean="0"/>
              <a:t>把纸张对着，把右上角撕开；</a:t>
            </a:r>
            <a:endParaRPr lang="en-US" altLang="zh-CN" dirty="0" smtClean="0"/>
          </a:p>
          <a:p>
            <a:r>
              <a:rPr lang="zh-CN" altLang="en-US" dirty="0" smtClean="0"/>
              <a:t>再对折，撕下纸的左下角；</a:t>
            </a:r>
            <a:endParaRPr lang="en-US" altLang="zh-CN" dirty="0" smtClean="0"/>
          </a:p>
          <a:p>
            <a:r>
              <a:rPr lang="zh-CN" altLang="en-US" dirty="0" smtClean="0"/>
              <a:t>再对折，撕下纸的左上角；</a:t>
            </a:r>
            <a:endParaRPr lang="en-US" altLang="zh-CN" dirty="0" smtClean="0"/>
          </a:p>
          <a:p>
            <a:r>
              <a:rPr lang="zh-CN" altLang="en-US" dirty="0"/>
              <a:t>睁</a:t>
            </a:r>
            <a:r>
              <a:rPr lang="zh-CN" altLang="en-US" dirty="0" smtClean="0"/>
              <a:t>开眼睛，把纸张打开。</a:t>
            </a:r>
            <a:endParaRPr lang="en-US" altLang="zh-CN" dirty="0" smtClean="0"/>
          </a:p>
          <a:p>
            <a:r>
              <a:rPr lang="zh-CN" altLang="en-US" dirty="0"/>
              <a:t>讨论</a:t>
            </a:r>
            <a:r>
              <a:rPr lang="zh-CN" altLang="en-US" dirty="0" smtClean="0"/>
              <a:t>：为什么不同人的纸有差异？</a:t>
            </a:r>
            <a:endParaRPr lang="en-US" altLang="zh-CN" dirty="0" smtClean="0"/>
          </a:p>
          <a:p>
            <a:endParaRPr lang="en-US" altLang="zh-CN" dirty="0" smtClean="0"/>
          </a:p>
          <a:p>
            <a:r>
              <a:rPr lang="zh-CN" altLang="en-US" dirty="0" smtClean="0"/>
              <a:t>请一位组员重负上述活动指示，这次组员可以自由发问。</a:t>
            </a:r>
            <a:endParaRPr lang="en-US" altLang="zh-CN" dirty="0" smtClean="0"/>
          </a:p>
          <a:p>
            <a:r>
              <a:rPr lang="zh-CN" altLang="en-US" dirty="0" smtClean="0"/>
              <a:t>讨论：已经运用了双向沟通，为什么还有差异？</a:t>
            </a:r>
            <a:endParaRPr lang="zh-CN" altLang="en-US" dirty="0"/>
          </a:p>
        </p:txBody>
      </p:sp>
    </p:spTree>
    <p:extLst>
      <p:ext uri="{BB962C8B-B14F-4D97-AF65-F5344CB8AC3E}">
        <p14:creationId xmlns:p14="http://schemas.microsoft.com/office/powerpoint/2010/main" val="399353446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有效表达</a:t>
            </a:r>
            <a:endParaRPr lang="zh-CN" altLang="en-US" dirty="0"/>
          </a:p>
        </p:txBody>
      </p:sp>
      <p:sp>
        <p:nvSpPr>
          <p:cNvPr id="4" name="剪去对角的矩形 3"/>
          <p:cNvSpPr/>
          <p:nvPr/>
        </p:nvSpPr>
        <p:spPr>
          <a:xfrm>
            <a:off x="1066800" y="2103120"/>
            <a:ext cx="1859280" cy="457200"/>
          </a:xfrm>
          <a:prstGeom prst="snip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剪去对角的矩形 4"/>
          <p:cNvSpPr/>
          <p:nvPr/>
        </p:nvSpPr>
        <p:spPr>
          <a:xfrm>
            <a:off x="4508863" y="2103120"/>
            <a:ext cx="1606187" cy="457200"/>
          </a:xfrm>
          <a:prstGeom prst="snip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sz="quarter" idx="14"/>
          </p:nvPr>
        </p:nvSpPr>
        <p:spPr>
          <a:xfrm>
            <a:off x="1112520" y="1959429"/>
            <a:ext cx="7284720" cy="4479471"/>
          </a:xfrm>
        </p:spPr>
        <p:txBody>
          <a:bodyPr numCol="2">
            <a:normAutofit/>
          </a:bodyPr>
          <a:lstStyle/>
          <a:p>
            <a:r>
              <a:rPr lang="zh-CN" altLang="en-US" dirty="0"/>
              <a:t>非语言表达</a:t>
            </a:r>
          </a:p>
          <a:p>
            <a:pPr marL="342900" indent="-342900">
              <a:buFont typeface="Arial" panose="020B0604020202020204" pitchFamily="34" charset="0"/>
              <a:buChar char="•"/>
            </a:pPr>
            <a:r>
              <a:rPr lang="zh-CN" altLang="en-US" dirty="0"/>
              <a:t>目光接触</a:t>
            </a:r>
          </a:p>
          <a:p>
            <a:pPr marL="342900" indent="-342900">
              <a:buFont typeface="Arial" panose="020B0604020202020204" pitchFamily="34" charset="0"/>
              <a:buChar char="•"/>
            </a:pPr>
            <a:r>
              <a:rPr lang="zh-CN" altLang="en-US" dirty="0"/>
              <a:t>姿势与动作</a:t>
            </a:r>
          </a:p>
          <a:p>
            <a:pPr marL="342900" indent="-342900">
              <a:buFont typeface="Arial" panose="020B0604020202020204" pitchFamily="34" charset="0"/>
              <a:buChar char="•"/>
            </a:pPr>
            <a:r>
              <a:rPr lang="zh-CN" altLang="en-US" dirty="0"/>
              <a:t>脸部表情</a:t>
            </a:r>
          </a:p>
          <a:p>
            <a:pPr marL="342900" indent="-342900">
              <a:buFont typeface="Arial" panose="020B0604020202020204" pitchFamily="34" charset="0"/>
              <a:buChar char="•"/>
            </a:pPr>
            <a:r>
              <a:rPr lang="zh-CN" altLang="en-US" dirty="0"/>
              <a:t>衣着与仪表</a:t>
            </a:r>
          </a:p>
          <a:p>
            <a:pPr marL="342900" indent="-342900">
              <a:buFont typeface="Arial" panose="020B0604020202020204" pitchFamily="34" charset="0"/>
              <a:buChar char="•"/>
            </a:pPr>
            <a:r>
              <a:rPr lang="zh-CN" altLang="en-US" dirty="0"/>
              <a:t>声音与语气</a:t>
            </a:r>
          </a:p>
          <a:p>
            <a:pPr marL="342900" indent="-342900">
              <a:buFont typeface="Arial" panose="020B0604020202020204" pitchFamily="34" charset="0"/>
              <a:buChar char="•"/>
            </a:pPr>
            <a:r>
              <a:rPr lang="zh-CN" altLang="en-US" dirty="0" smtClean="0"/>
              <a:t>“一致”技巧</a:t>
            </a:r>
            <a:endParaRPr lang="en-US" altLang="zh-CN" dirty="0" smtClean="0"/>
          </a:p>
          <a:p>
            <a:endParaRPr lang="en-US" altLang="zh-CN" dirty="0"/>
          </a:p>
          <a:p>
            <a:r>
              <a:rPr lang="zh-CN" altLang="en-US" dirty="0"/>
              <a:t>语言表达</a:t>
            </a:r>
          </a:p>
          <a:p>
            <a:r>
              <a:rPr lang="en-US" altLang="zh-CN" dirty="0"/>
              <a:t>1.</a:t>
            </a:r>
            <a:r>
              <a:rPr lang="zh-CN" altLang="en-US" dirty="0"/>
              <a:t>克服说话时的紧张情绪，积极大胆与别人说话。</a:t>
            </a:r>
          </a:p>
          <a:p>
            <a:r>
              <a:rPr lang="en-US" altLang="zh-CN" dirty="0"/>
              <a:t>2.</a:t>
            </a:r>
            <a:r>
              <a:rPr lang="zh-CN" altLang="en-US" dirty="0"/>
              <a:t>平时多积累一些你擅长的话题，避免不擅长、或不感兴趣的话题。</a:t>
            </a:r>
          </a:p>
          <a:p>
            <a:r>
              <a:rPr lang="en-US" altLang="zh-CN" dirty="0"/>
              <a:t>3.</a:t>
            </a:r>
            <a:r>
              <a:rPr lang="zh-CN" altLang="en-US" dirty="0"/>
              <a:t>增加自己的幽默。</a:t>
            </a:r>
          </a:p>
          <a:p>
            <a:r>
              <a:rPr lang="en-US" altLang="zh-CN" dirty="0"/>
              <a:t>4.</a:t>
            </a:r>
            <a:r>
              <a:rPr lang="zh-CN" altLang="en-US" dirty="0"/>
              <a:t>学会站在别人的角度。</a:t>
            </a:r>
          </a:p>
          <a:p>
            <a:endParaRPr lang="zh-CN" altLang="en-US" dirty="0"/>
          </a:p>
        </p:txBody>
      </p:sp>
    </p:spTree>
    <p:extLst>
      <p:ext uri="{BB962C8B-B14F-4D97-AF65-F5344CB8AC3E}">
        <p14:creationId xmlns:p14="http://schemas.microsoft.com/office/powerpoint/2010/main" val="282296669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非言语</a:t>
            </a:r>
            <a:r>
              <a:rPr lang="en-US" altLang="zh-CN" dirty="0" smtClean="0"/>
              <a:t/>
            </a:r>
            <a:br>
              <a:rPr lang="en-US" altLang="zh-CN" dirty="0" smtClean="0"/>
            </a:br>
            <a:r>
              <a:rPr lang="zh-CN" altLang="en-US" dirty="0"/>
              <a:t>表达</a:t>
            </a:r>
          </a:p>
        </p:txBody>
      </p:sp>
      <p:sp>
        <p:nvSpPr>
          <p:cNvPr id="3" name="文本占位符 2"/>
          <p:cNvSpPr>
            <a:spLocks noGrp="1"/>
          </p:cNvSpPr>
          <p:nvPr>
            <p:ph type="body" sz="quarter" idx="14"/>
          </p:nvPr>
        </p:nvSpPr>
        <p:spPr/>
        <p:txBody>
          <a:bodyPr/>
          <a:lstStyle/>
          <a:p>
            <a:r>
              <a:rPr lang="en-US" altLang="zh-CN" dirty="0" smtClean="0"/>
              <a:t>SOFTEN</a:t>
            </a:r>
          </a:p>
          <a:p>
            <a:r>
              <a:rPr lang="zh-CN" altLang="en-US" dirty="0" smtClean="0"/>
              <a:t>法则</a:t>
            </a:r>
            <a:endParaRPr lang="zh-CN" altLang="en-US" dirty="0"/>
          </a:p>
        </p:txBody>
      </p:sp>
      <p:sp>
        <p:nvSpPr>
          <p:cNvPr id="4" name="内容占位符 3"/>
          <p:cNvSpPr>
            <a:spLocks noGrp="1"/>
          </p:cNvSpPr>
          <p:nvPr>
            <p:ph sz="quarter" idx="16"/>
          </p:nvPr>
        </p:nvSpPr>
        <p:spPr/>
        <p:txBody>
          <a:bodyPr>
            <a:normAutofit fontScale="85000" lnSpcReduction="20000"/>
          </a:bodyPr>
          <a:lstStyle/>
          <a:p>
            <a:r>
              <a:rPr lang="zh-CN" altLang="en-US" dirty="0"/>
              <a:t> </a:t>
            </a:r>
            <a:r>
              <a:rPr lang="en-US" altLang="zh-CN" dirty="0"/>
              <a:t>(1) Smile</a:t>
            </a:r>
            <a:r>
              <a:rPr lang="zh-CN" altLang="en-US" dirty="0"/>
              <a:t>一微笑</a:t>
            </a:r>
          </a:p>
          <a:p>
            <a:r>
              <a:rPr lang="zh-CN" altLang="en-US" dirty="0"/>
              <a:t>一个舒心的微笑是友好，热情，并愿意进行沟通的强有力的暗示。</a:t>
            </a:r>
          </a:p>
          <a:p>
            <a:r>
              <a:rPr lang="zh-CN" altLang="en-US" dirty="0"/>
              <a:t> </a:t>
            </a:r>
            <a:r>
              <a:rPr lang="en-US" altLang="zh-CN" dirty="0"/>
              <a:t>(2)  Open</a:t>
            </a:r>
            <a:r>
              <a:rPr lang="zh-CN" altLang="en-US" dirty="0"/>
              <a:t>一张开的双臂</a:t>
            </a:r>
          </a:p>
          <a:p>
            <a:r>
              <a:rPr lang="zh-CN" altLang="en-US" dirty="0"/>
              <a:t>张开双臂表明你是友好的，并愿意与人接触。</a:t>
            </a:r>
          </a:p>
          <a:p>
            <a:r>
              <a:rPr lang="en-US" altLang="zh-CN" dirty="0"/>
              <a:t>(3)  Forward</a:t>
            </a:r>
            <a:r>
              <a:rPr lang="zh-CN" altLang="en-US" dirty="0"/>
              <a:t>一身子前倾</a:t>
            </a:r>
          </a:p>
          <a:p>
            <a:r>
              <a:rPr lang="zh-CN" altLang="en-US" dirty="0"/>
              <a:t>身体轻微前倾表明你正在听对方讲话。不要太近</a:t>
            </a:r>
            <a:r>
              <a:rPr lang="en-US" altLang="zh-CN" dirty="0"/>
              <a:t>/</a:t>
            </a:r>
            <a:r>
              <a:rPr lang="zh-CN" altLang="en-US" dirty="0"/>
              <a:t>太快地侵犯他人的私人空间。</a:t>
            </a:r>
          </a:p>
          <a:p>
            <a:r>
              <a:rPr lang="en-US" altLang="zh-CN" dirty="0"/>
              <a:t>(4) Touch</a:t>
            </a:r>
            <a:r>
              <a:rPr lang="zh-CN" altLang="en-US" dirty="0"/>
              <a:t>一接触</a:t>
            </a:r>
          </a:p>
          <a:p>
            <a:r>
              <a:rPr lang="zh-CN" altLang="en-US" dirty="0"/>
              <a:t>热情而有力的握手表示你对见到的人持一种热情而友好的态度。</a:t>
            </a:r>
          </a:p>
          <a:p>
            <a:r>
              <a:rPr lang="en-US" altLang="zh-CN" dirty="0"/>
              <a:t>(5) Eye</a:t>
            </a:r>
            <a:r>
              <a:rPr lang="zh-CN" altLang="en-US" dirty="0"/>
              <a:t>一眼神交流</a:t>
            </a:r>
          </a:p>
          <a:p>
            <a:r>
              <a:rPr lang="zh-CN" altLang="en-US" dirty="0"/>
              <a:t>做眼神交流时，中间最好的简短的间隔，切记不要一直盯着。</a:t>
            </a:r>
          </a:p>
          <a:p>
            <a:r>
              <a:rPr lang="en-US" altLang="zh-CN" dirty="0"/>
              <a:t>(6)  Nod</a:t>
            </a:r>
            <a:r>
              <a:rPr lang="zh-CN" altLang="en-US" dirty="0"/>
              <a:t>一点头</a:t>
            </a:r>
          </a:p>
          <a:p>
            <a:r>
              <a:rPr lang="zh-CN" altLang="en-US" dirty="0"/>
              <a:t>点头表示你正在听，并能理解对方所谈的内容。然而点头不一定意味着赞同</a:t>
            </a:r>
            <a:r>
              <a:rPr lang="zh-CN" altLang="en-US" dirty="0" smtClean="0"/>
              <a:t>。</a:t>
            </a:r>
            <a:endParaRPr lang="zh-CN" altLang="en-US" dirty="0"/>
          </a:p>
        </p:txBody>
      </p:sp>
    </p:spTree>
    <p:extLst>
      <p:ext uri="{BB962C8B-B14F-4D97-AF65-F5344CB8AC3E}">
        <p14:creationId xmlns:p14="http://schemas.microsoft.com/office/powerpoint/2010/main" val="298159895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思考题</a:t>
            </a:r>
            <a:r>
              <a:rPr lang="en-US" altLang="zh-CN" dirty="0"/>
              <a:t>&amp;</a:t>
            </a:r>
            <a:br>
              <a:rPr lang="en-US" altLang="zh-CN" dirty="0"/>
            </a:br>
            <a:r>
              <a:rPr lang="zh-CN" altLang="en-US" dirty="0"/>
              <a:t>书影推荐</a:t>
            </a:r>
          </a:p>
        </p:txBody>
      </p:sp>
      <p:sp>
        <p:nvSpPr>
          <p:cNvPr id="3" name="文本占位符 2"/>
          <p:cNvSpPr>
            <a:spLocks noGrp="1"/>
          </p:cNvSpPr>
          <p:nvPr>
            <p:ph type="body" sz="quarter" idx="13"/>
          </p:nvPr>
        </p:nvSpPr>
        <p:spPr/>
        <p:txBody>
          <a:bodyPr/>
          <a:lstStyle/>
          <a:p>
            <a:r>
              <a:rPr lang="zh-CN" altLang="en-US" dirty="0" smtClean="0"/>
              <a:t>课程对于你的沟通理念有哪些改变？你认为课程中提到的技巧那个最有效？</a:t>
            </a:r>
            <a:endParaRPr lang="en-US" altLang="zh-CN" dirty="0" smtClean="0"/>
          </a:p>
          <a:p>
            <a:r>
              <a:rPr lang="zh-CN" altLang="en-US" dirty="0" smtClean="0"/>
              <a:t>分析自己在沟通中的优势和不足，并计划如何发挥自己的优势，弥补不足。</a:t>
            </a:r>
            <a:endParaRPr lang="en-US" altLang="zh-CN" dirty="0" smtClean="0"/>
          </a:p>
        </p:txBody>
      </p:sp>
      <p:sp>
        <p:nvSpPr>
          <p:cNvPr id="4" name="文本占位符 3"/>
          <p:cNvSpPr>
            <a:spLocks noGrp="1"/>
          </p:cNvSpPr>
          <p:nvPr>
            <p:ph type="body" sz="quarter" idx="14"/>
          </p:nvPr>
        </p:nvSpPr>
        <p:spPr/>
        <p:txBody>
          <a:bodyPr/>
          <a:lstStyle/>
          <a:p>
            <a:r>
              <a:rPr lang="en-US" altLang="zh-CN" dirty="0" smtClean="0"/>
              <a:t>1</a:t>
            </a:r>
            <a:endParaRPr lang="zh-CN" altLang="en-US" dirty="0"/>
          </a:p>
        </p:txBody>
      </p:sp>
      <p:sp>
        <p:nvSpPr>
          <p:cNvPr id="5" name="文本占位符 4"/>
          <p:cNvSpPr>
            <a:spLocks noGrp="1"/>
          </p:cNvSpPr>
          <p:nvPr>
            <p:ph type="body" sz="quarter" idx="15"/>
          </p:nvPr>
        </p:nvSpPr>
        <p:spPr/>
        <p:txBody>
          <a:bodyPr/>
          <a:lstStyle/>
          <a:p>
            <a:r>
              <a:rPr lang="en-US" altLang="zh-CN" dirty="0" smtClean="0"/>
              <a:t>2</a:t>
            </a:r>
            <a:endParaRPr lang="zh-CN" altLang="en-US" dirty="0"/>
          </a:p>
        </p:txBody>
      </p:sp>
      <p:sp>
        <p:nvSpPr>
          <p:cNvPr id="6" name="文本占位符 5"/>
          <p:cNvSpPr>
            <a:spLocks noGrp="1"/>
          </p:cNvSpPr>
          <p:nvPr>
            <p:ph type="body" sz="quarter" idx="17"/>
          </p:nvPr>
        </p:nvSpPr>
        <p:spPr/>
        <p:txBody>
          <a:bodyPr/>
          <a:lstStyle/>
          <a:p>
            <a:r>
              <a:rPr lang="en-US" altLang="zh-CN" dirty="0" smtClean="0"/>
              <a:t>《</a:t>
            </a:r>
            <a:r>
              <a:rPr lang="zh-CN" altLang="en-US" dirty="0" smtClean="0"/>
              <a:t>沟通的艺术</a:t>
            </a:r>
            <a:r>
              <a:rPr lang="en-US" altLang="zh-CN" dirty="0" smtClean="0"/>
              <a:t>》</a:t>
            </a:r>
          </a:p>
          <a:p>
            <a:r>
              <a:rPr lang="zh-CN" altLang="en-US" dirty="0" smtClean="0"/>
              <a:t>（罗纳德</a:t>
            </a:r>
            <a:r>
              <a:rPr lang="en-US" altLang="zh-CN" dirty="0" smtClean="0"/>
              <a:t>·B·</a:t>
            </a:r>
            <a:r>
              <a:rPr lang="zh-CN" altLang="en-US" dirty="0" smtClean="0"/>
              <a:t>阿德勒 等 著）</a:t>
            </a:r>
            <a:endParaRPr lang="en-US" altLang="zh-CN" dirty="0" smtClean="0"/>
          </a:p>
          <a:p>
            <a:r>
              <a:rPr lang="en-US" altLang="zh-CN" dirty="0" smtClean="0"/>
              <a:t>《</a:t>
            </a:r>
            <a:r>
              <a:rPr lang="zh-CN" altLang="en-US" dirty="0" smtClean="0"/>
              <a:t>因为你爱过我</a:t>
            </a:r>
            <a:r>
              <a:rPr lang="en-US" altLang="zh-CN" dirty="0" smtClean="0"/>
              <a:t>》</a:t>
            </a:r>
            <a:endParaRPr lang="zh-CN" altLang="en-US" dirty="0"/>
          </a:p>
        </p:txBody>
      </p:sp>
    </p:spTree>
    <p:extLst>
      <p:ext uri="{BB962C8B-B14F-4D97-AF65-F5344CB8AC3E}">
        <p14:creationId xmlns:p14="http://schemas.microsoft.com/office/powerpoint/2010/main" val="251483888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t>自信演讲</a:t>
            </a:r>
            <a:endParaRPr lang="zh-CN" altLang="en-US" dirty="0"/>
          </a:p>
        </p:txBody>
      </p:sp>
      <p:sp>
        <p:nvSpPr>
          <p:cNvPr id="3" name="竖排文字占位符 2"/>
          <p:cNvSpPr>
            <a:spLocks noGrp="1"/>
          </p:cNvSpPr>
          <p:nvPr>
            <p:ph type="body" orient="vert" sz="quarter" idx="14"/>
          </p:nvPr>
        </p:nvSpPr>
        <p:spPr/>
        <p:txBody>
          <a:bodyPr/>
          <a:lstStyle/>
          <a:p>
            <a:r>
              <a:rPr lang="zh-CN" altLang="en-US" dirty="0"/>
              <a:t>大学生职业生涯</a:t>
            </a:r>
            <a:r>
              <a:rPr lang="zh-CN" altLang="en-US" dirty="0" smtClean="0"/>
              <a:t>规划</a:t>
            </a:r>
            <a:endParaRPr lang="zh-CN" altLang="en-US" dirty="0"/>
          </a:p>
        </p:txBody>
      </p:sp>
      <p:sp>
        <p:nvSpPr>
          <p:cNvPr id="4" name="文本占位符 3"/>
          <p:cNvSpPr>
            <a:spLocks noGrp="1"/>
          </p:cNvSpPr>
          <p:nvPr>
            <p:ph type="body" sz="quarter" idx="15"/>
          </p:nvPr>
        </p:nvSpPr>
        <p:spPr>
          <a:xfrm>
            <a:off x="1704436" y="2894022"/>
            <a:ext cx="1874838" cy="2209131"/>
          </a:xfrm>
        </p:spPr>
        <p:txBody>
          <a:bodyPr/>
          <a:lstStyle/>
          <a:p>
            <a:r>
              <a:rPr lang="en-US" altLang="zh-CN" dirty="0" smtClean="0"/>
              <a:t>10</a:t>
            </a:r>
            <a:endParaRPr lang="zh-CN" altLang="en-US" dirty="0"/>
          </a:p>
        </p:txBody>
      </p:sp>
    </p:spTree>
    <p:extLst>
      <p:ext uri="{BB962C8B-B14F-4D97-AF65-F5344CB8AC3E}">
        <p14:creationId xmlns:p14="http://schemas.microsoft.com/office/powerpoint/2010/main" val="276118972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bwMode="auto">
          <a:xfrm>
            <a:off x="702365" y="795130"/>
            <a:ext cx="6334539" cy="55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3200" dirty="0" smtClean="0">
                <a:solidFill>
                  <a:schemeClr val="bg1"/>
                </a:solidFill>
                <a:latin typeface="方正正纤黑简体" panose="02000000000000000000" pitchFamily="2" charset="-122"/>
                <a:ea typeface="方正正纤黑简体" panose="02000000000000000000" pitchFamily="2" charset="-122"/>
              </a:rPr>
              <a:t>生涯活动：演讲对我意味着什么</a:t>
            </a:r>
            <a:endParaRPr lang="zh-CN" altLang="en-US" sz="3200" dirty="0">
              <a:solidFill>
                <a:schemeClr val="bg1"/>
              </a:solidFill>
              <a:latin typeface="方正正纤黑简体" panose="02000000000000000000" pitchFamily="2" charset="-122"/>
              <a:ea typeface="方正正纤黑简体" panose="02000000000000000000" pitchFamily="2" charset="-122"/>
            </a:endParaRPr>
          </a:p>
        </p:txBody>
      </p:sp>
      <p:sp>
        <p:nvSpPr>
          <p:cNvPr id="6" name="文本框 5"/>
          <p:cNvSpPr txBox="1"/>
          <p:nvPr/>
        </p:nvSpPr>
        <p:spPr bwMode="auto">
          <a:xfrm>
            <a:off x="1364974" y="1789043"/>
            <a:ext cx="6506817" cy="459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2400" dirty="0" smtClean="0">
                <a:solidFill>
                  <a:schemeClr val="bg1"/>
                </a:solidFill>
                <a:latin typeface="方正正纤黑简体" panose="02000000000000000000" pitchFamily="2" charset="-122"/>
                <a:ea typeface="方正正纤黑简体" panose="02000000000000000000" pitchFamily="2" charset="-122"/>
              </a:rPr>
              <a:t>   演讲对我的学习意味着</a:t>
            </a:r>
            <a:r>
              <a:rPr lang="en-US" altLang="zh-CN" sz="2400" dirty="0" smtClean="0">
                <a:solidFill>
                  <a:schemeClr val="bg1"/>
                </a:solidFill>
                <a:latin typeface="方正正纤黑简体" panose="02000000000000000000" pitchFamily="2" charset="-122"/>
                <a:ea typeface="方正正纤黑简体" panose="02000000000000000000" pitchFamily="2" charset="-122"/>
              </a:rPr>
              <a:t>……</a:t>
            </a:r>
          </a:p>
          <a:p>
            <a:endParaRPr lang="en-US" altLang="zh-CN" sz="2400" dirty="0">
              <a:solidFill>
                <a:schemeClr val="bg1"/>
              </a:solidFill>
              <a:latin typeface="方正正纤黑简体" panose="02000000000000000000" pitchFamily="2" charset="-122"/>
              <a:ea typeface="方正正纤黑简体" panose="02000000000000000000" pitchFamily="2" charset="-122"/>
            </a:endParaRPr>
          </a:p>
          <a:p>
            <a:r>
              <a:rPr lang="zh-CN" altLang="en-US" sz="2400" dirty="0" smtClean="0">
                <a:solidFill>
                  <a:schemeClr val="bg1"/>
                </a:solidFill>
                <a:latin typeface="方正正纤黑简体" panose="02000000000000000000" pitchFamily="2" charset="-122"/>
                <a:ea typeface="方正正纤黑简体" panose="02000000000000000000" pitchFamily="2" charset="-122"/>
              </a:rPr>
              <a:t>   演讲对我的生活意味着</a:t>
            </a:r>
            <a:r>
              <a:rPr lang="en-US" altLang="zh-CN" sz="2400" dirty="0" smtClean="0">
                <a:solidFill>
                  <a:schemeClr val="bg1"/>
                </a:solidFill>
                <a:latin typeface="方正正纤黑简体" panose="02000000000000000000" pitchFamily="2" charset="-122"/>
                <a:ea typeface="方正正纤黑简体" panose="02000000000000000000" pitchFamily="2" charset="-122"/>
              </a:rPr>
              <a:t>……</a:t>
            </a:r>
          </a:p>
          <a:p>
            <a:endParaRPr lang="en-US" altLang="zh-CN" sz="2400" dirty="0">
              <a:solidFill>
                <a:schemeClr val="bg1"/>
              </a:solidFill>
              <a:latin typeface="方正正纤黑简体" panose="02000000000000000000" pitchFamily="2" charset="-122"/>
              <a:ea typeface="方正正纤黑简体" panose="02000000000000000000" pitchFamily="2" charset="-122"/>
            </a:endParaRPr>
          </a:p>
          <a:p>
            <a:r>
              <a:rPr lang="zh-CN" altLang="en-US" sz="2400" dirty="0" smtClean="0">
                <a:solidFill>
                  <a:schemeClr val="bg1"/>
                </a:solidFill>
                <a:latin typeface="方正正纤黑简体" panose="02000000000000000000" pitchFamily="2" charset="-122"/>
                <a:ea typeface="方正正纤黑简体" panose="02000000000000000000" pitchFamily="2" charset="-122"/>
              </a:rPr>
              <a:t>   演讲对我将来的工作意味着</a:t>
            </a:r>
            <a:r>
              <a:rPr lang="en-US" altLang="zh-CN" sz="2400" dirty="0" smtClean="0">
                <a:solidFill>
                  <a:schemeClr val="bg1"/>
                </a:solidFill>
                <a:latin typeface="方正正纤黑简体" panose="02000000000000000000" pitchFamily="2" charset="-122"/>
                <a:ea typeface="方正正纤黑简体" panose="02000000000000000000" pitchFamily="2" charset="-122"/>
              </a:rPr>
              <a:t>……</a:t>
            </a:r>
          </a:p>
          <a:p>
            <a:endParaRPr lang="en-US" altLang="zh-CN" sz="2400" dirty="0">
              <a:solidFill>
                <a:schemeClr val="bg1"/>
              </a:solidFill>
              <a:latin typeface="方正正纤黑简体" panose="02000000000000000000" pitchFamily="2" charset="-122"/>
              <a:ea typeface="方正正纤黑简体" panose="02000000000000000000" pitchFamily="2" charset="-122"/>
            </a:endParaRPr>
          </a:p>
          <a:p>
            <a:r>
              <a:rPr lang="zh-CN" altLang="en-US" sz="2400" dirty="0" smtClean="0">
                <a:solidFill>
                  <a:schemeClr val="bg1"/>
                </a:solidFill>
                <a:latin typeface="方正正纤黑简体" panose="02000000000000000000" pitchFamily="2" charset="-122"/>
                <a:ea typeface="方正正纤黑简体" panose="02000000000000000000" pitchFamily="2" charset="-122"/>
              </a:rPr>
              <a:t>   回忆过去经历中一次演讲的例子：</a:t>
            </a:r>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r>
              <a:rPr lang="en-US" altLang="zh-CN" sz="2400" dirty="0">
                <a:solidFill>
                  <a:schemeClr val="bg1"/>
                </a:solidFill>
                <a:latin typeface="方正正纤黑简体" panose="02000000000000000000" pitchFamily="2" charset="-122"/>
                <a:ea typeface="方正正纤黑简体" panose="02000000000000000000" pitchFamily="2" charset="-122"/>
              </a:rPr>
              <a:t> </a:t>
            </a:r>
            <a:r>
              <a:rPr lang="en-US" altLang="zh-CN" sz="2400" dirty="0" smtClean="0">
                <a:solidFill>
                  <a:schemeClr val="bg1"/>
                </a:solidFill>
                <a:latin typeface="方正正纤黑简体" panose="02000000000000000000" pitchFamily="2" charset="-122"/>
                <a:ea typeface="方正正纤黑简体" panose="02000000000000000000" pitchFamily="2" charset="-122"/>
              </a:rPr>
              <a:t>          </a:t>
            </a:r>
          </a:p>
          <a:p>
            <a:r>
              <a:rPr lang="en-US" altLang="zh-CN" sz="2400" dirty="0">
                <a:solidFill>
                  <a:schemeClr val="bg1"/>
                </a:solidFill>
                <a:latin typeface="方正正纤黑简体" panose="02000000000000000000" pitchFamily="2" charset="-122"/>
                <a:ea typeface="方正正纤黑简体" panose="02000000000000000000" pitchFamily="2" charset="-122"/>
              </a:rPr>
              <a:t> </a:t>
            </a:r>
            <a:r>
              <a:rPr lang="en-US" altLang="zh-CN" sz="2400" dirty="0" smtClean="0">
                <a:solidFill>
                  <a:schemeClr val="bg1"/>
                </a:solidFill>
                <a:latin typeface="方正正纤黑简体" panose="02000000000000000000" pitchFamily="2" charset="-122"/>
                <a:ea typeface="方正正纤黑简体" panose="02000000000000000000" pitchFamily="2" charset="-122"/>
              </a:rPr>
              <a:t>        </a:t>
            </a:r>
            <a:r>
              <a:rPr lang="zh-CN" altLang="en-US" sz="2400" dirty="0" smtClean="0">
                <a:solidFill>
                  <a:schemeClr val="bg1"/>
                </a:solidFill>
                <a:latin typeface="方正正纤黑简体" panose="02000000000000000000" pitchFamily="2" charset="-122"/>
                <a:ea typeface="方正正纤黑简体" panose="02000000000000000000" pitchFamily="2" charset="-122"/>
              </a:rPr>
              <a:t>你满意的地方是</a:t>
            </a:r>
            <a:r>
              <a:rPr lang="en-US" altLang="zh-CN" sz="2400" dirty="0" smtClean="0">
                <a:solidFill>
                  <a:schemeClr val="bg1"/>
                </a:solidFill>
                <a:latin typeface="方正正纤黑简体" panose="02000000000000000000" pitchFamily="2" charset="-122"/>
                <a:ea typeface="方正正纤黑简体" panose="02000000000000000000" pitchFamily="2" charset="-122"/>
              </a:rPr>
              <a:t>……</a:t>
            </a:r>
          </a:p>
          <a:p>
            <a:r>
              <a:rPr lang="en-US" altLang="zh-CN" sz="2400" dirty="0">
                <a:solidFill>
                  <a:schemeClr val="bg1"/>
                </a:solidFill>
                <a:latin typeface="方正正纤黑简体" panose="02000000000000000000" pitchFamily="2" charset="-122"/>
                <a:ea typeface="方正正纤黑简体" panose="02000000000000000000" pitchFamily="2" charset="-122"/>
              </a:rPr>
              <a:t> </a:t>
            </a:r>
            <a:r>
              <a:rPr lang="en-US" altLang="zh-CN" sz="2400" dirty="0" smtClean="0">
                <a:solidFill>
                  <a:schemeClr val="bg1"/>
                </a:solidFill>
                <a:latin typeface="方正正纤黑简体" panose="02000000000000000000" pitchFamily="2" charset="-122"/>
                <a:ea typeface="方正正纤黑简体" panose="02000000000000000000" pitchFamily="2" charset="-122"/>
              </a:rPr>
              <a:t>        </a:t>
            </a:r>
            <a:r>
              <a:rPr lang="zh-CN" altLang="en-US" sz="2400" dirty="0" smtClean="0">
                <a:solidFill>
                  <a:schemeClr val="bg1"/>
                </a:solidFill>
                <a:latin typeface="方正正纤黑简体" panose="02000000000000000000" pitchFamily="2" charset="-122"/>
                <a:ea typeface="方正正纤黑简体" panose="02000000000000000000" pitchFamily="2" charset="-122"/>
              </a:rPr>
              <a:t>你不满意的地方时</a:t>
            </a:r>
            <a:r>
              <a:rPr lang="en-US" altLang="zh-CN" sz="2400" dirty="0" smtClean="0">
                <a:solidFill>
                  <a:schemeClr val="bg1"/>
                </a:solidFill>
                <a:latin typeface="方正正纤黑简体" panose="02000000000000000000" pitchFamily="2" charset="-122"/>
                <a:ea typeface="方正正纤黑简体" panose="02000000000000000000" pitchFamily="2" charset="-122"/>
              </a:rPr>
              <a:t>……</a:t>
            </a:r>
          </a:p>
          <a:p>
            <a:endParaRPr lang="en-US" altLang="zh-CN" sz="2400" dirty="0">
              <a:solidFill>
                <a:schemeClr val="bg1"/>
              </a:solidFill>
              <a:latin typeface="方正正纤黑简体" panose="02000000000000000000" pitchFamily="2" charset="-122"/>
              <a:ea typeface="方正正纤黑简体" panose="02000000000000000000" pitchFamily="2" charset="-122"/>
            </a:endParaRPr>
          </a:p>
          <a:p>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p:txBody>
      </p:sp>
      <p:sp>
        <p:nvSpPr>
          <p:cNvPr id="7" name="椭圆 6"/>
          <p:cNvSpPr/>
          <p:nvPr/>
        </p:nvSpPr>
        <p:spPr>
          <a:xfrm>
            <a:off x="1245704" y="1987825"/>
            <a:ext cx="238539" cy="23853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245703" y="4187686"/>
            <a:ext cx="238539" cy="23853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290935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97287" y="2400309"/>
            <a:ext cx="3697356" cy="3539430"/>
          </a:xfrm>
          <a:prstGeom prst="rect">
            <a:avLst/>
          </a:prstGeom>
        </p:spPr>
        <p:txBody>
          <a:bodyPr wrap="square">
            <a:spAutoFit/>
          </a:bodyPr>
          <a:lstStyle/>
          <a:p>
            <a:pPr>
              <a:buFont typeface="Wingdings" pitchFamily="2" charset="2"/>
              <a:buNone/>
            </a:pPr>
            <a:r>
              <a:rPr lang="zh-CN" altLang="zh-CN" sz="3200" dirty="0">
                <a:solidFill>
                  <a:schemeClr val="bg1"/>
                </a:solidFill>
                <a:latin typeface="微软雅黑" pitchFamily="34" charset="-122"/>
                <a:ea typeface="微软雅黑" pitchFamily="34" charset="-122"/>
              </a:rPr>
              <a:t>你能面对多少人，未来就有多大的成就。 </a:t>
            </a:r>
          </a:p>
          <a:p>
            <a:pPr algn="r">
              <a:buFont typeface="Wingdings" pitchFamily="2" charset="2"/>
              <a:buNone/>
            </a:pPr>
            <a:r>
              <a:rPr lang="en-US" altLang="zh-CN" sz="3200" dirty="0">
                <a:solidFill>
                  <a:schemeClr val="bg1"/>
                </a:solidFill>
                <a:latin typeface="微软雅黑" pitchFamily="34" charset="-122"/>
                <a:ea typeface="微软雅黑" pitchFamily="34" charset="-122"/>
              </a:rPr>
              <a:t>                                            </a:t>
            </a:r>
            <a:endParaRPr lang="en-US" altLang="zh-CN" sz="3200" dirty="0" smtClean="0">
              <a:solidFill>
                <a:schemeClr val="bg1"/>
              </a:solidFill>
              <a:latin typeface="微软雅黑" pitchFamily="34" charset="-122"/>
              <a:ea typeface="微软雅黑" pitchFamily="34" charset="-122"/>
            </a:endParaRPr>
          </a:p>
          <a:p>
            <a:pPr algn="r">
              <a:buFont typeface="Wingdings" pitchFamily="2" charset="2"/>
              <a:buNone/>
            </a:pPr>
            <a:r>
              <a:rPr lang="zh-CN" altLang="zh-CN" sz="3200" dirty="0" smtClean="0">
                <a:solidFill>
                  <a:schemeClr val="bg1"/>
                </a:solidFill>
                <a:latin typeface="微软雅黑" pitchFamily="34" charset="-122"/>
                <a:ea typeface="微软雅黑" pitchFamily="34" charset="-122"/>
              </a:rPr>
              <a:t>——</a:t>
            </a:r>
            <a:r>
              <a:rPr lang="zh-CN" altLang="zh-CN" sz="3200" dirty="0">
                <a:solidFill>
                  <a:schemeClr val="bg1"/>
                </a:solidFill>
                <a:latin typeface="微软雅黑" pitchFamily="34" charset="-122"/>
                <a:ea typeface="微软雅黑" pitchFamily="34" charset="-122"/>
              </a:rPr>
              <a:t>丘吉尔</a:t>
            </a:r>
            <a:endParaRPr lang="zh-CN" altLang="en-US" sz="3200" dirty="0">
              <a:solidFill>
                <a:schemeClr val="bg1"/>
              </a:solidFill>
              <a:latin typeface="微软雅黑" pitchFamily="34" charset="-122"/>
              <a:ea typeface="微软雅黑" pitchFamily="34" charset="-122"/>
            </a:endParaRPr>
          </a:p>
          <a:p>
            <a:endParaRPr lang="zh-CN" altLang="zh-CN" sz="3200" dirty="0">
              <a:solidFill>
                <a:schemeClr val="bg1"/>
              </a:solidFill>
              <a:latin typeface="微软雅黑" pitchFamily="34" charset="-122"/>
              <a:ea typeface="微软雅黑" pitchFamily="34" charset="-122"/>
            </a:endParaRPr>
          </a:p>
          <a:p>
            <a:endParaRPr lang="zh-CN" altLang="en-US" sz="3200" dirty="0">
              <a:solidFill>
                <a:schemeClr val="bg1"/>
              </a:solidFill>
              <a:latin typeface="微软雅黑" pitchFamily="34" charset="-122"/>
              <a:ea typeface="微软雅黑" pitchFamily="34" charset="-122"/>
            </a:endParaRPr>
          </a:p>
        </p:txBody>
      </p:sp>
      <p:sp>
        <p:nvSpPr>
          <p:cNvPr id="3" name="文本框 2"/>
          <p:cNvSpPr txBox="1"/>
          <p:nvPr/>
        </p:nvSpPr>
        <p:spPr bwMode="auto">
          <a:xfrm>
            <a:off x="861390" y="742121"/>
            <a:ext cx="2888974" cy="43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3600" dirty="0" smtClean="0">
                <a:solidFill>
                  <a:schemeClr val="bg1"/>
                </a:solidFill>
                <a:latin typeface="方正正纤黑简体" panose="02000000000000000000" pitchFamily="2" charset="-122"/>
                <a:ea typeface="方正正纤黑简体" panose="02000000000000000000" pitchFamily="2" charset="-122"/>
              </a:rPr>
              <a:t>演讲的准备</a:t>
            </a:r>
            <a:endParaRPr lang="zh-CN" altLang="en-US" sz="3600" dirty="0">
              <a:solidFill>
                <a:schemeClr val="bg1"/>
              </a:solidFill>
              <a:latin typeface="方正正纤黑简体" panose="02000000000000000000" pitchFamily="2" charset="-122"/>
              <a:ea typeface="方正正纤黑简体" panose="02000000000000000000" pitchFamily="2" charset="-122"/>
            </a:endParaRPr>
          </a:p>
        </p:txBody>
      </p:sp>
      <p:cxnSp>
        <p:nvCxnSpPr>
          <p:cNvPr id="5" name="直接连接符 4"/>
          <p:cNvCxnSpPr/>
          <p:nvPr/>
        </p:nvCxnSpPr>
        <p:spPr>
          <a:xfrm flipV="1">
            <a:off x="927652" y="1245704"/>
            <a:ext cx="8216348" cy="2650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468" y="2161770"/>
            <a:ext cx="3458817" cy="3433753"/>
          </a:xfrm>
          <a:prstGeom prst="rect">
            <a:avLst/>
          </a:prstGeom>
          <a:effectLst>
            <a:softEdge rad="266700"/>
          </a:effectLst>
        </p:spPr>
      </p:pic>
    </p:spTree>
    <p:extLst>
      <p:ext uri="{BB962C8B-B14F-4D97-AF65-F5344CB8AC3E}">
        <p14:creationId xmlns:p14="http://schemas.microsoft.com/office/powerpoint/2010/main" val="328807793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演讲的准备</a:t>
            </a:r>
            <a:endParaRPr lang="zh-CN" altLang="en-US" dirty="0"/>
          </a:p>
        </p:txBody>
      </p:sp>
      <p:sp>
        <p:nvSpPr>
          <p:cNvPr id="3" name="内容占位符 2"/>
          <p:cNvSpPr>
            <a:spLocks noGrp="1"/>
          </p:cNvSpPr>
          <p:nvPr>
            <p:ph sz="quarter" idx="14"/>
          </p:nvPr>
        </p:nvSpPr>
        <p:spPr/>
        <p:txBody>
          <a:bodyPr/>
          <a:lstStyle/>
          <a:p>
            <a:pPr marL="342900" indent="-342900">
              <a:buFont typeface="Arial" panose="020B0604020202020204" pitchFamily="34" charset="0"/>
              <a:buChar char="•"/>
            </a:pPr>
            <a:r>
              <a:rPr lang="zh-CN" altLang="en-US" dirty="0" smtClean="0"/>
              <a:t>演讲目标的确定</a:t>
            </a:r>
            <a:endParaRPr lang="en-US" altLang="zh-CN" dirty="0" smtClean="0"/>
          </a:p>
          <a:p>
            <a:pPr marL="342900" indent="-342900">
              <a:buFont typeface="Arial" panose="020B0604020202020204" pitchFamily="34" charset="0"/>
              <a:buChar char="•"/>
            </a:pPr>
            <a:r>
              <a:rPr lang="zh-CN" altLang="en-US" dirty="0" smtClean="0"/>
              <a:t>课堂演讲的主题选择</a:t>
            </a:r>
            <a:endParaRPr lang="en-US" altLang="zh-CN" dirty="0" smtClean="0"/>
          </a:p>
          <a:p>
            <a:pPr marL="493585" lvl="1" indent="-342900">
              <a:buFont typeface="Arial" panose="020B0604020202020204" pitchFamily="34" charset="0"/>
              <a:buChar char="•"/>
            </a:pPr>
            <a:r>
              <a:rPr lang="zh-CN" altLang="en-US" dirty="0" smtClean="0"/>
              <a:t>熟悉的话题</a:t>
            </a:r>
            <a:endParaRPr lang="en-US" altLang="zh-CN" dirty="0" smtClean="0"/>
          </a:p>
          <a:p>
            <a:pPr marL="493585" lvl="1" indent="-342900">
              <a:buFont typeface="Arial" panose="020B0604020202020204" pitchFamily="34" charset="0"/>
              <a:buChar char="•"/>
            </a:pPr>
            <a:r>
              <a:rPr lang="zh-CN" altLang="en-US" dirty="0" smtClean="0"/>
              <a:t>想进一步了解的话题</a:t>
            </a:r>
            <a:endParaRPr lang="en-US" altLang="zh-CN" dirty="0" smtClean="0"/>
          </a:p>
          <a:p>
            <a:pPr marL="342900" indent="-342900">
              <a:buFont typeface="Arial" panose="020B0604020202020204" pitchFamily="34" charset="0"/>
              <a:buChar char="•"/>
            </a:pPr>
            <a:r>
              <a:rPr lang="zh-CN" altLang="en-US" dirty="0"/>
              <a:t>正式</a:t>
            </a:r>
            <a:r>
              <a:rPr lang="zh-CN" altLang="en-US" dirty="0" smtClean="0"/>
              <a:t>演讲的主题选择</a:t>
            </a:r>
            <a:endParaRPr lang="en-US" altLang="zh-CN" dirty="0" smtClean="0"/>
          </a:p>
          <a:p>
            <a:pPr marL="493585" lvl="1" indent="-342900">
              <a:buFont typeface="Arial" panose="020B0604020202020204" pitchFamily="34" charset="0"/>
              <a:buChar char="•"/>
            </a:pPr>
            <a:r>
              <a:rPr lang="zh-CN" altLang="en-US" dirty="0"/>
              <a:t>结合</a:t>
            </a:r>
            <a:r>
              <a:rPr lang="zh-CN" altLang="en-US" dirty="0" smtClean="0"/>
              <a:t>听众需求和自身能力</a:t>
            </a:r>
            <a:endParaRPr lang="en-US" altLang="zh-CN" dirty="0" smtClean="0"/>
          </a:p>
          <a:p>
            <a:pPr marL="493585" lvl="1" indent="-342900">
              <a:buFont typeface="Arial" panose="020B0604020202020204" pitchFamily="34" charset="0"/>
              <a:buChar char="•"/>
            </a:pPr>
            <a:r>
              <a:rPr lang="zh-CN" altLang="en-US" dirty="0" smtClean="0"/>
              <a:t>选择渴望表达的主题</a:t>
            </a:r>
            <a:endParaRPr lang="en-US" altLang="zh-CN" dirty="0" smtClean="0"/>
          </a:p>
          <a:p>
            <a:pPr marL="493585" lvl="1" indent="-342900">
              <a:buFont typeface="Arial" panose="020B0604020202020204" pitchFamily="34" charset="0"/>
              <a:buChar char="•"/>
            </a:pPr>
            <a:r>
              <a:rPr lang="zh-CN" altLang="en-US" dirty="0" smtClean="0"/>
              <a:t>内容要超越听众，但能理解</a:t>
            </a:r>
            <a:endParaRPr lang="zh-CN" altLang="en-US" dirty="0"/>
          </a:p>
        </p:txBody>
      </p:sp>
    </p:spTree>
    <p:extLst>
      <p:ext uri="{BB962C8B-B14F-4D97-AF65-F5344CB8AC3E}">
        <p14:creationId xmlns:p14="http://schemas.microsoft.com/office/powerpoint/2010/main" val="293156428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868755" y="2061129"/>
            <a:ext cx="3186410" cy="3119526"/>
          </a:xfrm>
          <a:prstGeom prst="rect">
            <a:avLst/>
          </a:prstGeom>
          <a:ln>
            <a:solidFill>
              <a:schemeClr val="accent6"/>
            </a:solidFill>
          </a:ln>
        </p:spPr>
        <p:txBody>
          <a:bodyPr/>
          <a:lstStyle>
            <a:lvl1pPr marL="150685" indent="-150685" algn="just" defTabSz="385753" rtl="0" eaLnBrk="1" latinLnBrk="0" hangingPunct="1">
              <a:lnSpc>
                <a:spcPct val="110000"/>
              </a:lnSpc>
              <a:spcBef>
                <a:spcPts val="760"/>
              </a:spcBef>
              <a:spcAft>
                <a:spcPts val="0"/>
              </a:spcAft>
              <a:buClr>
                <a:schemeClr val="bg1"/>
              </a:buClr>
              <a:buSzPct val="70000"/>
              <a:buFont typeface="微软雅黑" panose="020B0503020204020204" pitchFamily="34" charset="-122"/>
              <a:buChar char="◢"/>
              <a:defRPr sz="2400" kern="1200" baseline="0">
                <a:solidFill>
                  <a:schemeClr val="bg1"/>
                </a:solidFill>
                <a:latin typeface="+mj-ea"/>
                <a:ea typeface="+mj-ea"/>
                <a:cs typeface="+mn-cs"/>
              </a:defRPr>
            </a:lvl1pPr>
            <a:lvl2pPr marL="150685" indent="-150685" algn="just" defTabSz="385753" rtl="0" eaLnBrk="1" latinLnBrk="0" hangingPunct="1">
              <a:lnSpc>
                <a:spcPct val="150000"/>
              </a:lnSpc>
              <a:spcBef>
                <a:spcPts val="0"/>
              </a:spcBef>
              <a:spcAft>
                <a:spcPts val="254"/>
              </a:spcAft>
              <a:buClr>
                <a:schemeClr val="bg1">
                  <a:lumMod val="40000"/>
                  <a:lumOff val="60000"/>
                </a:schemeClr>
              </a:buClr>
              <a:buSzPct val="55000"/>
              <a:buFont typeface="幼圆" panose="02010509060101010101" pitchFamily="49" charset="-122"/>
              <a:buChar char="⊿"/>
              <a:defRPr sz="2000" kern="1200" baseline="0">
                <a:solidFill>
                  <a:schemeClr val="bg1"/>
                </a:solidFill>
                <a:latin typeface="+mn-ea"/>
                <a:ea typeface="+mn-ea"/>
                <a:cs typeface="+mn-cs"/>
              </a:defRPr>
            </a:lvl2pPr>
            <a:lvl3pPr marL="482192"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3pPr>
            <a:lvl4pPr marL="675068"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4pPr>
            <a:lvl5pPr marL="867944"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a:buFont typeface="Wingdings" pitchFamily="2" charset="2"/>
              <a:buNone/>
              <a:defRPr/>
            </a:pPr>
            <a:r>
              <a:rPr lang="en-US" altLang="zh-CN" sz="2800" dirty="0" smtClean="0"/>
              <a:t>   </a:t>
            </a:r>
            <a:r>
              <a:rPr lang="zh-CN" sz="2800" dirty="0" smtClean="0"/>
              <a:t>除非能立即调动起听众的兴趣，否则演讲必定失败。</a:t>
            </a:r>
          </a:p>
          <a:p>
            <a:pPr algn="r">
              <a:buFont typeface="Wingdings" pitchFamily="2" charset="2"/>
              <a:buNone/>
              <a:defRPr/>
            </a:pPr>
            <a:endParaRPr lang="en-US" sz="2800" dirty="0" smtClean="0"/>
          </a:p>
          <a:p>
            <a:pPr algn="r">
              <a:buFont typeface="Wingdings" pitchFamily="2" charset="2"/>
              <a:buNone/>
              <a:defRPr/>
            </a:pPr>
            <a:r>
              <a:rPr lang="en-US" sz="2800" dirty="0" smtClean="0"/>
              <a:t> </a:t>
            </a:r>
            <a:r>
              <a:rPr lang="zh-CN" sz="2800" dirty="0" smtClean="0"/>
              <a:t>——著名律师 克拉伦斯</a:t>
            </a:r>
            <a:r>
              <a:rPr lang="en-US" altLang="zh-CN" sz="2800" dirty="0" smtClean="0"/>
              <a:t>·</a:t>
            </a:r>
            <a:r>
              <a:rPr lang="zh-CN" sz="2800" dirty="0" smtClean="0"/>
              <a:t>达罗</a:t>
            </a:r>
            <a:endParaRPr lang="zh-CN" altLang="en-US" sz="2800" dirty="0"/>
          </a:p>
        </p:txBody>
      </p:sp>
      <p:cxnSp>
        <p:nvCxnSpPr>
          <p:cNvPr id="5" name="直接连接符 4"/>
          <p:cNvCxnSpPr/>
          <p:nvPr/>
        </p:nvCxnSpPr>
        <p:spPr>
          <a:xfrm flipV="1">
            <a:off x="1046922" y="1219200"/>
            <a:ext cx="8216348" cy="2650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bwMode="auto">
          <a:xfrm>
            <a:off x="1046922" y="569843"/>
            <a:ext cx="4704522" cy="64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rmAutofit/>
          </a:bodyPr>
          <a:lstStyle/>
          <a:p>
            <a:r>
              <a:rPr lang="zh-CN" altLang="en-US" sz="4000" dirty="0" smtClean="0">
                <a:solidFill>
                  <a:schemeClr val="bg1"/>
                </a:solidFill>
                <a:latin typeface="方正正纤黑简体" panose="02000000000000000000" pitchFamily="2" charset="-122"/>
                <a:ea typeface="方正正纤黑简体" panose="02000000000000000000" pitchFamily="2" charset="-122"/>
              </a:rPr>
              <a:t>惊艳开场</a:t>
            </a:r>
            <a:endParaRPr lang="zh-CN" altLang="en-US" sz="4000" dirty="0">
              <a:solidFill>
                <a:schemeClr val="bg1"/>
              </a:solidFill>
              <a:latin typeface="方正正纤黑简体" panose="02000000000000000000" pitchFamily="2" charset="-122"/>
              <a:ea typeface="方正正纤黑简体" panose="02000000000000000000" pitchFamily="2"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574" y="2061129"/>
            <a:ext cx="3461106" cy="3436085"/>
          </a:xfrm>
          <a:prstGeom prst="rect">
            <a:avLst/>
          </a:prstGeom>
          <a:effectLst>
            <a:softEdge rad="241300"/>
          </a:effectLst>
        </p:spPr>
      </p:pic>
    </p:spTree>
    <p:extLst>
      <p:ext uri="{BB962C8B-B14F-4D97-AF65-F5344CB8AC3E}">
        <p14:creationId xmlns:p14="http://schemas.microsoft.com/office/powerpoint/2010/main" val="1927892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br>
              <a:rPr lang="en-US" altLang="zh-CN" dirty="0" smtClean="0"/>
            </a:br>
            <a:r>
              <a:rPr lang="zh-CN" altLang="en-US" dirty="0" smtClean="0"/>
              <a:t>有效</a:t>
            </a:r>
            <a:r>
              <a:rPr lang="en-US" altLang="zh-CN" dirty="0" smtClean="0"/>
              <a:t/>
            </a:r>
            <a:br>
              <a:rPr lang="en-US" altLang="zh-CN" dirty="0" smtClean="0"/>
            </a:br>
            <a:r>
              <a:rPr lang="zh-CN" altLang="en-US" dirty="0" smtClean="0"/>
              <a:t>行动</a:t>
            </a:r>
            <a:endParaRPr lang="zh-CN" altLang="en-US" dirty="0"/>
          </a:p>
        </p:txBody>
      </p:sp>
      <p:sp>
        <p:nvSpPr>
          <p:cNvPr id="4" name="剪去对角的矩形 3"/>
          <p:cNvSpPr/>
          <p:nvPr/>
        </p:nvSpPr>
        <p:spPr>
          <a:xfrm>
            <a:off x="3519818" y="940904"/>
            <a:ext cx="1979834" cy="450574"/>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剪去对角的矩形 5"/>
          <p:cNvSpPr/>
          <p:nvPr/>
        </p:nvSpPr>
        <p:spPr>
          <a:xfrm>
            <a:off x="3519818" y="2448954"/>
            <a:ext cx="1979834" cy="450574"/>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4294967295"/>
          </p:nvPr>
        </p:nvSpPr>
        <p:spPr>
          <a:xfrm>
            <a:off x="3519818" y="423211"/>
            <a:ext cx="5132862" cy="6015037"/>
          </a:xfrm>
        </p:spPr>
        <p:txBody>
          <a:bodyPr numCol="1" anchor="ctr">
            <a:normAutofit/>
          </a:bodyPr>
          <a:lstStyle/>
          <a:p>
            <a:pPr marL="0" indent="0">
              <a:buNone/>
            </a:pPr>
            <a:r>
              <a:rPr lang="zh-CN" altLang="en-US" dirty="0" smtClean="0"/>
              <a:t>职业素养提升</a:t>
            </a:r>
            <a:endParaRPr lang="en-US" altLang="zh-CN" dirty="0" smtClean="0"/>
          </a:p>
          <a:p>
            <a:pPr marL="0" indent="0">
              <a:buNone/>
            </a:pPr>
            <a:r>
              <a:rPr lang="zh-CN" altLang="en-US" dirty="0" smtClean="0"/>
              <a:t>时间管理、有效沟通、自信演讲</a:t>
            </a:r>
            <a:endParaRPr lang="en-US" altLang="zh-CN" dirty="0" smtClean="0"/>
          </a:p>
          <a:p>
            <a:pPr marL="0" indent="0">
              <a:buNone/>
            </a:pPr>
            <a:endParaRPr lang="en-US" altLang="zh-CN" dirty="0" smtClean="0"/>
          </a:p>
          <a:p>
            <a:pPr marL="0" indent="0">
              <a:buNone/>
            </a:pPr>
            <a:r>
              <a:rPr lang="zh-CN" altLang="en-US" dirty="0" smtClean="0"/>
              <a:t>求职能力强化</a:t>
            </a:r>
            <a:endParaRPr lang="en-US" altLang="zh-CN" dirty="0"/>
          </a:p>
          <a:p>
            <a:pPr marL="0" indent="0">
              <a:buNone/>
            </a:pPr>
            <a:r>
              <a:rPr lang="zh-CN" altLang="en-US" dirty="0" smtClean="0"/>
              <a:t>求职</a:t>
            </a:r>
            <a:r>
              <a:rPr lang="zh-CN" altLang="en-US" dirty="0"/>
              <a:t>前：</a:t>
            </a:r>
            <a:endParaRPr lang="en-US" altLang="zh-CN" dirty="0"/>
          </a:p>
          <a:p>
            <a:pPr marL="0" indent="0">
              <a:buNone/>
            </a:pPr>
            <a:r>
              <a:rPr lang="zh-CN" altLang="en-US" dirty="0"/>
              <a:t>学习知识</a:t>
            </a:r>
            <a:r>
              <a:rPr lang="zh-CN" altLang="en-US" dirty="0" smtClean="0"/>
              <a:t>、积累经验、培养品格</a:t>
            </a:r>
            <a:endParaRPr lang="en-US" altLang="zh-CN" dirty="0"/>
          </a:p>
          <a:p>
            <a:pPr marL="0" indent="0">
              <a:buNone/>
            </a:pPr>
            <a:r>
              <a:rPr lang="zh-CN" altLang="en-US" dirty="0"/>
              <a:t>求职中：</a:t>
            </a:r>
            <a:endParaRPr lang="en-US" altLang="zh-CN" dirty="0"/>
          </a:p>
          <a:p>
            <a:pPr marL="0" indent="0">
              <a:buNone/>
            </a:pPr>
            <a:r>
              <a:rPr lang="zh-CN" altLang="en-US" dirty="0" smtClean="0"/>
              <a:t>求职礼仪、简历求职信、面试技巧</a:t>
            </a:r>
            <a:endParaRPr lang="en-US" altLang="zh-CN" dirty="0"/>
          </a:p>
          <a:p>
            <a:pPr marL="0" indent="0">
              <a:buNone/>
            </a:pPr>
            <a:r>
              <a:rPr lang="zh-CN" altLang="en-US" dirty="0"/>
              <a:t>求职后：</a:t>
            </a:r>
            <a:endParaRPr lang="en-US" altLang="zh-CN" dirty="0"/>
          </a:p>
          <a:p>
            <a:pPr marL="0" indent="0">
              <a:buNone/>
            </a:pPr>
            <a:r>
              <a:rPr lang="zh-CN" altLang="en-US" dirty="0"/>
              <a:t>问题解决</a:t>
            </a:r>
            <a:r>
              <a:rPr lang="zh-CN" altLang="en-US" dirty="0" smtClean="0"/>
              <a:t>、职场礼仪、生涯平衡</a:t>
            </a:r>
            <a:endParaRPr lang="en-US" altLang="zh-CN" dirty="0"/>
          </a:p>
        </p:txBody>
      </p:sp>
    </p:spTree>
    <p:extLst>
      <p:ext uri="{BB962C8B-B14F-4D97-AF65-F5344CB8AC3E}">
        <p14:creationId xmlns:p14="http://schemas.microsoft.com/office/powerpoint/2010/main" val="326393757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惊</a:t>
            </a:r>
            <a:r>
              <a:rPr lang="zh-CN" altLang="en-US" dirty="0" smtClean="0"/>
              <a:t>艳开场</a:t>
            </a:r>
            <a:endParaRPr lang="zh-CN" altLang="en-US" dirty="0"/>
          </a:p>
        </p:txBody>
      </p:sp>
      <p:sp>
        <p:nvSpPr>
          <p:cNvPr id="3" name="内容占位符 2"/>
          <p:cNvSpPr>
            <a:spLocks noGrp="1"/>
          </p:cNvSpPr>
          <p:nvPr>
            <p:ph sz="quarter" idx="14"/>
          </p:nvPr>
        </p:nvSpPr>
        <p:spPr>
          <a:xfrm>
            <a:off x="3413471" y="1591065"/>
            <a:ext cx="5133975" cy="4043161"/>
          </a:xfrm>
        </p:spPr>
        <p:txBody>
          <a:bodyPr/>
          <a:lstStyle/>
          <a:p>
            <a:r>
              <a:rPr lang="zh-CN" altLang="en-US" sz="3200" dirty="0" smtClean="0">
                <a:solidFill>
                  <a:srgbClr val="FFFF00"/>
                </a:solidFill>
              </a:rPr>
              <a:t>开场的四个目标</a:t>
            </a:r>
            <a:endParaRPr lang="en-US" altLang="zh-CN" sz="3200" dirty="0" smtClean="0">
              <a:solidFill>
                <a:srgbClr val="FFFF00"/>
              </a:solidFill>
            </a:endParaRPr>
          </a:p>
          <a:p>
            <a:endParaRPr lang="en-US" altLang="zh-CN" dirty="0" smtClean="0"/>
          </a:p>
          <a:p>
            <a:r>
              <a:rPr lang="zh-CN" altLang="en-US" dirty="0"/>
              <a:t>唤醒听众的注意并引发听众的兴趣</a:t>
            </a:r>
          </a:p>
          <a:p>
            <a:r>
              <a:rPr lang="zh-CN" altLang="en-US" dirty="0"/>
              <a:t>阐明演讲主题</a:t>
            </a:r>
          </a:p>
          <a:p>
            <a:r>
              <a:rPr lang="zh-CN" altLang="en-US" dirty="0"/>
              <a:t>建立可信度和好感</a:t>
            </a:r>
          </a:p>
          <a:p>
            <a:r>
              <a:rPr lang="zh-CN" altLang="en-US" dirty="0"/>
              <a:t>介绍演讲主题内容</a:t>
            </a:r>
          </a:p>
          <a:p>
            <a:endParaRPr lang="en-US" altLang="zh-CN" dirty="0" smtClean="0"/>
          </a:p>
          <a:p>
            <a:endParaRPr lang="zh-CN" altLang="en-US" dirty="0"/>
          </a:p>
        </p:txBody>
      </p:sp>
    </p:spTree>
    <p:extLst>
      <p:ext uri="{BB962C8B-B14F-4D97-AF65-F5344CB8AC3E}">
        <p14:creationId xmlns:p14="http://schemas.microsoft.com/office/powerpoint/2010/main" val="9052383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惊艳</a:t>
            </a:r>
            <a:r>
              <a:rPr lang="zh-CN" altLang="en-US" dirty="0" smtClean="0"/>
              <a:t>开场</a:t>
            </a:r>
            <a:endParaRPr lang="zh-CN" altLang="en-US" dirty="0"/>
          </a:p>
        </p:txBody>
      </p:sp>
      <p:sp>
        <p:nvSpPr>
          <p:cNvPr id="4" name="矩形 3"/>
          <p:cNvSpPr/>
          <p:nvPr/>
        </p:nvSpPr>
        <p:spPr>
          <a:xfrm>
            <a:off x="3677479" y="1372394"/>
            <a:ext cx="4572000" cy="3908762"/>
          </a:xfrm>
          <a:prstGeom prst="rect">
            <a:avLst/>
          </a:prstGeom>
        </p:spPr>
        <p:txBody>
          <a:bodyPr>
            <a:spAutoFit/>
          </a:bodyPr>
          <a:lstStyle/>
          <a:p>
            <a:r>
              <a:rPr lang="zh-CN" altLang="en-US" sz="3200" dirty="0">
                <a:solidFill>
                  <a:srgbClr val="FFFF00"/>
                </a:solidFill>
                <a:latin typeface="+mj-ea"/>
                <a:ea typeface="+mj-ea"/>
              </a:rPr>
              <a:t>吸引听众的</a:t>
            </a:r>
            <a:r>
              <a:rPr lang="zh-CN" altLang="en-US" sz="3200" dirty="0" smtClean="0">
                <a:solidFill>
                  <a:srgbClr val="FFFF00"/>
                </a:solidFill>
                <a:latin typeface="+mj-ea"/>
                <a:ea typeface="+mj-ea"/>
              </a:rPr>
              <a:t>方法</a:t>
            </a:r>
            <a:endParaRPr lang="en-US" altLang="zh-CN" sz="3200" dirty="0" smtClean="0">
              <a:solidFill>
                <a:srgbClr val="FFFF00"/>
              </a:solidFill>
              <a:latin typeface="+mj-ea"/>
              <a:ea typeface="+mj-ea"/>
            </a:endParaRPr>
          </a:p>
          <a:p>
            <a:endParaRPr lang="en-US" altLang="zh-CN" sz="2400" dirty="0">
              <a:solidFill>
                <a:schemeClr val="bg1"/>
              </a:solidFill>
              <a:latin typeface="+mj-ea"/>
              <a:ea typeface="+mj-ea"/>
            </a:endParaRPr>
          </a:p>
          <a:p>
            <a:r>
              <a:rPr lang="zh-CN" altLang="en-US" sz="2400" dirty="0">
                <a:solidFill>
                  <a:schemeClr val="bg1"/>
                </a:solidFill>
                <a:latin typeface="+mj-ea"/>
                <a:ea typeface="+mj-ea"/>
              </a:rPr>
              <a:t>使主题与听众</a:t>
            </a:r>
            <a:r>
              <a:rPr lang="zh-CN" altLang="en-US" sz="2400" dirty="0" smtClean="0">
                <a:solidFill>
                  <a:schemeClr val="bg1"/>
                </a:solidFill>
                <a:latin typeface="+mj-ea"/>
                <a:ea typeface="+mj-ea"/>
              </a:rPr>
              <a:t>关联</a:t>
            </a:r>
            <a:endParaRPr lang="en-US" altLang="zh-CN" sz="2400" dirty="0" smtClean="0">
              <a:solidFill>
                <a:schemeClr val="bg1"/>
              </a:solidFill>
              <a:latin typeface="+mj-ea"/>
              <a:ea typeface="+mj-ea"/>
            </a:endParaRPr>
          </a:p>
          <a:p>
            <a:endParaRPr lang="en-US" altLang="zh-CN" sz="2400" dirty="0">
              <a:solidFill>
                <a:schemeClr val="bg1"/>
              </a:solidFill>
              <a:latin typeface="+mj-ea"/>
              <a:ea typeface="+mj-ea"/>
            </a:endParaRPr>
          </a:p>
          <a:p>
            <a:r>
              <a:rPr lang="zh-CN" altLang="en-US" sz="2400" dirty="0">
                <a:solidFill>
                  <a:schemeClr val="bg1"/>
                </a:solidFill>
                <a:latin typeface="+mj-ea"/>
                <a:ea typeface="+mj-ea"/>
              </a:rPr>
              <a:t>说明主题的</a:t>
            </a:r>
            <a:r>
              <a:rPr lang="zh-CN" altLang="en-US" sz="2400" dirty="0" smtClean="0">
                <a:solidFill>
                  <a:schemeClr val="bg1"/>
                </a:solidFill>
                <a:latin typeface="+mj-ea"/>
                <a:ea typeface="+mj-ea"/>
              </a:rPr>
              <a:t>重要性</a:t>
            </a:r>
            <a:endParaRPr lang="en-US" altLang="zh-CN" sz="2400" dirty="0" smtClean="0">
              <a:solidFill>
                <a:schemeClr val="bg1"/>
              </a:solidFill>
              <a:latin typeface="+mj-ea"/>
              <a:ea typeface="+mj-ea"/>
            </a:endParaRPr>
          </a:p>
          <a:p>
            <a:endParaRPr lang="en-US" altLang="zh-CN" sz="2400" dirty="0">
              <a:solidFill>
                <a:schemeClr val="bg1"/>
              </a:solidFill>
              <a:latin typeface="+mj-ea"/>
              <a:ea typeface="+mj-ea"/>
            </a:endParaRPr>
          </a:p>
          <a:p>
            <a:r>
              <a:rPr lang="zh-CN" altLang="en-US" sz="2400" dirty="0">
                <a:solidFill>
                  <a:schemeClr val="bg1"/>
                </a:solidFill>
                <a:latin typeface="+mj-ea"/>
                <a:ea typeface="+mj-ea"/>
              </a:rPr>
              <a:t>让听众</a:t>
            </a:r>
            <a:r>
              <a:rPr lang="zh-CN" altLang="en-US" sz="2400" dirty="0" smtClean="0">
                <a:solidFill>
                  <a:schemeClr val="bg1"/>
                </a:solidFill>
                <a:latin typeface="+mj-ea"/>
                <a:ea typeface="+mj-ea"/>
              </a:rPr>
              <a:t>震惊</a:t>
            </a:r>
            <a:endParaRPr lang="en-US" altLang="zh-CN" sz="2400" dirty="0" smtClean="0">
              <a:solidFill>
                <a:schemeClr val="bg1"/>
              </a:solidFill>
              <a:latin typeface="+mj-ea"/>
              <a:ea typeface="+mj-ea"/>
            </a:endParaRPr>
          </a:p>
          <a:p>
            <a:endParaRPr lang="en-US" altLang="zh-CN" sz="2400" dirty="0">
              <a:solidFill>
                <a:schemeClr val="bg1"/>
              </a:solidFill>
              <a:latin typeface="+mj-ea"/>
              <a:ea typeface="+mj-ea"/>
            </a:endParaRPr>
          </a:p>
          <a:p>
            <a:r>
              <a:rPr lang="zh-CN" altLang="en-US" sz="2400" dirty="0">
                <a:solidFill>
                  <a:schemeClr val="bg1"/>
                </a:solidFill>
                <a:latin typeface="+mj-ea"/>
                <a:ea typeface="+mj-ea"/>
              </a:rPr>
              <a:t>用名人的话</a:t>
            </a:r>
            <a:r>
              <a:rPr lang="en-US" altLang="zh-CN" sz="2400" dirty="0">
                <a:solidFill>
                  <a:schemeClr val="bg1"/>
                </a:solidFill>
                <a:latin typeface="+mj-ea"/>
                <a:ea typeface="+mj-ea"/>
              </a:rPr>
              <a:t>/</a:t>
            </a:r>
            <a:r>
              <a:rPr lang="zh-CN" altLang="en-US" sz="2400" dirty="0">
                <a:solidFill>
                  <a:schemeClr val="bg1"/>
                </a:solidFill>
                <a:latin typeface="+mj-ea"/>
                <a:ea typeface="+mj-ea"/>
              </a:rPr>
              <a:t>小故事</a:t>
            </a:r>
            <a:r>
              <a:rPr lang="en-US" altLang="zh-CN" sz="2400" dirty="0">
                <a:solidFill>
                  <a:schemeClr val="bg1"/>
                </a:solidFill>
                <a:latin typeface="+mj-ea"/>
                <a:ea typeface="+mj-ea"/>
              </a:rPr>
              <a:t>/</a:t>
            </a:r>
            <a:r>
              <a:rPr lang="zh-CN" altLang="en-US" sz="2400" dirty="0">
                <a:solidFill>
                  <a:schemeClr val="bg1"/>
                </a:solidFill>
                <a:latin typeface="+mj-ea"/>
                <a:ea typeface="+mj-ea"/>
              </a:rPr>
              <a:t>展示物品</a:t>
            </a:r>
            <a:r>
              <a:rPr lang="en-US" altLang="zh-CN" sz="2400" dirty="0">
                <a:solidFill>
                  <a:schemeClr val="bg1"/>
                </a:solidFill>
                <a:latin typeface="+mj-ea"/>
                <a:ea typeface="+mj-ea"/>
              </a:rPr>
              <a:t>/</a:t>
            </a:r>
            <a:r>
              <a:rPr lang="zh-CN" altLang="en-US" sz="2400" dirty="0">
                <a:solidFill>
                  <a:schemeClr val="bg1"/>
                </a:solidFill>
                <a:latin typeface="+mj-ea"/>
                <a:ea typeface="+mj-ea"/>
              </a:rPr>
              <a:t>共同的语言</a:t>
            </a:r>
            <a:r>
              <a:rPr lang="en-US" altLang="zh-CN" sz="2400" dirty="0">
                <a:solidFill>
                  <a:schemeClr val="bg1"/>
                </a:solidFill>
                <a:latin typeface="+mj-ea"/>
                <a:ea typeface="+mj-ea"/>
              </a:rPr>
              <a:t>/</a:t>
            </a:r>
            <a:r>
              <a:rPr lang="zh-CN" altLang="en-US" sz="2400" dirty="0">
                <a:solidFill>
                  <a:schemeClr val="bg1"/>
                </a:solidFill>
                <a:latin typeface="+mj-ea"/>
                <a:ea typeface="+mj-ea"/>
              </a:rPr>
              <a:t>时事</a:t>
            </a:r>
            <a:r>
              <a:rPr lang="en-US" altLang="zh-CN" sz="2400" dirty="0">
                <a:solidFill>
                  <a:schemeClr val="bg1"/>
                </a:solidFill>
                <a:latin typeface="+mj-ea"/>
                <a:ea typeface="+mj-ea"/>
              </a:rPr>
              <a:t>/</a:t>
            </a:r>
            <a:r>
              <a:rPr lang="zh-CN" altLang="en-US" sz="2400" dirty="0">
                <a:solidFill>
                  <a:schemeClr val="bg1"/>
                </a:solidFill>
                <a:latin typeface="+mj-ea"/>
                <a:ea typeface="+mj-ea"/>
              </a:rPr>
              <a:t>提问</a:t>
            </a:r>
            <a:r>
              <a:rPr lang="en-US" altLang="zh-CN" sz="2400" dirty="0">
                <a:solidFill>
                  <a:schemeClr val="bg1"/>
                </a:solidFill>
                <a:latin typeface="+mj-ea"/>
                <a:ea typeface="+mj-ea"/>
              </a:rPr>
              <a:t>/</a:t>
            </a:r>
            <a:r>
              <a:rPr lang="zh-CN" altLang="en-US" sz="2400" dirty="0">
                <a:solidFill>
                  <a:schemeClr val="bg1"/>
                </a:solidFill>
                <a:latin typeface="+mj-ea"/>
                <a:ea typeface="+mj-ea"/>
              </a:rPr>
              <a:t>幽默开场</a:t>
            </a:r>
            <a:endParaRPr lang="en-US" altLang="zh-CN" sz="2400" dirty="0">
              <a:solidFill>
                <a:schemeClr val="bg1"/>
              </a:solidFill>
              <a:latin typeface="+mj-ea"/>
              <a:ea typeface="+mj-ea"/>
            </a:endParaRPr>
          </a:p>
        </p:txBody>
      </p:sp>
    </p:spTree>
    <p:extLst>
      <p:ext uri="{BB962C8B-B14F-4D97-AF65-F5344CB8AC3E}">
        <p14:creationId xmlns:p14="http://schemas.microsoft.com/office/powerpoint/2010/main" val="412541281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046922" y="1219200"/>
            <a:ext cx="8216348" cy="2650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bwMode="auto">
          <a:xfrm>
            <a:off x="1139687" y="490330"/>
            <a:ext cx="4015409" cy="72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rmAutofit/>
          </a:bodyPr>
          <a:lstStyle/>
          <a:p>
            <a:r>
              <a:rPr lang="zh-CN" altLang="en-US" sz="3600" dirty="0" smtClean="0">
                <a:solidFill>
                  <a:schemeClr val="bg1"/>
                </a:solidFill>
                <a:latin typeface="方正正纤黑简体" panose="02000000000000000000" pitchFamily="2" charset="-122"/>
                <a:ea typeface="方正正纤黑简体" panose="02000000000000000000" pitchFamily="2" charset="-122"/>
              </a:rPr>
              <a:t>高潮迭起</a:t>
            </a:r>
            <a:endParaRPr lang="zh-CN" altLang="en-US" sz="3600" dirty="0">
              <a:solidFill>
                <a:schemeClr val="bg1"/>
              </a:solidFill>
              <a:latin typeface="方正正纤黑简体" panose="02000000000000000000" pitchFamily="2" charset="-122"/>
              <a:ea typeface="方正正纤黑简体" panose="02000000000000000000" pitchFamily="2" charset="-122"/>
            </a:endParaRPr>
          </a:p>
        </p:txBody>
      </p:sp>
      <p:sp>
        <p:nvSpPr>
          <p:cNvPr id="6" name="内容占位符 2"/>
          <p:cNvSpPr txBox="1">
            <a:spLocks/>
          </p:cNvSpPr>
          <p:nvPr/>
        </p:nvSpPr>
        <p:spPr>
          <a:xfrm>
            <a:off x="4850296" y="2067340"/>
            <a:ext cx="3427869" cy="4530725"/>
          </a:xfrm>
          <a:prstGeom prst="rect">
            <a:avLst/>
          </a:prstGeom>
        </p:spPr>
        <p:txBody>
          <a:bodyPr/>
          <a:lstStyle>
            <a:lvl1pPr marL="150685" indent="-150685" algn="just" defTabSz="385753" rtl="0" eaLnBrk="1" latinLnBrk="0" hangingPunct="1">
              <a:lnSpc>
                <a:spcPct val="110000"/>
              </a:lnSpc>
              <a:spcBef>
                <a:spcPts val="760"/>
              </a:spcBef>
              <a:spcAft>
                <a:spcPts val="0"/>
              </a:spcAft>
              <a:buClr>
                <a:schemeClr val="bg1"/>
              </a:buClr>
              <a:buSzPct val="70000"/>
              <a:buFont typeface="微软雅黑" panose="020B0503020204020204" pitchFamily="34" charset="-122"/>
              <a:buChar char="◢"/>
              <a:defRPr sz="2400" kern="1200" baseline="0">
                <a:solidFill>
                  <a:schemeClr val="bg1"/>
                </a:solidFill>
                <a:latin typeface="+mj-ea"/>
                <a:ea typeface="+mj-ea"/>
                <a:cs typeface="+mn-cs"/>
              </a:defRPr>
            </a:lvl1pPr>
            <a:lvl2pPr marL="150685" indent="-150685" algn="just" defTabSz="385753" rtl="0" eaLnBrk="1" latinLnBrk="0" hangingPunct="1">
              <a:lnSpc>
                <a:spcPct val="150000"/>
              </a:lnSpc>
              <a:spcBef>
                <a:spcPts val="0"/>
              </a:spcBef>
              <a:spcAft>
                <a:spcPts val="254"/>
              </a:spcAft>
              <a:buClr>
                <a:schemeClr val="bg1">
                  <a:lumMod val="40000"/>
                  <a:lumOff val="60000"/>
                </a:schemeClr>
              </a:buClr>
              <a:buSzPct val="55000"/>
              <a:buFont typeface="幼圆" panose="02010509060101010101" pitchFamily="49" charset="-122"/>
              <a:buChar char="⊿"/>
              <a:defRPr sz="2000" kern="1200" baseline="0">
                <a:solidFill>
                  <a:schemeClr val="bg1"/>
                </a:solidFill>
                <a:latin typeface="+mn-ea"/>
                <a:ea typeface="+mn-ea"/>
                <a:cs typeface="+mn-cs"/>
              </a:defRPr>
            </a:lvl2pPr>
            <a:lvl3pPr marL="482192"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3pPr>
            <a:lvl4pPr marL="675068"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4pPr>
            <a:lvl5pPr marL="867944" indent="-96439" algn="l" defTabSz="385753" rtl="0" eaLnBrk="1" latinLnBrk="0" hangingPunct="1">
              <a:lnSpc>
                <a:spcPct val="90000"/>
              </a:lnSpc>
              <a:spcBef>
                <a:spcPts val="211"/>
              </a:spcBef>
              <a:buFont typeface="Arial" panose="020B0604020202020204" pitchFamily="34" charset="0"/>
              <a:buChar char="•"/>
              <a:defRPr sz="1400" kern="1200">
                <a:solidFill>
                  <a:schemeClr val="bg1"/>
                </a:solidFill>
                <a:latin typeface="+mn-lt"/>
                <a:ea typeface="+mn-ea"/>
                <a:cs typeface="+mn-cs"/>
              </a:defRPr>
            </a:lvl5pPr>
            <a:lvl6pPr marL="106082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1"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algn="l">
              <a:buFont typeface="Wingdings" pitchFamily="2" charset="2"/>
              <a:buNone/>
            </a:pPr>
            <a:r>
              <a:rPr lang="zh-CN" altLang="en-US" dirty="0" smtClean="0"/>
              <a:t>  良好的过渡对于听众来说非常重要，因为它能使听众感觉被带入了一片平坦的大陆，而不用在泥泞的沼泽中艰苦跋涉。 </a:t>
            </a:r>
          </a:p>
          <a:p>
            <a:pPr algn="r">
              <a:buFont typeface="Wingdings" pitchFamily="2" charset="2"/>
              <a:buNone/>
            </a:pPr>
            <a:r>
              <a:rPr lang="en-US" altLang="zh-CN" dirty="0" smtClean="0"/>
              <a:t>—</a:t>
            </a:r>
            <a:r>
              <a:rPr lang="zh-CN" altLang="en-US" dirty="0" smtClean="0"/>
              <a:t>乔</a:t>
            </a:r>
            <a:r>
              <a:rPr lang="en-US" altLang="zh-CN" dirty="0" smtClean="0"/>
              <a:t>·</a:t>
            </a:r>
            <a:r>
              <a:rPr lang="zh-CN" altLang="en-US" dirty="0" smtClean="0"/>
              <a:t>格里菲思罗</a:t>
            </a:r>
          </a:p>
          <a:p>
            <a:endParaRPr lang="zh-CN" altLang="en-US" dirty="0" smtClean="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277" y="1974575"/>
            <a:ext cx="3588679" cy="3565563"/>
          </a:xfrm>
          <a:prstGeom prst="rect">
            <a:avLst/>
          </a:prstGeom>
          <a:effectLst>
            <a:softEdge rad="292100"/>
          </a:effectLst>
        </p:spPr>
      </p:pic>
    </p:spTree>
    <p:extLst>
      <p:ext uri="{BB962C8B-B14F-4D97-AF65-F5344CB8AC3E}">
        <p14:creationId xmlns:p14="http://schemas.microsoft.com/office/powerpoint/2010/main" val="301270646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高潮迭起</a:t>
            </a:r>
            <a:endParaRPr lang="zh-CN" altLang="en-US" dirty="0"/>
          </a:p>
        </p:txBody>
      </p:sp>
      <p:sp>
        <p:nvSpPr>
          <p:cNvPr id="3" name="内容占位符 2"/>
          <p:cNvSpPr>
            <a:spLocks noGrp="1"/>
          </p:cNvSpPr>
          <p:nvPr>
            <p:ph sz="quarter" idx="14"/>
          </p:nvPr>
        </p:nvSpPr>
        <p:spPr>
          <a:xfrm>
            <a:off x="3575361" y="1178183"/>
            <a:ext cx="5132387" cy="6015037"/>
          </a:xfrm>
        </p:spPr>
        <p:txBody>
          <a:bodyPr/>
          <a:lstStyle/>
          <a:p>
            <a:r>
              <a:rPr lang="zh-CN" altLang="en-US" sz="2800" dirty="0" smtClean="0">
                <a:solidFill>
                  <a:srgbClr val="FFFF00"/>
                </a:solidFill>
              </a:rPr>
              <a:t>要点的个数不宜超过三个。</a:t>
            </a:r>
            <a:endParaRPr lang="en-US" altLang="zh-CN" sz="2800" dirty="0" smtClean="0">
              <a:solidFill>
                <a:srgbClr val="FFFF00"/>
              </a:solidFill>
            </a:endParaRPr>
          </a:p>
          <a:p>
            <a:endParaRPr lang="en-US" altLang="zh-CN" dirty="0" smtClean="0"/>
          </a:p>
          <a:p>
            <a:r>
              <a:rPr lang="zh-CN" altLang="en-US" dirty="0" smtClean="0"/>
              <a:t>要点要有逻辑顺序：时间顺序、空间顺序、因果顺序、问题求解模式、主题顺序。</a:t>
            </a:r>
            <a:endParaRPr lang="en-US" altLang="zh-CN" dirty="0" smtClean="0"/>
          </a:p>
          <a:p>
            <a:endParaRPr lang="en-US" altLang="zh-CN" dirty="0" smtClean="0"/>
          </a:p>
        </p:txBody>
      </p:sp>
    </p:spTree>
    <p:extLst>
      <p:ext uri="{BB962C8B-B14F-4D97-AF65-F5344CB8AC3E}">
        <p14:creationId xmlns:p14="http://schemas.microsoft.com/office/powerpoint/2010/main" val="160141727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3028950" cy="1673722"/>
          </a:xfrm>
        </p:spPr>
        <p:txBody>
          <a:bodyPr/>
          <a:lstStyle/>
          <a:p>
            <a:r>
              <a:rPr lang="zh-CN" altLang="en-US" dirty="0" smtClean="0"/>
              <a:t>高潮迭起</a:t>
            </a:r>
            <a:endParaRPr lang="zh-CN" altLang="en-US" dirty="0"/>
          </a:p>
        </p:txBody>
      </p:sp>
      <p:sp>
        <p:nvSpPr>
          <p:cNvPr id="5" name="矩形 4"/>
          <p:cNvSpPr/>
          <p:nvPr/>
        </p:nvSpPr>
        <p:spPr>
          <a:xfrm>
            <a:off x="3647263" y="2477430"/>
            <a:ext cx="4572000" cy="2677656"/>
          </a:xfrm>
          <a:prstGeom prst="rect">
            <a:avLst/>
          </a:prstGeom>
        </p:spPr>
        <p:txBody>
          <a:bodyPr>
            <a:spAutoFit/>
          </a:bodyPr>
          <a:lstStyle/>
          <a:p>
            <a:r>
              <a:rPr lang="zh-CN" altLang="en-US" sz="2800" dirty="0">
                <a:solidFill>
                  <a:srgbClr val="FFFF00"/>
                </a:solidFill>
                <a:latin typeface="+mj-ea"/>
                <a:ea typeface="+mj-ea"/>
              </a:rPr>
              <a:t>确定要点的方法：头脑风暴。</a:t>
            </a:r>
            <a:endParaRPr lang="en-US" altLang="zh-CN" sz="2800" dirty="0">
              <a:solidFill>
                <a:srgbClr val="FFFF00"/>
              </a:solidFill>
              <a:latin typeface="+mj-ea"/>
              <a:ea typeface="+mj-ea"/>
            </a:endParaRPr>
          </a:p>
          <a:p>
            <a:endParaRPr lang="en-US" altLang="zh-CN" sz="2800" dirty="0">
              <a:solidFill>
                <a:schemeClr val="bg1"/>
              </a:solidFill>
              <a:latin typeface="+mj-ea"/>
              <a:ea typeface="+mj-ea"/>
            </a:endParaRPr>
          </a:p>
          <a:p>
            <a:r>
              <a:rPr lang="zh-CN" altLang="en-US" sz="2800" dirty="0">
                <a:solidFill>
                  <a:schemeClr val="bg1"/>
                </a:solidFill>
                <a:latin typeface="+mj-ea"/>
                <a:ea typeface="+mj-ea"/>
              </a:rPr>
              <a:t>安排要点的注意事项：要点之间相互独立且完整、要点措词前后一致、要点之间保持平衡。</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11" y="2179482"/>
            <a:ext cx="2395728" cy="3273552"/>
          </a:xfrm>
          <a:prstGeom prst="rect">
            <a:avLst/>
          </a:prstGeom>
          <a:effectLst>
            <a:softEdge rad="381000"/>
          </a:effectLst>
        </p:spPr>
      </p:pic>
    </p:spTree>
    <p:extLst>
      <p:ext uri="{BB962C8B-B14F-4D97-AF65-F5344CB8AC3E}">
        <p14:creationId xmlns:p14="http://schemas.microsoft.com/office/powerpoint/2010/main" val="234519162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完美谢幕</a:t>
            </a:r>
            <a:r>
              <a:rPr lang="en-US" altLang="zh-CN" dirty="0" smtClean="0"/>
              <a:t>&amp;</a:t>
            </a:r>
            <a:br>
              <a:rPr lang="en-US" altLang="zh-CN" dirty="0" smtClean="0"/>
            </a:br>
            <a:r>
              <a:rPr lang="zh-CN" altLang="en-US" dirty="0" smtClean="0"/>
              <a:t>完美展示</a:t>
            </a:r>
            <a:endParaRPr lang="zh-CN" altLang="en-US" dirty="0"/>
          </a:p>
        </p:txBody>
      </p:sp>
      <p:sp>
        <p:nvSpPr>
          <p:cNvPr id="7" name="矩形 6"/>
          <p:cNvSpPr/>
          <p:nvPr/>
        </p:nvSpPr>
        <p:spPr>
          <a:xfrm>
            <a:off x="2092271" y="2386739"/>
            <a:ext cx="1332854" cy="402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411123" y="2402237"/>
            <a:ext cx="1332854" cy="402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内容占位符 5"/>
          <p:cNvSpPr>
            <a:spLocks noGrp="1"/>
          </p:cNvSpPr>
          <p:nvPr>
            <p:ph sz="quarter" idx="14"/>
          </p:nvPr>
        </p:nvSpPr>
        <p:spPr>
          <a:xfrm>
            <a:off x="2030278" y="2309246"/>
            <a:ext cx="6761690" cy="3363134"/>
          </a:xfrm>
        </p:spPr>
        <p:txBody>
          <a:bodyPr numCol="2">
            <a:normAutofit lnSpcReduction="10000"/>
          </a:bodyPr>
          <a:lstStyle/>
          <a:p>
            <a:r>
              <a:rPr lang="zh-CN" altLang="en-US" dirty="0"/>
              <a:t>完美谢幕</a:t>
            </a:r>
          </a:p>
          <a:p>
            <a:r>
              <a:rPr lang="zh-CN" altLang="en-US" dirty="0"/>
              <a:t>总结观点</a:t>
            </a:r>
          </a:p>
          <a:p>
            <a:r>
              <a:rPr lang="zh-CN" altLang="en-US" dirty="0"/>
              <a:t>幽默结尾</a:t>
            </a:r>
          </a:p>
          <a:p>
            <a:r>
              <a:rPr lang="zh-CN" altLang="en-US" dirty="0"/>
              <a:t>号召</a:t>
            </a:r>
            <a:r>
              <a:rPr lang="zh-CN" altLang="en-US" dirty="0" smtClean="0"/>
              <a:t>行动</a:t>
            </a:r>
            <a:endParaRPr lang="en-US" altLang="zh-CN" dirty="0" smtClean="0"/>
          </a:p>
          <a:p>
            <a:endParaRPr lang="en-US" altLang="zh-CN" dirty="0"/>
          </a:p>
          <a:p>
            <a:endParaRPr lang="en-US" altLang="zh-CN" dirty="0" smtClean="0"/>
          </a:p>
          <a:p>
            <a:endParaRPr lang="zh-CN" altLang="en-US" dirty="0"/>
          </a:p>
          <a:p>
            <a:r>
              <a:rPr lang="zh-CN" altLang="en-US" dirty="0" smtClean="0"/>
              <a:t>完美展示</a:t>
            </a:r>
            <a:endParaRPr lang="zh-CN" altLang="en-US" dirty="0"/>
          </a:p>
          <a:p>
            <a:pPr marL="342900" indent="-342900">
              <a:buFont typeface="Arial" panose="020B0604020202020204" pitchFamily="34" charset="0"/>
              <a:buChar char="•"/>
            </a:pPr>
            <a:r>
              <a:rPr lang="zh-CN" altLang="en-US" dirty="0"/>
              <a:t>自控</a:t>
            </a:r>
          </a:p>
          <a:p>
            <a:pPr marL="493585" lvl="1" indent="-342900">
              <a:buFont typeface="Arial" panose="020B0604020202020204" pitchFamily="34" charset="0"/>
              <a:buChar char="•"/>
            </a:pPr>
            <a:r>
              <a:rPr lang="zh-CN" altLang="en-US" dirty="0"/>
              <a:t>心理调控</a:t>
            </a:r>
          </a:p>
          <a:p>
            <a:pPr marL="493585" lvl="1" indent="-342900">
              <a:buFont typeface="Arial" panose="020B0604020202020204" pitchFamily="34" charset="0"/>
              <a:buChar char="•"/>
            </a:pPr>
            <a:r>
              <a:rPr lang="zh-CN" altLang="en-US" dirty="0"/>
              <a:t>情感调控</a:t>
            </a:r>
          </a:p>
          <a:p>
            <a:pPr marL="342900" indent="-342900">
              <a:buFont typeface="Arial" panose="020B0604020202020204" pitchFamily="34" charset="0"/>
              <a:buChar char="•"/>
            </a:pPr>
            <a:r>
              <a:rPr lang="zh-CN" altLang="en-US" dirty="0"/>
              <a:t>控场</a:t>
            </a:r>
          </a:p>
          <a:p>
            <a:pPr marL="493585" lvl="1" indent="-342900">
              <a:buFont typeface="Arial" panose="020B0604020202020204" pitchFamily="34" charset="0"/>
              <a:buChar char="•"/>
            </a:pPr>
            <a:r>
              <a:rPr lang="zh-CN" altLang="en-US" dirty="0"/>
              <a:t>兴趣调控</a:t>
            </a:r>
          </a:p>
          <a:p>
            <a:pPr marL="493585" lvl="1" indent="-342900">
              <a:buFont typeface="Arial" panose="020B0604020202020204" pitchFamily="34" charset="0"/>
              <a:buChar char="•"/>
            </a:pPr>
            <a:r>
              <a:rPr lang="zh-CN" altLang="en-US" dirty="0"/>
              <a:t>激发情感</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4887" y="5075584"/>
            <a:ext cx="1111376" cy="1901687"/>
          </a:xfrm>
          <a:prstGeom prst="rect">
            <a:avLst/>
          </a:prstGeom>
          <a:effectLst>
            <a:softEdge rad="114300"/>
          </a:effectLst>
        </p:spPr>
      </p:pic>
    </p:spTree>
    <p:extLst>
      <p:ext uri="{BB962C8B-B14F-4D97-AF65-F5344CB8AC3E}">
        <p14:creationId xmlns:p14="http://schemas.microsoft.com/office/powerpoint/2010/main" val="1357912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演讲的语言</a:t>
            </a:r>
            <a:endParaRPr lang="zh-CN" altLang="en-US" dirty="0"/>
          </a:p>
        </p:txBody>
      </p:sp>
      <p:sp>
        <p:nvSpPr>
          <p:cNvPr id="3" name="内容占位符 2"/>
          <p:cNvSpPr>
            <a:spLocks noGrp="1"/>
          </p:cNvSpPr>
          <p:nvPr>
            <p:ph sz="quarter" idx="14"/>
          </p:nvPr>
        </p:nvSpPr>
        <p:spPr>
          <a:xfrm>
            <a:off x="420273" y="1417983"/>
            <a:ext cx="5132387" cy="5069190"/>
          </a:xfrm>
        </p:spPr>
        <p:txBody>
          <a:bodyPr>
            <a:noAutofit/>
          </a:bodyPr>
          <a:lstStyle/>
          <a:p>
            <a:pPr algn="ctr"/>
            <a:r>
              <a:rPr lang="zh-CN" altLang="en-US" sz="3200" dirty="0" smtClean="0">
                <a:solidFill>
                  <a:srgbClr val="FFFF00"/>
                </a:solidFill>
              </a:rPr>
              <a:t>演讲语言的性质</a:t>
            </a:r>
            <a:endParaRPr lang="en-US" altLang="zh-CN" sz="3200" dirty="0" smtClean="0">
              <a:solidFill>
                <a:srgbClr val="FFFF00"/>
              </a:solidFill>
            </a:endParaRPr>
          </a:p>
          <a:p>
            <a:pPr algn="ctr"/>
            <a:endParaRPr lang="en-US" altLang="zh-CN" dirty="0" smtClean="0"/>
          </a:p>
          <a:p>
            <a:pPr algn="ctr"/>
            <a:r>
              <a:rPr lang="zh-CN" altLang="en-US" sz="3200" dirty="0" smtClean="0"/>
              <a:t>准确性</a:t>
            </a:r>
            <a:endParaRPr lang="en-US" altLang="zh-CN" sz="3200" dirty="0" smtClean="0"/>
          </a:p>
          <a:p>
            <a:pPr algn="ctr"/>
            <a:endParaRPr lang="en-US" altLang="zh-CN" dirty="0" smtClean="0"/>
          </a:p>
          <a:p>
            <a:pPr algn="ctr"/>
            <a:r>
              <a:rPr lang="zh-CN" altLang="en-US" sz="3200" dirty="0" smtClean="0"/>
              <a:t>简洁性</a:t>
            </a:r>
            <a:endParaRPr lang="en-US" altLang="zh-CN" sz="3200" dirty="0" smtClean="0"/>
          </a:p>
          <a:p>
            <a:pPr algn="ctr"/>
            <a:endParaRPr lang="en-US" altLang="zh-CN" dirty="0" smtClean="0"/>
          </a:p>
          <a:p>
            <a:pPr algn="ctr"/>
            <a:r>
              <a:rPr lang="zh-CN" altLang="en-US" sz="3200" dirty="0" smtClean="0"/>
              <a:t>通俗性</a:t>
            </a:r>
            <a:endParaRPr lang="en-US" altLang="zh-CN" sz="3200" dirty="0" smtClean="0"/>
          </a:p>
          <a:p>
            <a:pPr algn="ctr"/>
            <a:endParaRPr lang="en-US" altLang="zh-CN" sz="3200" dirty="0"/>
          </a:p>
        </p:txBody>
      </p:sp>
    </p:spTree>
    <p:extLst>
      <p:ext uri="{BB962C8B-B14F-4D97-AF65-F5344CB8AC3E}">
        <p14:creationId xmlns:p14="http://schemas.microsoft.com/office/powerpoint/2010/main" val="201234135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演讲的语言</a:t>
            </a:r>
            <a:endParaRPr lang="zh-CN" altLang="en-US" dirty="0"/>
          </a:p>
        </p:txBody>
      </p:sp>
      <p:sp>
        <p:nvSpPr>
          <p:cNvPr id="4" name="矩形 3"/>
          <p:cNvSpPr/>
          <p:nvPr/>
        </p:nvSpPr>
        <p:spPr>
          <a:xfrm>
            <a:off x="669236" y="1716390"/>
            <a:ext cx="4572000" cy="3539430"/>
          </a:xfrm>
          <a:prstGeom prst="rect">
            <a:avLst/>
          </a:prstGeom>
        </p:spPr>
        <p:txBody>
          <a:bodyPr>
            <a:spAutoFit/>
          </a:bodyPr>
          <a:lstStyle/>
          <a:p>
            <a:pPr algn="ctr"/>
            <a:r>
              <a:rPr lang="zh-CN" altLang="en-US" sz="3200" dirty="0">
                <a:solidFill>
                  <a:srgbClr val="FFFF00"/>
                </a:solidFill>
                <a:latin typeface="+mj-ea"/>
                <a:ea typeface="+mj-ea"/>
              </a:rPr>
              <a:t>非言语技巧</a:t>
            </a:r>
            <a:endParaRPr lang="en-US" altLang="zh-CN" sz="3200" dirty="0">
              <a:solidFill>
                <a:srgbClr val="FFFF00"/>
              </a:solidFill>
              <a:latin typeface="+mj-ea"/>
              <a:ea typeface="+mj-ea"/>
            </a:endParaRPr>
          </a:p>
          <a:p>
            <a:pPr algn="ctr"/>
            <a:endParaRPr lang="en-US" altLang="zh-CN" sz="3200" dirty="0" smtClean="0">
              <a:solidFill>
                <a:schemeClr val="bg1"/>
              </a:solidFill>
              <a:latin typeface="+mj-ea"/>
              <a:ea typeface="+mj-ea"/>
            </a:endParaRPr>
          </a:p>
          <a:p>
            <a:pPr algn="ctr"/>
            <a:r>
              <a:rPr lang="zh-CN" altLang="en-US" sz="3200" dirty="0" smtClean="0">
                <a:solidFill>
                  <a:schemeClr val="bg1"/>
                </a:solidFill>
                <a:latin typeface="+mj-ea"/>
                <a:ea typeface="+mj-ea"/>
              </a:rPr>
              <a:t>个人</a:t>
            </a:r>
            <a:r>
              <a:rPr lang="zh-CN" altLang="en-US" sz="3200" dirty="0">
                <a:solidFill>
                  <a:schemeClr val="bg1"/>
                </a:solidFill>
                <a:latin typeface="+mj-ea"/>
                <a:ea typeface="+mj-ea"/>
              </a:rPr>
              <a:t>外表</a:t>
            </a:r>
            <a:endParaRPr lang="en-US" altLang="zh-CN" sz="3200" dirty="0">
              <a:solidFill>
                <a:schemeClr val="bg1"/>
              </a:solidFill>
              <a:latin typeface="+mj-ea"/>
              <a:ea typeface="+mj-ea"/>
            </a:endParaRPr>
          </a:p>
          <a:p>
            <a:pPr algn="ctr"/>
            <a:endParaRPr lang="en-US" altLang="zh-CN" sz="3200" dirty="0" smtClean="0">
              <a:solidFill>
                <a:schemeClr val="bg1"/>
              </a:solidFill>
              <a:latin typeface="+mj-ea"/>
              <a:ea typeface="+mj-ea"/>
            </a:endParaRPr>
          </a:p>
          <a:p>
            <a:pPr algn="ctr"/>
            <a:r>
              <a:rPr lang="zh-CN" altLang="en-US" sz="3200" dirty="0" smtClean="0">
                <a:solidFill>
                  <a:schemeClr val="bg1"/>
                </a:solidFill>
                <a:latin typeface="+mj-ea"/>
                <a:ea typeface="+mj-ea"/>
              </a:rPr>
              <a:t>身体</a:t>
            </a:r>
            <a:r>
              <a:rPr lang="zh-CN" altLang="en-US" sz="3200" dirty="0">
                <a:solidFill>
                  <a:schemeClr val="bg1"/>
                </a:solidFill>
                <a:latin typeface="+mj-ea"/>
                <a:ea typeface="+mj-ea"/>
              </a:rPr>
              <a:t>动作</a:t>
            </a:r>
            <a:endParaRPr lang="en-US" altLang="zh-CN" sz="3200" dirty="0">
              <a:solidFill>
                <a:schemeClr val="bg1"/>
              </a:solidFill>
              <a:latin typeface="+mj-ea"/>
              <a:ea typeface="+mj-ea"/>
            </a:endParaRPr>
          </a:p>
          <a:p>
            <a:pPr algn="ctr"/>
            <a:endParaRPr lang="en-US" altLang="zh-CN" sz="3200" dirty="0" smtClean="0">
              <a:solidFill>
                <a:schemeClr val="bg1"/>
              </a:solidFill>
              <a:latin typeface="+mj-ea"/>
              <a:ea typeface="+mj-ea"/>
            </a:endParaRPr>
          </a:p>
          <a:p>
            <a:pPr algn="ctr"/>
            <a:r>
              <a:rPr lang="zh-CN" altLang="en-US" sz="3200" dirty="0" smtClean="0">
                <a:solidFill>
                  <a:schemeClr val="bg1"/>
                </a:solidFill>
                <a:latin typeface="+mj-ea"/>
                <a:ea typeface="+mj-ea"/>
              </a:rPr>
              <a:t>手势</a:t>
            </a:r>
            <a:endParaRPr lang="zh-CN" altLang="en-US" sz="3200" dirty="0">
              <a:solidFill>
                <a:schemeClr val="bg1"/>
              </a:solidFill>
              <a:latin typeface="+mj-ea"/>
              <a:ea typeface="+mj-ea"/>
            </a:endParaRPr>
          </a:p>
        </p:txBody>
      </p:sp>
    </p:spTree>
    <p:extLst>
      <p:ext uri="{BB962C8B-B14F-4D97-AF65-F5344CB8AC3E}">
        <p14:creationId xmlns:p14="http://schemas.microsoft.com/office/powerpoint/2010/main" val="193396763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生涯活动</a:t>
            </a:r>
            <a:endParaRPr lang="zh-CN" altLang="en-US" dirty="0"/>
          </a:p>
        </p:txBody>
      </p:sp>
      <p:sp>
        <p:nvSpPr>
          <p:cNvPr id="3" name="内容占位符 2"/>
          <p:cNvSpPr>
            <a:spLocks noGrp="1"/>
          </p:cNvSpPr>
          <p:nvPr>
            <p:ph sz="quarter" idx="14"/>
          </p:nvPr>
        </p:nvSpPr>
        <p:spPr/>
        <p:txBody>
          <a:bodyPr/>
          <a:lstStyle/>
          <a:p>
            <a:r>
              <a:rPr lang="zh-CN" altLang="en-US" dirty="0" smtClean="0"/>
              <a:t>每人轮流用</a:t>
            </a:r>
            <a:r>
              <a:rPr lang="en-US" altLang="zh-CN" dirty="0" smtClean="0"/>
              <a:t>1</a:t>
            </a:r>
            <a:r>
              <a:rPr lang="zh-CN" altLang="en-US" dirty="0" smtClean="0"/>
              <a:t>分钟站起来和其他人目光接触，不说话。</a:t>
            </a:r>
            <a:endParaRPr lang="en-US" altLang="zh-CN" dirty="0" smtClean="0"/>
          </a:p>
          <a:p>
            <a:r>
              <a:rPr lang="zh-CN" altLang="en-US" dirty="0" smtClean="0"/>
              <a:t>每日轮流用一分钟介绍自己。</a:t>
            </a:r>
            <a:endParaRPr lang="en-US" altLang="zh-CN" dirty="0" smtClean="0"/>
          </a:p>
          <a:p>
            <a:endParaRPr lang="en-US" altLang="zh-CN" dirty="0"/>
          </a:p>
          <a:p>
            <a:r>
              <a:rPr lang="zh-CN" altLang="en-US" dirty="0" smtClean="0"/>
              <a:t>讨论：</a:t>
            </a:r>
            <a:endParaRPr lang="en-US" altLang="zh-CN" dirty="0" smtClean="0"/>
          </a:p>
          <a:p>
            <a:r>
              <a:rPr lang="zh-CN" altLang="en-US" dirty="0" smtClean="0"/>
              <a:t>只用目光接触、不说话是什么感觉？</a:t>
            </a:r>
            <a:endParaRPr lang="en-US" altLang="zh-CN" dirty="0" smtClean="0"/>
          </a:p>
          <a:p>
            <a:r>
              <a:rPr lang="zh-CN" altLang="en-US" dirty="0" smtClean="0"/>
              <a:t>自我介绍和听别人介绍时有什么感受？做好自我介绍的关键是什么？</a:t>
            </a:r>
            <a:endParaRPr lang="zh-CN" altLang="en-US" dirty="0"/>
          </a:p>
        </p:txBody>
      </p:sp>
    </p:spTree>
    <p:extLst>
      <p:ext uri="{BB962C8B-B14F-4D97-AF65-F5344CB8AC3E}">
        <p14:creationId xmlns:p14="http://schemas.microsoft.com/office/powerpoint/2010/main" val="140604344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即兴演讲</a:t>
            </a:r>
            <a:endParaRPr lang="zh-CN" altLang="en-US" dirty="0"/>
          </a:p>
        </p:txBody>
      </p:sp>
      <p:sp>
        <p:nvSpPr>
          <p:cNvPr id="4" name="内容占位符 3"/>
          <p:cNvSpPr>
            <a:spLocks noGrp="1"/>
          </p:cNvSpPr>
          <p:nvPr>
            <p:ph sz="quarter" idx="14"/>
          </p:nvPr>
        </p:nvSpPr>
        <p:spPr>
          <a:xfrm>
            <a:off x="371062" y="1815547"/>
            <a:ext cx="8772938" cy="3816627"/>
          </a:xfrm>
        </p:spPr>
        <p:txBody>
          <a:bodyPr numCol="2">
            <a:normAutofit/>
          </a:bodyPr>
          <a:lstStyle/>
          <a:p>
            <a:r>
              <a:rPr lang="zh-CN" altLang="en-US" sz="2800" dirty="0" smtClean="0"/>
              <a:t>  </a:t>
            </a:r>
            <a:r>
              <a:rPr lang="zh-CN" altLang="en-US" sz="2800" dirty="0" smtClean="0">
                <a:solidFill>
                  <a:srgbClr val="FFFF00"/>
                </a:solidFill>
              </a:rPr>
              <a:t>即兴演讲者应具备的能力</a:t>
            </a:r>
            <a:endParaRPr lang="en-US" altLang="zh-CN" sz="2800" dirty="0" smtClean="0">
              <a:solidFill>
                <a:srgbClr val="FFFF00"/>
              </a:solidFill>
            </a:endParaRPr>
          </a:p>
          <a:p>
            <a:pPr marL="342900" indent="-342900">
              <a:buFont typeface="Arial" panose="020B0604020202020204" pitchFamily="34" charset="0"/>
              <a:buChar char="•"/>
            </a:pPr>
            <a:r>
              <a:rPr lang="zh-CN" altLang="en-US" sz="2800" dirty="0" smtClean="0"/>
              <a:t>广度和深度</a:t>
            </a:r>
            <a:endParaRPr lang="en-US" altLang="zh-CN" sz="2800" dirty="0" smtClean="0"/>
          </a:p>
          <a:p>
            <a:pPr marL="342900" indent="-342900">
              <a:buFont typeface="Arial" panose="020B0604020202020204" pitchFamily="34" charset="0"/>
              <a:buChar char="•"/>
            </a:pPr>
            <a:r>
              <a:rPr lang="zh-CN" altLang="en-US" sz="2800" dirty="0" smtClean="0"/>
              <a:t>组织综合能力</a:t>
            </a:r>
            <a:endParaRPr lang="en-US" altLang="zh-CN" sz="2800" dirty="0" smtClean="0"/>
          </a:p>
          <a:p>
            <a:pPr marL="342900" indent="-342900">
              <a:buFont typeface="Arial" panose="020B0604020202020204" pitchFamily="34" charset="0"/>
              <a:buChar char="•"/>
            </a:pPr>
            <a:r>
              <a:rPr lang="zh-CN" altLang="en-US" sz="2800" dirty="0" smtClean="0"/>
              <a:t>现场表达技巧</a:t>
            </a:r>
            <a:endParaRPr lang="en-US" altLang="zh-CN" sz="2800" dirty="0" smtClean="0"/>
          </a:p>
          <a:p>
            <a:pPr marL="342900" indent="-342900">
              <a:buFont typeface="Arial" panose="020B0604020202020204" pitchFamily="34" charset="0"/>
              <a:buChar char="•"/>
            </a:pPr>
            <a:r>
              <a:rPr lang="zh-CN" altLang="en-US" sz="2800" dirty="0" smtClean="0"/>
              <a:t>应变能力</a:t>
            </a:r>
            <a:endParaRPr lang="en-US" altLang="zh-CN" sz="2800" dirty="0" smtClean="0"/>
          </a:p>
          <a:p>
            <a:endParaRPr lang="en-US" altLang="zh-CN" sz="2800" dirty="0"/>
          </a:p>
          <a:p>
            <a:endParaRPr lang="en-US" altLang="zh-CN" sz="2800" dirty="0"/>
          </a:p>
        </p:txBody>
      </p:sp>
    </p:spTree>
    <p:extLst>
      <p:ext uri="{BB962C8B-B14F-4D97-AF65-F5344CB8AC3E}">
        <p14:creationId xmlns:p14="http://schemas.microsoft.com/office/powerpoint/2010/main" val="2893711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思考题</a:t>
            </a:r>
            <a:r>
              <a:rPr lang="en-US" altLang="zh-CN" dirty="0"/>
              <a:t>&amp;</a:t>
            </a:r>
            <a:r>
              <a:rPr lang="en-US" altLang="zh-CN" dirty="0" smtClean="0"/>
              <a:t/>
            </a:r>
            <a:br>
              <a:rPr lang="en-US" altLang="zh-CN" dirty="0" smtClean="0"/>
            </a:br>
            <a:r>
              <a:rPr lang="zh-CN" altLang="en-US" dirty="0" smtClean="0"/>
              <a:t>书影推荐</a:t>
            </a:r>
            <a:endParaRPr lang="zh-CN" altLang="en-US" dirty="0"/>
          </a:p>
        </p:txBody>
      </p:sp>
      <p:sp>
        <p:nvSpPr>
          <p:cNvPr id="3" name="文本占位符 2"/>
          <p:cNvSpPr>
            <a:spLocks noGrp="1"/>
          </p:cNvSpPr>
          <p:nvPr>
            <p:ph type="body" sz="quarter" idx="13"/>
          </p:nvPr>
        </p:nvSpPr>
        <p:spPr/>
        <p:txBody>
          <a:bodyPr>
            <a:normAutofit/>
          </a:bodyPr>
          <a:lstStyle/>
          <a:p>
            <a:r>
              <a:rPr lang="zh-CN" altLang="en-US" dirty="0" smtClean="0"/>
              <a:t>你</a:t>
            </a:r>
            <a:r>
              <a:rPr lang="zh-CN" altLang="en-US" dirty="0"/>
              <a:t>对自己的职业梦想有什么认识</a:t>
            </a:r>
            <a:r>
              <a:rPr lang="zh-CN" altLang="en-US" dirty="0" smtClean="0"/>
              <a:t>？还有</a:t>
            </a:r>
            <a:r>
              <a:rPr lang="zh-CN" altLang="en-US" dirty="0"/>
              <a:t>哪些不清楚的？</a:t>
            </a:r>
            <a:endParaRPr lang="en-US" altLang="zh-CN" dirty="0"/>
          </a:p>
          <a:p>
            <a:r>
              <a:rPr lang="zh-CN" altLang="en-US" dirty="0" smtClean="0"/>
              <a:t>根据</a:t>
            </a:r>
            <a:r>
              <a:rPr lang="zh-CN" altLang="en-US" dirty="0"/>
              <a:t>职业规划步骤</a:t>
            </a:r>
            <a:r>
              <a:rPr lang="zh-CN" altLang="en-US" dirty="0" smtClean="0"/>
              <a:t>，你</a:t>
            </a:r>
            <a:r>
              <a:rPr lang="zh-CN" altLang="en-US" dirty="0"/>
              <a:t>现在的规划有哪些欠缺</a:t>
            </a:r>
            <a:r>
              <a:rPr lang="zh-CN" altLang="en-US" dirty="0" smtClean="0"/>
              <a:t>？如何</a:t>
            </a:r>
            <a:r>
              <a:rPr lang="zh-CN" altLang="en-US" dirty="0"/>
              <a:t>弥补</a:t>
            </a:r>
            <a:r>
              <a:rPr lang="zh-CN" altLang="en-US" dirty="0" smtClean="0"/>
              <a:t>？</a:t>
            </a:r>
            <a:endParaRPr lang="en-US" altLang="zh-CN" dirty="0" smtClean="0"/>
          </a:p>
          <a:p>
            <a:endParaRPr lang="en-US" altLang="zh-CN" dirty="0" smtClean="0"/>
          </a:p>
          <a:p>
            <a:endParaRPr lang="en-US" altLang="zh-CN" dirty="0"/>
          </a:p>
        </p:txBody>
      </p:sp>
      <p:sp>
        <p:nvSpPr>
          <p:cNvPr id="12" name="文本占位符 11"/>
          <p:cNvSpPr>
            <a:spLocks noGrp="1"/>
          </p:cNvSpPr>
          <p:nvPr>
            <p:ph type="body" sz="quarter" idx="14"/>
          </p:nvPr>
        </p:nvSpPr>
        <p:spPr/>
        <p:txBody>
          <a:bodyPr/>
          <a:lstStyle/>
          <a:p>
            <a:r>
              <a:rPr lang="en-US" altLang="zh-CN" dirty="0" smtClean="0"/>
              <a:t>1</a:t>
            </a:r>
            <a:endParaRPr lang="zh-CN" altLang="en-US" dirty="0"/>
          </a:p>
        </p:txBody>
      </p:sp>
      <p:sp>
        <p:nvSpPr>
          <p:cNvPr id="13" name="文本占位符 12"/>
          <p:cNvSpPr>
            <a:spLocks noGrp="1"/>
          </p:cNvSpPr>
          <p:nvPr>
            <p:ph type="body" sz="quarter" idx="15"/>
          </p:nvPr>
        </p:nvSpPr>
        <p:spPr/>
        <p:txBody>
          <a:bodyPr/>
          <a:lstStyle/>
          <a:p>
            <a:r>
              <a:rPr lang="en-US" altLang="zh-CN" dirty="0" smtClean="0"/>
              <a:t>2</a:t>
            </a:r>
            <a:endParaRPr lang="zh-CN" altLang="en-US" dirty="0"/>
          </a:p>
        </p:txBody>
      </p:sp>
      <p:sp>
        <p:nvSpPr>
          <p:cNvPr id="15" name="文本占位符 14"/>
          <p:cNvSpPr>
            <a:spLocks noGrp="1"/>
          </p:cNvSpPr>
          <p:nvPr>
            <p:ph type="body" sz="quarter" idx="17"/>
          </p:nvPr>
        </p:nvSpPr>
        <p:spPr/>
        <p:txBody>
          <a:bodyPr>
            <a:normAutofit/>
          </a:bodyPr>
          <a:lstStyle/>
          <a:p>
            <a:r>
              <a:rPr lang="en-US" altLang="zh-CN" dirty="0"/>
              <a:t>《</a:t>
            </a:r>
            <a:r>
              <a:rPr lang="zh-CN" altLang="en-US" dirty="0"/>
              <a:t>你的降落伞是什么颜色？（学生版）</a:t>
            </a:r>
            <a:r>
              <a:rPr lang="en-US" altLang="zh-CN" dirty="0"/>
              <a:t>》</a:t>
            </a:r>
          </a:p>
          <a:p>
            <a:r>
              <a:rPr lang="zh-CN" altLang="en-US" dirty="0"/>
              <a:t>（卡罗尔</a:t>
            </a:r>
            <a:r>
              <a:rPr lang="en-US" altLang="zh-CN" dirty="0"/>
              <a:t>·</a:t>
            </a:r>
            <a:r>
              <a:rPr lang="zh-CN" altLang="en-US" dirty="0" smtClean="0"/>
              <a:t>克里斯丁 等 </a:t>
            </a:r>
            <a:r>
              <a:rPr lang="zh-CN" altLang="en-US" dirty="0"/>
              <a:t>著）</a:t>
            </a:r>
            <a:endParaRPr lang="en-US" altLang="zh-CN" dirty="0"/>
          </a:p>
          <a:p>
            <a:r>
              <a:rPr lang="en-US" altLang="zh-CN" dirty="0"/>
              <a:t>《</a:t>
            </a:r>
            <a:r>
              <a:rPr lang="zh-CN" altLang="en-US" dirty="0"/>
              <a:t>三傻大战好莱坞</a:t>
            </a:r>
            <a:r>
              <a:rPr lang="en-US" altLang="zh-CN" dirty="0"/>
              <a:t>》</a:t>
            </a:r>
            <a:endParaRPr lang="zh-CN" altLang="en-US" dirty="0"/>
          </a:p>
          <a:p>
            <a:endParaRPr lang="zh-CN" altLang="en-US" dirty="0"/>
          </a:p>
        </p:txBody>
      </p:sp>
    </p:spTree>
    <p:extLst>
      <p:ext uri="{BB962C8B-B14F-4D97-AF65-F5344CB8AC3E}">
        <p14:creationId xmlns:p14="http://schemas.microsoft.com/office/powerpoint/2010/main" val="299424207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即兴演讲</a:t>
            </a:r>
            <a:endParaRPr lang="zh-CN" altLang="en-US" dirty="0"/>
          </a:p>
        </p:txBody>
      </p:sp>
      <p:sp>
        <p:nvSpPr>
          <p:cNvPr id="3" name="内容占位符 2"/>
          <p:cNvSpPr>
            <a:spLocks noGrp="1"/>
          </p:cNvSpPr>
          <p:nvPr>
            <p:ph sz="quarter" idx="14"/>
          </p:nvPr>
        </p:nvSpPr>
        <p:spPr>
          <a:xfrm>
            <a:off x="1259339" y="1325012"/>
            <a:ext cx="3776487" cy="4983024"/>
          </a:xfrm>
        </p:spPr>
        <p:txBody>
          <a:bodyPr>
            <a:normAutofit/>
          </a:bodyPr>
          <a:lstStyle/>
          <a:p>
            <a:r>
              <a:rPr lang="zh-CN" altLang="en-US" sz="2800" dirty="0">
                <a:solidFill>
                  <a:srgbClr val="FFFF00"/>
                </a:solidFill>
              </a:rPr>
              <a:t>即兴演讲的技巧</a:t>
            </a:r>
            <a:endParaRPr lang="en-US" altLang="zh-CN" sz="2800" dirty="0">
              <a:solidFill>
                <a:srgbClr val="FFFF00"/>
              </a:solidFill>
            </a:endParaRPr>
          </a:p>
          <a:p>
            <a:pPr marL="342900" indent="-342900">
              <a:buFont typeface="Arial" panose="020B0604020202020204" pitchFamily="34" charset="0"/>
              <a:buChar char="•"/>
            </a:pPr>
            <a:r>
              <a:rPr lang="zh-CN" altLang="en-US" sz="2800" dirty="0"/>
              <a:t>选准话题</a:t>
            </a:r>
            <a:endParaRPr lang="en-US" altLang="zh-CN" sz="2800" dirty="0"/>
          </a:p>
          <a:p>
            <a:pPr marL="342900" indent="-342900">
              <a:buFont typeface="Arial" panose="020B0604020202020204" pitchFamily="34" charset="0"/>
              <a:buChar char="•"/>
            </a:pPr>
            <a:r>
              <a:rPr lang="zh-CN" altLang="en-US" sz="2800" dirty="0"/>
              <a:t>组合材料</a:t>
            </a:r>
            <a:endParaRPr lang="en-US" altLang="zh-CN" sz="2800" dirty="0"/>
          </a:p>
          <a:p>
            <a:pPr marL="342900" indent="-342900">
              <a:buFont typeface="Arial" panose="020B0604020202020204" pitchFamily="34" charset="0"/>
              <a:buChar char="•"/>
            </a:pPr>
            <a:r>
              <a:rPr lang="zh-CN" altLang="en-US" sz="2800" dirty="0"/>
              <a:t>以情夺人</a:t>
            </a:r>
            <a:endParaRPr lang="en-US" altLang="zh-CN" sz="2800" dirty="0"/>
          </a:p>
          <a:p>
            <a:pPr marL="342900" indent="-342900">
              <a:buFont typeface="Arial" panose="020B0604020202020204" pitchFamily="34" charset="0"/>
              <a:buChar char="•"/>
            </a:pPr>
            <a:r>
              <a:rPr lang="zh-CN" altLang="en-US" sz="2800" dirty="0"/>
              <a:t>生动活泼</a:t>
            </a:r>
            <a:endParaRPr lang="en-US" altLang="zh-CN" sz="2800" dirty="0"/>
          </a:p>
          <a:p>
            <a:pPr marL="342900" indent="-342900">
              <a:buFont typeface="Arial" panose="020B0604020202020204" pitchFamily="34" charset="0"/>
              <a:buChar char="•"/>
            </a:pPr>
            <a:r>
              <a:rPr lang="zh-CN" altLang="en-US" sz="2800" dirty="0"/>
              <a:t>短小精悍</a:t>
            </a:r>
            <a:endParaRPr lang="en-US" altLang="zh-CN" sz="2800" dirty="0"/>
          </a:p>
          <a:p>
            <a:pPr marL="342900" indent="-342900">
              <a:buFont typeface="Arial" panose="020B0604020202020204" pitchFamily="34" charset="0"/>
              <a:buChar char="•"/>
            </a:pPr>
            <a:r>
              <a:rPr lang="zh-CN" altLang="en-US" sz="2800" dirty="0"/>
              <a:t>逆向思维</a:t>
            </a:r>
          </a:p>
          <a:p>
            <a:endParaRPr lang="zh-CN" altLang="en-US" sz="2800" dirty="0"/>
          </a:p>
        </p:txBody>
      </p:sp>
    </p:spTree>
    <p:extLst>
      <p:ext uri="{BB962C8B-B14F-4D97-AF65-F5344CB8AC3E}">
        <p14:creationId xmlns:p14="http://schemas.microsoft.com/office/powerpoint/2010/main" val="357544488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即兴演讲</a:t>
            </a:r>
            <a:endParaRPr lang="zh-CN" altLang="en-US" dirty="0"/>
          </a:p>
        </p:txBody>
      </p:sp>
      <p:sp>
        <p:nvSpPr>
          <p:cNvPr id="4" name="矩形 3"/>
          <p:cNvSpPr/>
          <p:nvPr/>
        </p:nvSpPr>
        <p:spPr>
          <a:xfrm>
            <a:off x="1252330" y="2290479"/>
            <a:ext cx="3306418" cy="2246769"/>
          </a:xfrm>
          <a:prstGeom prst="rect">
            <a:avLst/>
          </a:prstGeom>
        </p:spPr>
        <p:txBody>
          <a:bodyPr wrap="square">
            <a:spAutoFit/>
          </a:bodyPr>
          <a:lstStyle/>
          <a:p>
            <a:r>
              <a:rPr lang="zh-CN" altLang="en-US" sz="2800" dirty="0">
                <a:solidFill>
                  <a:srgbClr val="FFFF00"/>
                </a:solidFill>
                <a:latin typeface="+mj-ea"/>
                <a:ea typeface="+mj-ea"/>
              </a:rPr>
              <a:t>材料的快速</a:t>
            </a:r>
            <a:r>
              <a:rPr lang="zh-CN" altLang="en-US" sz="2800" dirty="0" smtClean="0">
                <a:solidFill>
                  <a:srgbClr val="FFFF00"/>
                </a:solidFill>
                <a:latin typeface="+mj-ea"/>
                <a:ea typeface="+mj-ea"/>
              </a:rPr>
              <a:t>组合</a:t>
            </a:r>
            <a:endParaRPr lang="en-US" altLang="zh-CN" sz="2800" dirty="0" smtClean="0">
              <a:solidFill>
                <a:srgbClr val="FFFF00"/>
              </a:solidFill>
              <a:latin typeface="+mj-ea"/>
              <a:ea typeface="+mj-ea"/>
            </a:endParaRPr>
          </a:p>
          <a:p>
            <a:endParaRPr lang="en-US" altLang="zh-CN" sz="2800" dirty="0">
              <a:solidFill>
                <a:schemeClr val="bg1"/>
              </a:solidFill>
              <a:latin typeface="+mj-ea"/>
              <a:ea typeface="+mj-ea"/>
            </a:endParaRPr>
          </a:p>
          <a:p>
            <a:pPr marL="342900" indent="-342900">
              <a:buFont typeface="Arial" panose="020B0604020202020204" pitchFamily="34" charset="0"/>
              <a:buChar char="•"/>
            </a:pPr>
            <a:r>
              <a:rPr lang="zh-CN" altLang="en-US" sz="2800" dirty="0">
                <a:solidFill>
                  <a:schemeClr val="bg1"/>
                </a:solidFill>
                <a:latin typeface="+mj-ea"/>
                <a:ea typeface="+mj-ea"/>
              </a:rPr>
              <a:t>并列式</a:t>
            </a:r>
            <a:endParaRPr lang="en-US" altLang="zh-CN" sz="2800" dirty="0">
              <a:solidFill>
                <a:schemeClr val="bg1"/>
              </a:solidFill>
              <a:latin typeface="+mj-ea"/>
              <a:ea typeface="+mj-ea"/>
            </a:endParaRPr>
          </a:p>
          <a:p>
            <a:pPr marL="342900" indent="-342900">
              <a:buFont typeface="Arial" panose="020B0604020202020204" pitchFamily="34" charset="0"/>
              <a:buChar char="•"/>
            </a:pPr>
            <a:r>
              <a:rPr lang="zh-CN" altLang="en-US" sz="2800" dirty="0">
                <a:solidFill>
                  <a:schemeClr val="bg1"/>
                </a:solidFill>
                <a:latin typeface="+mj-ea"/>
                <a:ea typeface="+mj-ea"/>
              </a:rPr>
              <a:t>正反式</a:t>
            </a:r>
            <a:endParaRPr lang="en-US" altLang="zh-CN" sz="2800" dirty="0">
              <a:solidFill>
                <a:schemeClr val="bg1"/>
              </a:solidFill>
              <a:latin typeface="+mj-ea"/>
              <a:ea typeface="+mj-ea"/>
            </a:endParaRPr>
          </a:p>
          <a:p>
            <a:pPr marL="342900" indent="-342900">
              <a:buFont typeface="Arial" panose="020B0604020202020204" pitchFamily="34" charset="0"/>
              <a:buChar char="•"/>
            </a:pPr>
            <a:r>
              <a:rPr lang="zh-CN" altLang="en-US" sz="2800" dirty="0">
                <a:solidFill>
                  <a:schemeClr val="bg1"/>
                </a:solidFill>
                <a:latin typeface="+mj-ea"/>
                <a:ea typeface="+mj-ea"/>
              </a:rPr>
              <a:t>递进式</a:t>
            </a:r>
            <a:endParaRPr lang="en-US" altLang="zh-CN" sz="2800" dirty="0">
              <a:solidFill>
                <a:schemeClr val="bg1"/>
              </a:solidFill>
              <a:latin typeface="+mj-ea"/>
              <a:ea typeface="+mj-ea"/>
            </a:endParaRPr>
          </a:p>
        </p:txBody>
      </p:sp>
    </p:spTree>
    <p:extLst>
      <p:ext uri="{BB962C8B-B14F-4D97-AF65-F5344CB8AC3E}">
        <p14:creationId xmlns:p14="http://schemas.microsoft.com/office/powerpoint/2010/main" val="234859948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思考题</a:t>
            </a:r>
            <a:r>
              <a:rPr lang="en-US" altLang="zh-CN" dirty="0"/>
              <a:t>&amp;</a:t>
            </a:r>
            <a:br>
              <a:rPr lang="en-US" altLang="zh-CN" dirty="0"/>
            </a:br>
            <a:r>
              <a:rPr lang="zh-CN" altLang="en-US" dirty="0"/>
              <a:t>书影推荐</a:t>
            </a:r>
          </a:p>
        </p:txBody>
      </p:sp>
      <p:sp>
        <p:nvSpPr>
          <p:cNvPr id="3" name="文本占位符 2"/>
          <p:cNvSpPr>
            <a:spLocks noGrp="1"/>
          </p:cNvSpPr>
          <p:nvPr>
            <p:ph type="body" sz="quarter" idx="13"/>
          </p:nvPr>
        </p:nvSpPr>
        <p:spPr/>
        <p:txBody>
          <a:bodyPr/>
          <a:lstStyle/>
          <a:p>
            <a:r>
              <a:rPr lang="zh-CN" altLang="en-US" dirty="0" smtClean="0"/>
              <a:t>找一篇你认为优秀的演讲稿，按照本科所学到的技巧分析该演讲稿。</a:t>
            </a:r>
            <a:endParaRPr lang="en-US" altLang="zh-CN" dirty="0" smtClean="0"/>
          </a:p>
          <a:p>
            <a:r>
              <a:rPr lang="zh-CN" altLang="en-US" dirty="0" smtClean="0"/>
              <a:t>欣赏演讲片段，并指出其中所使用的言语技巧和非言语技巧。</a:t>
            </a:r>
            <a:endParaRPr lang="zh-CN" altLang="en-US" dirty="0"/>
          </a:p>
        </p:txBody>
      </p:sp>
      <p:sp>
        <p:nvSpPr>
          <p:cNvPr id="4" name="文本占位符 3"/>
          <p:cNvSpPr>
            <a:spLocks noGrp="1"/>
          </p:cNvSpPr>
          <p:nvPr>
            <p:ph type="body" sz="quarter" idx="14"/>
          </p:nvPr>
        </p:nvSpPr>
        <p:spPr/>
        <p:txBody>
          <a:bodyPr/>
          <a:lstStyle/>
          <a:p>
            <a:r>
              <a:rPr lang="en-US" altLang="zh-CN" dirty="0" smtClean="0"/>
              <a:t>1</a:t>
            </a:r>
            <a:endParaRPr lang="zh-CN" altLang="en-US" dirty="0"/>
          </a:p>
        </p:txBody>
      </p:sp>
      <p:sp>
        <p:nvSpPr>
          <p:cNvPr id="5" name="文本占位符 4"/>
          <p:cNvSpPr>
            <a:spLocks noGrp="1"/>
          </p:cNvSpPr>
          <p:nvPr>
            <p:ph type="body" sz="quarter" idx="15"/>
          </p:nvPr>
        </p:nvSpPr>
        <p:spPr/>
        <p:txBody>
          <a:bodyPr/>
          <a:lstStyle/>
          <a:p>
            <a:r>
              <a:rPr lang="en-US" altLang="zh-CN" dirty="0" smtClean="0"/>
              <a:t>2</a:t>
            </a:r>
            <a:endParaRPr lang="zh-CN" altLang="en-US" dirty="0"/>
          </a:p>
        </p:txBody>
      </p:sp>
      <p:sp>
        <p:nvSpPr>
          <p:cNvPr id="6" name="文本占位符 5"/>
          <p:cNvSpPr>
            <a:spLocks noGrp="1"/>
          </p:cNvSpPr>
          <p:nvPr>
            <p:ph type="body" sz="quarter" idx="17"/>
          </p:nvPr>
        </p:nvSpPr>
        <p:spPr/>
        <p:txBody>
          <a:bodyPr/>
          <a:lstStyle/>
          <a:p>
            <a:r>
              <a:rPr lang="en-US" altLang="zh-CN" dirty="0" smtClean="0"/>
              <a:t>《</a:t>
            </a:r>
            <a:r>
              <a:rPr lang="zh-CN" altLang="en-US" dirty="0" smtClean="0"/>
              <a:t>乔布斯的魔力演讲</a:t>
            </a:r>
            <a:r>
              <a:rPr lang="en-US" altLang="zh-CN" dirty="0" smtClean="0"/>
              <a:t>》</a:t>
            </a:r>
          </a:p>
          <a:p>
            <a:r>
              <a:rPr lang="zh-CN" altLang="en-US" dirty="0" smtClean="0"/>
              <a:t>（卡迈恩</a:t>
            </a:r>
            <a:r>
              <a:rPr lang="en-US" altLang="zh-CN" dirty="0" smtClean="0"/>
              <a:t>·</a:t>
            </a:r>
            <a:r>
              <a:rPr lang="zh-CN" altLang="en-US" dirty="0" smtClean="0"/>
              <a:t>加洛 著）</a:t>
            </a:r>
            <a:endParaRPr lang="en-US" altLang="zh-CN" dirty="0" smtClean="0"/>
          </a:p>
          <a:p>
            <a:r>
              <a:rPr lang="en-US" altLang="zh-CN" dirty="0" smtClean="0"/>
              <a:t>《</a:t>
            </a:r>
            <a:r>
              <a:rPr lang="zh-CN" altLang="en-US" dirty="0" smtClean="0"/>
              <a:t>激辩风云</a:t>
            </a:r>
            <a:r>
              <a:rPr lang="en-US" altLang="zh-CN" dirty="0" smtClean="0"/>
              <a:t>》</a:t>
            </a:r>
            <a:endParaRPr lang="zh-CN" altLang="en-US" dirty="0"/>
          </a:p>
        </p:txBody>
      </p:sp>
    </p:spTree>
    <p:extLst>
      <p:ext uri="{BB962C8B-B14F-4D97-AF65-F5344CB8AC3E}">
        <p14:creationId xmlns:p14="http://schemas.microsoft.com/office/powerpoint/2010/main" val="422378731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t>求职准备</a:t>
            </a:r>
            <a:endParaRPr lang="zh-CN" altLang="en-US" dirty="0"/>
          </a:p>
        </p:txBody>
      </p:sp>
      <p:sp>
        <p:nvSpPr>
          <p:cNvPr id="3" name="竖排文字占位符 2"/>
          <p:cNvSpPr>
            <a:spLocks noGrp="1"/>
          </p:cNvSpPr>
          <p:nvPr>
            <p:ph type="body" orient="vert" sz="quarter" idx="14"/>
          </p:nvPr>
        </p:nvSpPr>
        <p:spPr/>
        <p:txBody>
          <a:bodyPr/>
          <a:lstStyle/>
          <a:p>
            <a:r>
              <a:rPr lang="zh-CN" altLang="en-US" dirty="0"/>
              <a:t>大学生职业生涯</a:t>
            </a:r>
            <a:r>
              <a:rPr lang="zh-CN" altLang="en-US" dirty="0" smtClean="0"/>
              <a:t>规划</a:t>
            </a:r>
            <a:endParaRPr lang="zh-CN" altLang="en-US" dirty="0"/>
          </a:p>
        </p:txBody>
      </p:sp>
      <p:sp>
        <p:nvSpPr>
          <p:cNvPr id="4" name="文本占位符 3"/>
          <p:cNvSpPr>
            <a:spLocks noGrp="1"/>
          </p:cNvSpPr>
          <p:nvPr>
            <p:ph type="body" sz="quarter" idx="15"/>
          </p:nvPr>
        </p:nvSpPr>
        <p:spPr>
          <a:xfrm>
            <a:off x="1704436" y="2894022"/>
            <a:ext cx="1874838" cy="2209131"/>
          </a:xfrm>
        </p:spPr>
        <p:txBody>
          <a:bodyPr/>
          <a:lstStyle/>
          <a:p>
            <a:r>
              <a:rPr lang="en-US" altLang="zh-CN" dirty="0" smtClean="0"/>
              <a:t>11</a:t>
            </a:r>
            <a:endParaRPr lang="zh-CN" altLang="en-US" dirty="0"/>
          </a:p>
        </p:txBody>
      </p:sp>
    </p:spTree>
    <p:extLst>
      <p:ext uri="{BB962C8B-B14F-4D97-AF65-F5344CB8AC3E}">
        <p14:creationId xmlns:p14="http://schemas.microsoft.com/office/powerpoint/2010/main" val="152296891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求职策略</a:t>
            </a:r>
            <a:endParaRPr lang="zh-CN" altLang="en-US" dirty="0"/>
          </a:p>
        </p:txBody>
      </p:sp>
      <p:graphicFrame>
        <p:nvGraphicFramePr>
          <p:cNvPr id="4" name="内容占位符 3"/>
          <p:cNvGraphicFramePr>
            <a:graphicFrameLocks noGrp="1"/>
          </p:cNvGraphicFramePr>
          <p:nvPr>
            <p:ph sz="quarter" idx="14"/>
            <p:extLst>
              <p:ext uri="{D42A27DB-BD31-4B8C-83A1-F6EECF244321}">
                <p14:modId xmlns:p14="http://schemas.microsoft.com/office/powerpoint/2010/main" val="3353902830"/>
              </p:ext>
            </p:extLst>
          </p:nvPr>
        </p:nvGraphicFramePr>
        <p:xfrm>
          <a:off x="3476625" y="423863"/>
          <a:ext cx="5132388" cy="601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817667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bwMode="auto">
          <a:xfrm>
            <a:off x="821635" y="622852"/>
            <a:ext cx="1934817" cy="6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3600" dirty="0" smtClean="0">
                <a:solidFill>
                  <a:schemeClr val="bg1"/>
                </a:solidFill>
                <a:latin typeface="方正正纤黑简体" panose="02000000000000000000" pitchFamily="2" charset="-122"/>
                <a:ea typeface="方正正纤黑简体" panose="02000000000000000000" pitchFamily="2" charset="-122"/>
              </a:rPr>
              <a:t>求职匹配</a:t>
            </a:r>
            <a:endParaRPr lang="zh-CN" altLang="en-US" sz="3600" dirty="0">
              <a:solidFill>
                <a:schemeClr val="bg1"/>
              </a:solidFill>
              <a:latin typeface="方正正纤黑简体" panose="02000000000000000000" pitchFamily="2" charset="-122"/>
              <a:ea typeface="方正正纤黑简体" panose="02000000000000000000" pitchFamily="2" charset="-122"/>
            </a:endParaRPr>
          </a:p>
        </p:txBody>
      </p:sp>
      <p:cxnSp>
        <p:nvCxnSpPr>
          <p:cNvPr id="6" name="直接连接符 5"/>
          <p:cNvCxnSpPr/>
          <p:nvPr/>
        </p:nvCxnSpPr>
        <p:spPr>
          <a:xfrm>
            <a:off x="821635" y="1298712"/>
            <a:ext cx="8322365" cy="0"/>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bwMode="auto">
          <a:xfrm>
            <a:off x="1020417" y="1881810"/>
            <a:ext cx="7421217" cy="34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2400" dirty="0" smtClean="0">
                <a:solidFill>
                  <a:schemeClr val="bg1"/>
                </a:solidFill>
                <a:latin typeface="方正正纤黑简体" panose="02000000000000000000" pitchFamily="2" charset="-122"/>
                <a:ea typeface="方正正纤黑简体" panose="02000000000000000000" pitchFamily="2" charset="-122"/>
              </a:rPr>
              <a:t>需要求职者来了解自己所处的世界</a:t>
            </a:r>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endParaRPr lang="en-US" altLang="zh-CN" sz="2400" dirty="0">
              <a:solidFill>
                <a:schemeClr val="bg1"/>
              </a:solidFill>
              <a:latin typeface="方正正纤黑简体" panose="02000000000000000000" pitchFamily="2" charset="-122"/>
              <a:ea typeface="方正正纤黑简体" panose="02000000000000000000" pitchFamily="2" charset="-122"/>
            </a:endParaRPr>
          </a:p>
          <a:p>
            <a:r>
              <a:rPr lang="zh-CN" altLang="en-US" sz="2400" dirty="0" smtClean="0">
                <a:solidFill>
                  <a:schemeClr val="bg1"/>
                </a:solidFill>
                <a:latin typeface="方正正纤黑简体" panose="02000000000000000000" pitchFamily="2" charset="-122"/>
                <a:ea typeface="方正正纤黑简体" panose="02000000000000000000" pitchFamily="2" charset="-122"/>
              </a:rPr>
              <a:t>基于自己心仪的目标位置，来了解这个位置上优秀的人具有的素质</a:t>
            </a:r>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endParaRPr lang="en-US" altLang="zh-CN" sz="2400" dirty="0">
              <a:solidFill>
                <a:schemeClr val="bg1"/>
              </a:solidFill>
              <a:latin typeface="方正正纤黑简体" panose="02000000000000000000" pitchFamily="2" charset="-122"/>
              <a:ea typeface="方正正纤黑简体" panose="02000000000000000000" pitchFamily="2" charset="-122"/>
            </a:endParaRPr>
          </a:p>
          <a:p>
            <a:r>
              <a:rPr lang="zh-CN" altLang="en-US" sz="2400" dirty="0" smtClean="0">
                <a:solidFill>
                  <a:schemeClr val="bg1"/>
                </a:solidFill>
                <a:latin typeface="方正正纤黑简体" panose="02000000000000000000" pitchFamily="2" charset="-122"/>
                <a:ea typeface="方正正纤黑简体" panose="02000000000000000000" pitchFamily="2" charset="-122"/>
              </a:rPr>
              <a:t>根据岗位素质目标，以及自己已有的经历，撰写丰富的求职</a:t>
            </a:r>
            <a:r>
              <a:rPr lang="en-US" altLang="zh-CN" sz="2400" dirty="0" smtClean="0">
                <a:solidFill>
                  <a:schemeClr val="bg1"/>
                </a:solidFill>
                <a:latin typeface="方正正纤黑简体" panose="02000000000000000000" pitchFamily="2" charset="-122"/>
                <a:ea typeface="方正正纤黑简体" panose="02000000000000000000" pitchFamily="2" charset="-122"/>
              </a:rPr>
              <a:t>STAR</a:t>
            </a:r>
            <a:r>
              <a:rPr lang="zh-CN" altLang="en-US" sz="2400" dirty="0" smtClean="0">
                <a:solidFill>
                  <a:schemeClr val="bg1"/>
                </a:solidFill>
                <a:latin typeface="方正正纤黑简体" panose="02000000000000000000" pitchFamily="2" charset="-122"/>
                <a:ea typeface="方正正纤黑简体" panose="02000000000000000000" pitchFamily="2" charset="-122"/>
              </a:rPr>
              <a:t>故事</a:t>
            </a:r>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endParaRPr lang="en-US" altLang="zh-CN" sz="2400" dirty="0">
              <a:solidFill>
                <a:schemeClr val="bg1"/>
              </a:solidFill>
              <a:latin typeface="方正正纤黑简体" panose="02000000000000000000" pitchFamily="2" charset="-122"/>
              <a:ea typeface="方正正纤黑简体" panose="02000000000000000000" pitchFamily="2" charset="-122"/>
            </a:endParaRPr>
          </a:p>
          <a:p>
            <a:r>
              <a:rPr lang="zh-CN" altLang="en-US" sz="2400" dirty="0" smtClean="0">
                <a:solidFill>
                  <a:schemeClr val="bg1"/>
                </a:solidFill>
                <a:latin typeface="方正正纤黑简体" panose="02000000000000000000" pitchFamily="2" charset="-122"/>
                <a:ea typeface="方正正纤黑简体" panose="02000000000000000000" pitchFamily="2" charset="-122"/>
              </a:rPr>
              <a:t>把自己的</a:t>
            </a:r>
            <a:r>
              <a:rPr lang="en-US" altLang="zh-CN" sz="2400" dirty="0" smtClean="0">
                <a:solidFill>
                  <a:schemeClr val="bg1"/>
                </a:solidFill>
                <a:latin typeface="方正正纤黑简体" panose="02000000000000000000" pitchFamily="2" charset="-122"/>
                <a:ea typeface="方正正纤黑简体" panose="02000000000000000000" pitchFamily="2" charset="-122"/>
              </a:rPr>
              <a:t>STAR</a:t>
            </a:r>
            <a:r>
              <a:rPr lang="zh-CN" altLang="en-US" sz="2400" dirty="0" smtClean="0">
                <a:solidFill>
                  <a:schemeClr val="bg1"/>
                </a:solidFill>
                <a:latin typeface="方正正纤黑简体" panose="02000000000000000000" pitchFamily="2" charset="-122"/>
                <a:ea typeface="方正正纤黑简体" panose="02000000000000000000" pitchFamily="2" charset="-122"/>
              </a:rPr>
              <a:t>故事在组织给的机会里展示出来</a:t>
            </a:r>
            <a:endParaRPr lang="zh-CN" altLang="en-US" sz="2400" dirty="0">
              <a:solidFill>
                <a:schemeClr val="bg1"/>
              </a:solidFill>
              <a:latin typeface="方正正纤黑简体" panose="02000000000000000000" pitchFamily="2" charset="-122"/>
              <a:ea typeface="方正正纤黑简体" panose="02000000000000000000" pitchFamily="2" charset="-122"/>
            </a:endParaRPr>
          </a:p>
        </p:txBody>
      </p:sp>
      <p:sp>
        <p:nvSpPr>
          <p:cNvPr id="8" name="椭圆 7"/>
          <p:cNvSpPr/>
          <p:nvPr/>
        </p:nvSpPr>
        <p:spPr>
          <a:xfrm>
            <a:off x="689113" y="2067339"/>
            <a:ext cx="238539" cy="2252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89113" y="2756452"/>
            <a:ext cx="238539" cy="2252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9112" y="3876261"/>
            <a:ext cx="238539" cy="2252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89111" y="4996070"/>
            <a:ext cx="238539" cy="2252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973710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求职能力评分</a:t>
            </a:r>
            <a:endParaRPr lang="zh-CN" altLang="en-US" dirty="0"/>
          </a:p>
        </p:txBody>
      </p:sp>
      <p:sp>
        <p:nvSpPr>
          <p:cNvPr id="3" name="内容占位符 2"/>
          <p:cNvSpPr>
            <a:spLocks noGrp="1"/>
          </p:cNvSpPr>
          <p:nvPr>
            <p:ph sz="quarter" idx="14"/>
          </p:nvPr>
        </p:nvSpPr>
        <p:spPr/>
        <p:txBody>
          <a:bodyPr/>
          <a:lstStyle/>
          <a:p>
            <a:endParaRPr lang="en-US" altLang="zh-CN" dirty="0" smtClean="0"/>
          </a:p>
          <a:p>
            <a:r>
              <a:rPr lang="en-US" altLang="zh-CN" dirty="0" smtClean="0"/>
              <a:t>1.</a:t>
            </a:r>
            <a:r>
              <a:rPr lang="zh-CN" altLang="en-US" dirty="0" smtClean="0"/>
              <a:t>今天，我的求职能力可以打</a:t>
            </a:r>
            <a:r>
              <a:rPr lang="en-US" altLang="zh-CN" dirty="0" smtClean="0"/>
              <a:t>___</a:t>
            </a:r>
            <a:r>
              <a:rPr lang="zh-CN" altLang="en-US" dirty="0" smtClean="0"/>
              <a:t>分，因为我做了以下事：</a:t>
            </a:r>
            <a:r>
              <a:rPr lang="en-US" altLang="zh-CN" dirty="0" smtClean="0"/>
              <a:t>________</a:t>
            </a:r>
          </a:p>
          <a:p>
            <a:r>
              <a:rPr lang="en-US" altLang="zh-CN" dirty="0" smtClean="0"/>
              <a:t>2.</a:t>
            </a:r>
            <a:r>
              <a:rPr lang="zh-CN" altLang="en-US" dirty="0" smtClean="0"/>
              <a:t>下一次面试之前，我想要</a:t>
            </a:r>
            <a:r>
              <a:rPr lang="en-US" altLang="zh-CN" dirty="0" smtClean="0"/>
              <a:t>___</a:t>
            </a:r>
            <a:r>
              <a:rPr lang="zh-CN" altLang="en-US" dirty="0" smtClean="0"/>
              <a:t>分，为了达到这个分数我要做以下事：</a:t>
            </a:r>
            <a:r>
              <a:rPr lang="en-US" altLang="zh-CN" dirty="0" smtClean="0"/>
              <a:t>________</a:t>
            </a:r>
          </a:p>
        </p:txBody>
      </p:sp>
      <p:graphicFrame>
        <p:nvGraphicFramePr>
          <p:cNvPr id="4" name="表格 3"/>
          <p:cNvGraphicFramePr>
            <a:graphicFrameLocks noGrp="1"/>
          </p:cNvGraphicFramePr>
          <p:nvPr>
            <p:extLst>
              <p:ext uri="{D42A27DB-BD31-4B8C-83A1-F6EECF244321}">
                <p14:modId xmlns:p14="http://schemas.microsoft.com/office/powerpoint/2010/main" val="2730567968"/>
              </p:ext>
            </p:extLst>
          </p:nvPr>
        </p:nvGraphicFramePr>
        <p:xfrm>
          <a:off x="3519488" y="1388241"/>
          <a:ext cx="5244100" cy="792480"/>
        </p:xfrm>
        <a:graphic>
          <a:graphicData uri="http://schemas.openxmlformats.org/drawingml/2006/table">
            <a:tbl>
              <a:tblPr>
                <a:tableStyleId>{3C2FFA5D-87B4-456A-9821-1D502468CF0F}</a:tableStyleId>
              </a:tblPr>
              <a:tblGrid>
                <a:gridCol w="524410"/>
                <a:gridCol w="524410"/>
                <a:gridCol w="524410"/>
                <a:gridCol w="524410"/>
                <a:gridCol w="524410"/>
                <a:gridCol w="524410"/>
                <a:gridCol w="524410"/>
                <a:gridCol w="524410"/>
                <a:gridCol w="524410"/>
                <a:gridCol w="524410"/>
              </a:tblGrid>
              <a:tr h="370840">
                <a:tc>
                  <a:txBody>
                    <a:bodyPr/>
                    <a:lstStyle/>
                    <a:p>
                      <a:r>
                        <a:rPr lang="zh-CN" altLang="en-US" sz="2000" b="0" dirty="0" smtClean="0">
                          <a:solidFill>
                            <a:schemeClr val="bg1"/>
                          </a:solidFill>
                          <a:latin typeface="+mj-ea"/>
                          <a:ea typeface="+mj-ea"/>
                        </a:rPr>
                        <a:t>低</a:t>
                      </a:r>
                      <a:endParaRPr lang="zh-CN" altLang="en-US" sz="2000" b="0" dirty="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zh-CN" altLang="en-US" sz="2000" b="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zh-CN" altLang="en-US" sz="2000" b="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zh-CN" altLang="en-US" sz="2000" b="0" dirty="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zh-CN" altLang="en-US" sz="2000" b="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zh-CN" altLang="en-US" sz="2000" b="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zh-CN" altLang="en-US" sz="2000" b="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zh-CN" altLang="en-US" sz="2000" b="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zh-CN" altLang="en-US" sz="2000" b="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zh-CN" altLang="en-US" sz="2000" b="0" dirty="0" smtClean="0">
                          <a:solidFill>
                            <a:schemeClr val="bg1"/>
                          </a:solidFill>
                          <a:latin typeface="+mj-ea"/>
                          <a:ea typeface="+mj-ea"/>
                        </a:rPr>
                        <a:t>高</a:t>
                      </a:r>
                      <a:endParaRPr lang="zh-CN" altLang="en-US" sz="2000" b="0" dirty="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370840">
                <a:tc>
                  <a:txBody>
                    <a:bodyPr/>
                    <a:lstStyle/>
                    <a:p>
                      <a:r>
                        <a:rPr lang="en-US" altLang="zh-CN" sz="2000" b="0" dirty="0" smtClean="0">
                          <a:solidFill>
                            <a:schemeClr val="bg1"/>
                          </a:solidFill>
                          <a:latin typeface="+mj-ea"/>
                          <a:ea typeface="+mj-ea"/>
                        </a:rPr>
                        <a:t>1</a:t>
                      </a:r>
                      <a:endParaRPr lang="zh-CN" altLang="en-US" sz="2000" b="0" dirty="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a:txBody>
                    <a:bodyPr/>
                    <a:lstStyle/>
                    <a:p>
                      <a:r>
                        <a:rPr lang="en-US" altLang="zh-CN" sz="2000" b="0" dirty="0" smtClean="0">
                          <a:solidFill>
                            <a:schemeClr val="bg1"/>
                          </a:solidFill>
                          <a:latin typeface="+mj-ea"/>
                          <a:ea typeface="+mj-ea"/>
                        </a:rPr>
                        <a:t>2</a:t>
                      </a:r>
                      <a:endParaRPr lang="zh-CN" altLang="en-US" sz="2000" b="0" dirty="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a:txBody>
                    <a:bodyPr/>
                    <a:lstStyle/>
                    <a:p>
                      <a:r>
                        <a:rPr lang="en-US" altLang="zh-CN" sz="2000" b="0" dirty="0" smtClean="0">
                          <a:solidFill>
                            <a:schemeClr val="bg1"/>
                          </a:solidFill>
                          <a:latin typeface="+mj-ea"/>
                          <a:ea typeface="+mj-ea"/>
                        </a:rPr>
                        <a:t>3</a:t>
                      </a:r>
                      <a:endParaRPr lang="zh-CN" altLang="en-US" sz="2000" b="0" dirty="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a:txBody>
                    <a:bodyPr/>
                    <a:lstStyle/>
                    <a:p>
                      <a:r>
                        <a:rPr lang="en-US" altLang="zh-CN" sz="2000" b="0" dirty="0" smtClean="0">
                          <a:solidFill>
                            <a:schemeClr val="bg1"/>
                          </a:solidFill>
                          <a:latin typeface="+mj-ea"/>
                          <a:ea typeface="+mj-ea"/>
                        </a:rPr>
                        <a:t>4</a:t>
                      </a:r>
                      <a:endParaRPr lang="zh-CN" altLang="en-US" sz="2000" b="0" dirty="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a:txBody>
                    <a:bodyPr/>
                    <a:lstStyle/>
                    <a:p>
                      <a:r>
                        <a:rPr lang="en-US" altLang="zh-CN" sz="2000" b="0" dirty="0" smtClean="0">
                          <a:solidFill>
                            <a:schemeClr val="bg1"/>
                          </a:solidFill>
                          <a:latin typeface="+mj-ea"/>
                          <a:ea typeface="+mj-ea"/>
                        </a:rPr>
                        <a:t>5</a:t>
                      </a:r>
                      <a:endParaRPr lang="zh-CN" altLang="en-US" sz="2000" b="0" dirty="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a:txBody>
                    <a:bodyPr/>
                    <a:lstStyle/>
                    <a:p>
                      <a:r>
                        <a:rPr lang="en-US" altLang="zh-CN" sz="2000" b="0" dirty="0" smtClean="0">
                          <a:solidFill>
                            <a:schemeClr val="bg1"/>
                          </a:solidFill>
                          <a:latin typeface="+mj-ea"/>
                          <a:ea typeface="+mj-ea"/>
                        </a:rPr>
                        <a:t>6</a:t>
                      </a:r>
                      <a:endParaRPr lang="zh-CN" altLang="en-US" sz="2000" b="0" dirty="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a:txBody>
                    <a:bodyPr/>
                    <a:lstStyle/>
                    <a:p>
                      <a:r>
                        <a:rPr lang="en-US" altLang="zh-CN" sz="2000" b="0" dirty="0" smtClean="0">
                          <a:solidFill>
                            <a:schemeClr val="bg1"/>
                          </a:solidFill>
                          <a:latin typeface="+mj-ea"/>
                          <a:ea typeface="+mj-ea"/>
                        </a:rPr>
                        <a:t>7</a:t>
                      </a:r>
                      <a:endParaRPr lang="zh-CN" altLang="en-US" sz="2000" b="0" dirty="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a:txBody>
                    <a:bodyPr/>
                    <a:lstStyle/>
                    <a:p>
                      <a:r>
                        <a:rPr lang="en-US" altLang="zh-CN" sz="2000" b="0" dirty="0" smtClean="0">
                          <a:solidFill>
                            <a:schemeClr val="bg1"/>
                          </a:solidFill>
                          <a:latin typeface="+mj-ea"/>
                          <a:ea typeface="+mj-ea"/>
                        </a:rPr>
                        <a:t>8</a:t>
                      </a:r>
                      <a:endParaRPr lang="zh-CN" altLang="en-US" sz="2000" b="0" dirty="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a:txBody>
                    <a:bodyPr/>
                    <a:lstStyle/>
                    <a:p>
                      <a:r>
                        <a:rPr lang="en-US" altLang="zh-CN" sz="2000" b="0" dirty="0" smtClean="0">
                          <a:solidFill>
                            <a:schemeClr val="bg1"/>
                          </a:solidFill>
                          <a:latin typeface="+mj-ea"/>
                          <a:ea typeface="+mj-ea"/>
                        </a:rPr>
                        <a:t>9</a:t>
                      </a:r>
                      <a:endParaRPr lang="zh-CN" altLang="en-US" sz="2000" b="0" dirty="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a:txBody>
                    <a:bodyPr/>
                    <a:lstStyle/>
                    <a:p>
                      <a:r>
                        <a:rPr lang="en-US" altLang="zh-CN" sz="2000" b="0" dirty="0" smtClean="0">
                          <a:solidFill>
                            <a:schemeClr val="bg1"/>
                          </a:solidFill>
                          <a:latin typeface="+mj-ea"/>
                          <a:ea typeface="+mj-ea"/>
                        </a:rPr>
                        <a:t>10</a:t>
                      </a:r>
                      <a:endParaRPr lang="zh-CN" altLang="en-US" sz="2000" b="0" dirty="0">
                        <a:solidFill>
                          <a:schemeClr val="bg1"/>
                        </a:solidFill>
                        <a:latin typeface="+mj-ea"/>
                        <a:ea typeface="+mj-ea"/>
                      </a:endParaRPr>
                    </a:p>
                  </a:txBody>
                  <a:tcPr>
                    <a:lnL w="6350" cap="flat" cmpd="sng" algn="ctr">
                      <a:noFill/>
                      <a:prstDash val="solid"/>
                      <a:miter lim="800000"/>
                    </a:lnL>
                    <a:lnR w="6350" cap="flat" cmpd="sng" algn="ctr">
                      <a:noFill/>
                      <a:prstDash val="solid"/>
                      <a:miter lim="800000"/>
                    </a:lnR>
                    <a:lnT w="12700" cap="flat" cmpd="sng" algn="ctr">
                      <a:solidFill>
                        <a:schemeClr val="bg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r>
            </a:tbl>
          </a:graphicData>
        </a:graphic>
      </p:graphicFrame>
    </p:spTree>
    <p:extLst>
      <p:ext uri="{BB962C8B-B14F-4D97-AF65-F5344CB8AC3E}">
        <p14:creationId xmlns:p14="http://schemas.microsoft.com/office/powerpoint/2010/main" val="422549689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就业信息</a:t>
            </a:r>
            <a:endParaRPr lang="zh-CN" altLang="en-US" dirty="0"/>
          </a:p>
        </p:txBody>
      </p:sp>
      <p:sp>
        <p:nvSpPr>
          <p:cNvPr id="3" name="内容占位符 2"/>
          <p:cNvSpPr>
            <a:spLocks noGrp="1"/>
          </p:cNvSpPr>
          <p:nvPr>
            <p:ph sz="quarter" idx="14"/>
          </p:nvPr>
        </p:nvSpPr>
        <p:spPr>
          <a:xfrm>
            <a:off x="489434" y="2186608"/>
            <a:ext cx="5132387" cy="3697357"/>
          </a:xfrm>
        </p:spPr>
        <p:txBody>
          <a:bodyPr>
            <a:normAutofit/>
          </a:bodyPr>
          <a:lstStyle/>
          <a:p>
            <a:pPr algn="ctr"/>
            <a:r>
              <a:rPr lang="zh-CN" altLang="en-US" sz="2800" dirty="0" smtClean="0"/>
              <a:t>就业政策</a:t>
            </a:r>
            <a:endParaRPr lang="en-US" altLang="zh-CN" sz="2800" dirty="0" smtClean="0"/>
          </a:p>
          <a:p>
            <a:pPr algn="ctr"/>
            <a:r>
              <a:rPr lang="zh-CN" altLang="en-US" sz="2800" dirty="0" smtClean="0"/>
              <a:t>法律法规</a:t>
            </a:r>
            <a:endParaRPr lang="en-US" altLang="zh-CN" sz="2800" dirty="0" smtClean="0"/>
          </a:p>
          <a:p>
            <a:pPr algn="ctr"/>
            <a:r>
              <a:rPr lang="zh-CN" altLang="en-US" sz="2800" dirty="0" smtClean="0"/>
              <a:t>社会职业变化</a:t>
            </a:r>
            <a:endParaRPr lang="en-US" altLang="zh-CN" sz="2800" dirty="0" smtClean="0"/>
          </a:p>
          <a:p>
            <a:pPr algn="ctr"/>
            <a:r>
              <a:rPr lang="zh-CN" altLang="en-US" sz="2800" dirty="0" smtClean="0"/>
              <a:t>用人单位信息</a:t>
            </a:r>
            <a:endParaRPr lang="en-US" altLang="zh-CN" sz="2800" dirty="0" smtClean="0"/>
          </a:p>
          <a:p>
            <a:pPr algn="ctr"/>
            <a:r>
              <a:rPr lang="zh-CN" altLang="en-US" sz="2800" dirty="0"/>
              <a:t>人</a:t>
            </a:r>
            <a:r>
              <a:rPr lang="zh-CN" altLang="en-US" sz="2800" dirty="0" smtClean="0"/>
              <a:t>脉关系</a:t>
            </a:r>
            <a:endParaRPr lang="en-US" altLang="zh-CN" sz="2800" dirty="0" smtClean="0"/>
          </a:p>
          <a:p>
            <a:pPr algn="ctr"/>
            <a:endParaRPr lang="en-US" altLang="zh-CN" sz="2800" dirty="0"/>
          </a:p>
          <a:p>
            <a:pPr algn="ctr"/>
            <a:endParaRPr lang="zh-CN" altLang="en-US" sz="2800" dirty="0"/>
          </a:p>
        </p:txBody>
      </p:sp>
    </p:spTree>
    <p:extLst>
      <p:ext uri="{BB962C8B-B14F-4D97-AF65-F5344CB8AC3E}">
        <p14:creationId xmlns:p14="http://schemas.microsoft.com/office/powerpoint/2010/main" val="420670224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2139"/>
            <a:ext cx="3028950" cy="1673722"/>
          </a:xfrm>
        </p:spPr>
        <p:txBody>
          <a:bodyPr/>
          <a:lstStyle/>
          <a:p>
            <a:r>
              <a:rPr lang="zh-CN" altLang="en-US" dirty="0"/>
              <a:t>求职渠道</a:t>
            </a:r>
          </a:p>
        </p:txBody>
      </p:sp>
      <p:sp>
        <p:nvSpPr>
          <p:cNvPr id="4" name="矩形 3"/>
          <p:cNvSpPr/>
          <p:nvPr/>
        </p:nvSpPr>
        <p:spPr>
          <a:xfrm>
            <a:off x="3491947" y="1874728"/>
            <a:ext cx="4572000" cy="3108543"/>
          </a:xfrm>
          <a:prstGeom prst="rect">
            <a:avLst/>
          </a:prstGeom>
        </p:spPr>
        <p:txBody>
          <a:bodyPr>
            <a:spAutoFit/>
          </a:bodyPr>
          <a:lstStyle/>
          <a:p>
            <a:pPr algn="ctr"/>
            <a:r>
              <a:rPr lang="zh-CN" altLang="en-US" sz="2800" dirty="0">
                <a:solidFill>
                  <a:schemeClr val="bg1"/>
                </a:solidFill>
                <a:latin typeface="+mj-ea"/>
                <a:ea typeface="+mj-ea"/>
              </a:rPr>
              <a:t>校园宣讲</a:t>
            </a:r>
            <a:r>
              <a:rPr lang="zh-CN" altLang="en-US" sz="2800" dirty="0" smtClean="0">
                <a:solidFill>
                  <a:schemeClr val="bg1"/>
                </a:solidFill>
                <a:latin typeface="+mj-ea"/>
                <a:ea typeface="+mj-ea"/>
              </a:rPr>
              <a:t>会</a:t>
            </a:r>
            <a:endParaRPr lang="en-US" altLang="zh-CN" sz="2800" dirty="0" smtClean="0">
              <a:solidFill>
                <a:schemeClr val="bg1"/>
              </a:solidFill>
              <a:latin typeface="+mj-ea"/>
              <a:ea typeface="+mj-ea"/>
            </a:endParaRPr>
          </a:p>
          <a:p>
            <a:pPr algn="ctr"/>
            <a:endParaRPr lang="en-US" altLang="zh-CN" sz="2800" dirty="0">
              <a:solidFill>
                <a:schemeClr val="bg1"/>
              </a:solidFill>
              <a:latin typeface="+mj-ea"/>
              <a:ea typeface="+mj-ea"/>
            </a:endParaRPr>
          </a:p>
          <a:p>
            <a:pPr algn="ctr"/>
            <a:r>
              <a:rPr lang="zh-CN" altLang="en-US" sz="2800" dirty="0">
                <a:solidFill>
                  <a:schemeClr val="bg1"/>
                </a:solidFill>
                <a:latin typeface="+mj-ea"/>
                <a:ea typeface="+mj-ea"/>
              </a:rPr>
              <a:t>大型招聘</a:t>
            </a:r>
            <a:r>
              <a:rPr lang="zh-CN" altLang="en-US" sz="2800" dirty="0" smtClean="0">
                <a:solidFill>
                  <a:schemeClr val="bg1"/>
                </a:solidFill>
                <a:latin typeface="+mj-ea"/>
                <a:ea typeface="+mj-ea"/>
              </a:rPr>
              <a:t>会</a:t>
            </a:r>
            <a:endParaRPr lang="en-US" altLang="zh-CN" sz="2800" dirty="0" smtClean="0">
              <a:solidFill>
                <a:schemeClr val="bg1"/>
              </a:solidFill>
              <a:latin typeface="+mj-ea"/>
              <a:ea typeface="+mj-ea"/>
            </a:endParaRPr>
          </a:p>
          <a:p>
            <a:pPr algn="ctr"/>
            <a:endParaRPr lang="en-US" altLang="zh-CN" sz="2800" dirty="0">
              <a:solidFill>
                <a:schemeClr val="bg1"/>
              </a:solidFill>
              <a:latin typeface="+mj-ea"/>
              <a:ea typeface="+mj-ea"/>
            </a:endParaRPr>
          </a:p>
          <a:p>
            <a:pPr algn="ctr"/>
            <a:r>
              <a:rPr lang="zh-CN" altLang="en-US" sz="2800" dirty="0" smtClean="0">
                <a:solidFill>
                  <a:schemeClr val="bg1"/>
                </a:solidFill>
                <a:latin typeface="+mj-ea"/>
                <a:ea typeface="+mj-ea"/>
              </a:rPr>
              <a:t>网络求职</a:t>
            </a:r>
            <a:endParaRPr lang="en-US" altLang="zh-CN" sz="2800" dirty="0" smtClean="0">
              <a:solidFill>
                <a:schemeClr val="bg1"/>
              </a:solidFill>
              <a:latin typeface="+mj-ea"/>
              <a:ea typeface="+mj-ea"/>
            </a:endParaRPr>
          </a:p>
          <a:p>
            <a:pPr algn="ctr"/>
            <a:endParaRPr lang="en-US" altLang="zh-CN" sz="2800" dirty="0">
              <a:solidFill>
                <a:schemeClr val="bg1"/>
              </a:solidFill>
              <a:latin typeface="+mj-ea"/>
              <a:ea typeface="+mj-ea"/>
            </a:endParaRPr>
          </a:p>
          <a:p>
            <a:pPr algn="ctr"/>
            <a:r>
              <a:rPr lang="zh-CN" altLang="en-US" sz="2800" dirty="0">
                <a:solidFill>
                  <a:schemeClr val="bg1"/>
                </a:solidFill>
                <a:latin typeface="+mj-ea"/>
                <a:ea typeface="+mj-ea"/>
              </a:rPr>
              <a:t>报刊</a:t>
            </a:r>
          </a:p>
        </p:txBody>
      </p:sp>
    </p:spTree>
    <p:extLst>
      <p:ext uri="{BB962C8B-B14F-4D97-AF65-F5344CB8AC3E}">
        <p14:creationId xmlns:p14="http://schemas.microsoft.com/office/powerpoint/2010/main" val="303050484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求职过程</a:t>
            </a:r>
            <a:endParaRPr lang="zh-CN" altLang="en-US" dirty="0"/>
          </a:p>
        </p:txBody>
      </p:sp>
      <p:sp>
        <p:nvSpPr>
          <p:cNvPr id="3" name="内容占位符 2"/>
          <p:cNvSpPr>
            <a:spLocks noGrp="1"/>
          </p:cNvSpPr>
          <p:nvPr>
            <p:ph sz="quarter" idx="14"/>
          </p:nvPr>
        </p:nvSpPr>
        <p:spPr>
          <a:xfrm>
            <a:off x="741226" y="1716390"/>
            <a:ext cx="5132387" cy="2776097"/>
          </a:xfrm>
        </p:spPr>
        <p:txBody>
          <a:bodyPr>
            <a:normAutofit/>
          </a:bodyPr>
          <a:lstStyle/>
          <a:p>
            <a:r>
              <a:rPr lang="zh-CN" altLang="en-US" sz="3200" dirty="0"/>
              <a:t>投递简历、求职信</a:t>
            </a:r>
            <a:endParaRPr lang="en-US" altLang="zh-CN" sz="3200" dirty="0"/>
          </a:p>
          <a:p>
            <a:r>
              <a:rPr lang="zh-CN" altLang="en-US" sz="3200" dirty="0"/>
              <a:t>进行笔试、</a:t>
            </a:r>
            <a:r>
              <a:rPr lang="zh-CN" altLang="en-US" sz="3200" dirty="0" smtClean="0"/>
              <a:t>面试</a:t>
            </a:r>
            <a:endParaRPr lang="en-US" altLang="zh-CN" sz="3200" dirty="0" smtClean="0"/>
          </a:p>
          <a:p>
            <a:r>
              <a:rPr lang="zh-CN" altLang="en-US" sz="3200" dirty="0" smtClean="0"/>
              <a:t>注意求职陷阱</a:t>
            </a:r>
            <a:endParaRPr lang="zh-CN" altLang="en-US" sz="3200" dirty="0"/>
          </a:p>
          <a:p>
            <a:endParaRPr lang="en-US" altLang="zh-CN" sz="3200" dirty="0" smtClean="0"/>
          </a:p>
        </p:txBody>
      </p:sp>
    </p:spTree>
    <p:extLst>
      <p:ext uri="{BB962C8B-B14F-4D97-AF65-F5344CB8AC3E}">
        <p14:creationId xmlns:p14="http://schemas.microsoft.com/office/powerpoint/2010/main" val="3124152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zh-CN" altLang="en-US" dirty="0" smtClean="0"/>
              <a:t>性格：</a:t>
            </a:r>
            <a:endParaRPr lang="en-US" altLang="zh-CN" dirty="0" smtClean="0"/>
          </a:p>
          <a:p>
            <a:r>
              <a:rPr lang="zh-CN" altLang="en-US" dirty="0" smtClean="0"/>
              <a:t>我的行为风格</a:t>
            </a:r>
            <a:endParaRPr lang="zh-CN" altLang="en-US" dirty="0"/>
          </a:p>
        </p:txBody>
      </p:sp>
      <p:sp>
        <p:nvSpPr>
          <p:cNvPr id="3" name="竖排文字占位符 2"/>
          <p:cNvSpPr>
            <a:spLocks noGrp="1"/>
          </p:cNvSpPr>
          <p:nvPr>
            <p:ph type="body" orient="vert" sz="quarter" idx="14"/>
          </p:nvPr>
        </p:nvSpPr>
        <p:spPr/>
        <p:txBody>
          <a:bodyPr/>
          <a:lstStyle/>
          <a:p>
            <a:r>
              <a:rPr lang="zh-CN" altLang="en-US" dirty="0"/>
              <a:t>大学生职业生涯</a:t>
            </a:r>
            <a:r>
              <a:rPr lang="zh-CN" altLang="en-US" dirty="0" smtClean="0"/>
              <a:t>规划</a:t>
            </a:r>
            <a:endParaRPr lang="zh-CN" altLang="en-US" dirty="0"/>
          </a:p>
        </p:txBody>
      </p:sp>
      <p:sp>
        <p:nvSpPr>
          <p:cNvPr id="4" name="文本占位符 3"/>
          <p:cNvSpPr>
            <a:spLocks noGrp="1"/>
          </p:cNvSpPr>
          <p:nvPr>
            <p:ph type="body" sz="quarter" idx="15"/>
          </p:nvPr>
        </p:nvSpPr>
        <p:spPr/>
        <p:txBody>
          <a:bodyPr/>
          <a:lstStyle/>
          <a:p>
            <a:r>
              <a:rPr lang="en-US" altLang="zh-CN" dirty="0" smtClean="0"/>
              <a:t>2</a:t>
            </a:r>
            <a:endParaRPr lang="zh-CN" altLang="en-US" dirty="0"/>
          </a:p>
        </p:txBody>
      </p:sp>
    </p:spTree>
    <p:extLst>
      <p:ext uri="{BB962C8B-B14F-4D97-AF65-F5344CB8AC3E}">
        <p14:creationId xmlns:p14="http://schemas.microsoft.com/office/powerpoint/2010/main" val="327057465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bwMode="auto">
          <a:xfrm>
            <a:off x="940904" y="596348"/>
            <a:ext cx="2279374" cy="70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3600" dirty="0" smtClean="0">
                <a:solidFill>
                  <a:schemeClr val="bg1"/>
                </a:solidFill>
                <a:latin typeface="方正正纤黑简体" panose="02000000000000000000" pitchFamily="2" charset="-122"/>
                <a:ea typeface="方正正纤黑简体" panose="02000000000000000000" pitchFamily="2" charset="-122"/>
              </a:rPr>
              <a:t>简历制作</a:t>
            </a:r>
            <a:endParaRPr lang="zh-CN" altLang="en-US" sz="3600" dirty="0">
              <a:solidFill>
                <a:schemeClr val="bg1"/>
              </a:solidFill>
              <a:latin typeface="方正正纤黑简体" panose="02000000000000000000" pitchFamily="2" charset="-122"/>
              <a:ea typeface="方正正纤黑简体" panose="02000000000000000000" pitchFamily="2" charset="-122"/>
            </a:endParaRPr>
          </a:p>
        </p:txBody>
      </p:sp>
      <p:cxnSp>
        <p:nvCxnSpPr>
          <p:cNvPr id="6" name="直接连接符 5"/>
          <p:cNvCxnSpPr/>
          <p:nvPr/>
        </p:nvCxnSpPr>
        <p:spPr>
          <a:xfrm flipV="1">
            <a:off x="940904" y="1298713"/>
            <a:ext cx="8203096" cy="39758"/>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40903" y="1868556"/>
            <a:ext cx="6453809" cy="3416320"/>
          </a:xfrm>
          <a:prstGeom prst="rect">
            <a:avLst/>
          </a:prstGeom>
        </p:spPr>
        <p:txBody>
          <a:bodyPr wrap="square">
            <a:spAutoFit/>
          </a:bodyPr>
          <a:lstStyle/>
          <a:p>
            <a:r>
              <a:rPr lang="zh-CN" altLang="en-US" sz="2400" dirty="0" smtClean="0">
                <a:solidFill>
                  <a:schemeClr val="bg1"/>
                </a:solidFill>
                <a:latin typeface="+mj-ea"/>
                <a:ea typeface="+mj-ea"/>
              </a:rPr>
              <a:t>八</a:t>
            </a:r>
            <a:r>
              <a:rPr lang="zh-CN" altLang="en-US" sz="2400" dirty="0">
                <a:solidFill>
                  <a:schemeClr val="bg1"/>
                </a:solidFill>
                <a:latin typeface="+mj-ea"/>
                <a:ea typeface="+mj-ea"/>
              </a:rPr>
              <a:t>大要领</a:t>
            </a:r>
            <a:endParaRPr lang="en-US" altLang="zh-CN" sz="2400" dirty="0">
              <a:solidFill>
                <a:schemeClr val="bg1"/>
              </a:solidFill>
              <a:latin typeface="+mj-ea"/>
              <a:ea typeface="+mj-ea"/>
            </a:endParaRPr>
          </a:p>
          <a:p>
            <a:pPr lvl="1">
              <a:buFont typeface="Wingdings" panose="05000000000000000000" pitchFamily="2" charset="2"/>
              <a:buChar char="l"/>
            </a:pPr>
            <a:r>
              <a:rPr lang="zh-CN" altLang="en-US" sz="2400" dirty="0">
                <a:solidFill>
                  <a:schemeClr val="bg1"/>
                </a:solidFill>
                <a:latin typeface="+mj-ea"/>
                <a:ea typeface="+mj-ea"/>
              </a:rPr>
              <a:t>个人信息简短完整</a:t>
            </a:r>
            <a:endParaRPr lang="en-US" altLang="zh-CN" sz="2400" dirty="0">
              <a:solidFill>
                <a:schemeClr val="bg1"/>
              </a:solidFill>
              <a:latin typeface="+mj-ea"/>
              <a:ea typeface="+mj-ea"/>
            </a:endParaRPr>
          </a:p>
          <a:p>
            <a:pPr lvl="1">
              <a:buFont typeface="Wingdings" panose="05000000000000000000" pitchFamily="2" charset="2"/>
              <a:buChar char="l"/>
            </a:pPr>
            <a:r>
              <a:rPr lang="zh-CN" altLang="en-US" sz="2400" dirty="0">
                <a:solidFill>
                  <a:schemeClr val="bg1"/>
                </a:solidFill>
                <a:latin typeface="+mj-ea"/>
                <a:ea typeface="+mj-ea"/>
              </a:rPr>
              <a:t>明确求职意向</a:t>
            </a:r>
            <a:endParaRPr lang="en-US" altLang="zh-CN" sz="2400" dirty="0">
              <a:solidFill>
                <a:schemeClr val="bg1"/>
              </a:solidFill>
              <a:latin typeface="+mj-ea"/>
              <a:ea typeface="+mj-ea"/>
            </a:endParaRPr>
          </a:p>
          <a:p>
            <a:pPr lvl="1">
              <a:buFont typeface="Wingdings" panose="05000000000000000000" pitchFamily="2" charset="2"/>
              <a:buChar char="l"/>
            </a:pPr>
            <a:r>
              <a:rPr lang="zh-CN" altLang="en-US" sz="2400" dirty="0">
                <a:solidFill>
                  <a:schemeClr val="bg1"/>
                </a:solidFill>
                <a:latin typeface="+mj-ea"/>
                <a:ea typeface="+mj-ea"/>
              </a:rPr>
              <a:t>严谨叙述经历</a:t>
            </a:r>
            <a:endParaRPr lang="en-US" altLang="zh-CN" sz="2400" dirty="0">
              <a:solidFill>
                <a:schemeClr val="bg1"/>
              </a:solidFill>
              <a:latin typeface="+mj-ea"/>
              <a:ea typeface="+mj-ea"/>
            </a:endParaRPr>
          </a:p>
          <a:p>
            <a:pPr lvl="1">
              <a:buFont typeface="Wingdings" panose="05000000000000000000" pitchFamily="2" charset="2"/>
              <a:buChar char="l"/>
            </a:pPr>
            <a:r>
              <a:rPr lang="zh-CN" altLang="en-US" sz="2400" dirty="0">
                <a:solidFill>
                  <a:schemeClr val="bg1"/>
                </a:solidFill>
                <a:latin typeface="+mj-ea"/>
                <a:ea typeface="+mj-ea"/>
              </a:rPr>
              <a:t>合理表述技能、实习经验和社会活动</a:t>
            </a:r>
            <a:endParaRPr lang="en-US" altLang="zh-CN" sz="2400" dirty="0">
              <a:solidFill>
                <a:schemeClr val="bg1"/>
              </a:solidFill>
              <a:latin typeface="+mj-ea"/>
              <a:ea typeface="+mj-ea"/>
            </a:endParaRPr>
          </a:p>
          <a:p>
            <a:pPr lvl="1">
              <a:buFont typeface="Wingdings" panose="05000000000000000000" pitchFamily="2" charset="2"/>
              <a:buChar char="l"/>
            </a:pPr>
            <a:r>
              <a:rPr lang="zh-CN" altLang="en-US" sz="2400" dirty="0">
                <a:solidFill>
                  <a:schemeClr val="bg1"/>
                </a:solidFill>
                <a:latin typeface="+mj-ea"/>
                <a:ea typeface="+mj-ea"/>
              </a:rPr>
              <a:t>精简介绍爱好专长</a:t>
            </a:r>
            <a:endParaRPr lang="en-US" altLang="zh-CN" sz="2400" dirty="0">
              <a:solidFill>
                <a:schemeClr val="bg1"/>
              </a:solidFill>
              <a:latin typeface="+mj-ea"/>
              <a:ea typeface="+mj-ea"/>
            </a:endParaRPr>
          </a:p>
          <a:p>
            <a:pPr lvl="1">
              <a:buFont typeface="Wingdings" panose="05000000000000000000" pitchFamily="2" charset="2"/>
              <a:buChar char="l"/>
            </a:pPr>
            <a:r>
              <a:rPr lang="zh-CN" altLang="en-US" sz="2400" dirty="0">
                <a:solidFill>
                  <a:schemeClr val="bg1"/>
                </a:solidFill>
                <a:latin typeface="+mj-ea"/>
                <a:ea typeface="+mj-ea"/>
              </a:rPr>
              <a:t>概括性自我评价</a:t>
            </a:r>
            <a:endParaRPr lang="en-US" altLang="zh-CN" sz="2400" dirty="0">
              <a:solidFill>
                <a:schemeClr val="bg1"/>
              </a:solidFill>
              <a:latin typeface="+mj-ea"/>
              <a:ea typeface="+mj-ea"/>
            </a:endParaRPr>
          </a:p>
          <a:p>
            <a:pPr lvl="1">
              <a:buFont typeface="Wingdings" panose="05000000000000000000" pitchFamily="2" charset="2"/>
              <a:buChar char="l"/>
            </a:pPr>
            <a:r>
              <a:rPr lang="zh-CN" altLang="en-US" sz="2400" dirty="0">
                <a:solidFill>
                  <a:schemeClr val="bg1"/>
                </a:solidFill>
                <a:latin typeface="+mj-ea"/>
                <a:ea typeface="+mj-ea"/>
              </a:rPr>
              <a:t>注意篇幅、字体、字号等包装</a:t>
            </a:r>
            <a:endParaRPr lang="en-US" altLang="zh-CN" sz="2400" dirty="0">
              <a:solidFill>
                <a:schemeClr val="bg1"/>
              </a:solidFill>
              <a:latin typeface="+mj-ea"/>
              <a:ea typeface="+mj-ea"/>
            </a:endParaRPr>
          </a:p>
          <a:p>
            <a:pPr lvl="1">
              <a:buFont typeface="Wingdings" panose="05000000000000000000" pitchFamily="2" charset="2"/>
              <a:buChar char="l"/>
            </a:pPr>
            <a:r>
              <a:rPr lang="zh-CN" altLang="en-US" sz="2400" dirty="0">
                <a:solidFill>
                  <a:schemeClr val="bg1"/>
                </a:solidFill>
                <a:latin typeface="+mj-ea"/>
                <a:ea typeface="+mj-ea"/>
              </a:rPr>
              <a:t>邮件名称单刀直入</a:t>
            </a:r>
            <a:endParaRPr lang="en-US" altLang="zh-CN" sz="2400" dirty="0">
              <a:solidFill>
                <a:schemeClr val="bg1"/>
              </a:solidFill>
              <a:latin typeface="+mj-ea"/>
              <a:ea typeface="+mj-ea"/>
            </a:endParaRPr>
          </a:p>
        </p:txBody>
      </p:sp>
    </p:spTree>
    <p:extLst>
      <p:ext uri="{BB962C8B-B14F-4D97-AF65-F5344CB8AC3E}">
        <p14:creationId xmlns:p14="http://schemas.microsoft.com/office/powerpoint/2010/main" val="291615187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940904" y="1298713"/>
            <a:ext cx="8203096" cy="39758"/>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bwMode="auto">
          <a:xfrm>
            <a:off x="940904" y="728870"/>
            <a:ext cx="3790122" cy="45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3200" dirty="0" smtClean="0">
                <a:solidFill>
                  <a:schemeClr val="bg1"/>
                </a:solidFill>
                <a:latin typeface="方正正纤黑简体" panose="02000000000000000000" pitchFamily="2" charset="-122"/>
                <a:ea typeface="方正正纤黑简体" panose="02000000000000000000" pitchFamily="2" charset="-122"/>
              </a:rPr>
              <a:t>简历的投递</a:t>
            </a:r>
            <a:endParaRPr lang="zh-CN" altLang="en-US" sz="3200"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bwMode="auto">
          <a:xfrm>
            <a:off x="1285461" y="1948070"/>
            <a:ext cx="6467061"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2800" dirty="0" smtClean="0">
                <a:solidFill>
                  <a:schemeClr val="bg1"/>
                </a:solidFill>
                <a:latin typeface="方正正纤黑简体" panose="02000000000000000000" pitchFamily="2" charset="-122"/>
                <a:ea typeface="方正正纤黑简体" panose="02000000000000000000" pitchFamily="2" charset="-122"/>
              </a:rPr>
              <a:t>简历投递的技巧</a:t>
            </a:r>
            <a:endParaRPr lang="en-US" altLang="zh-CN" sz="2800" dirty="0" smtClean="0">
              <a:solidFill>
                <a:schemeClr val="bg1"/>
              </a:solidFill>
              <a:latin typeface="方正正纤黑简体" panose="02000000000000000000" pitchFamily="2" charset="-122"/>
              <a:ea typeface="方正正纤黑简体" panose="02000000000000000000" pitchFamily="2" charset="-122"/>
            </a:endParaRPr>
          </a:p>
          <a:p>
            <a:endParaRPr lang="en-US" altLang="zh-CN" sz="2800" dirty="0">
              <a:solidFill>
                <a:schemeClr val="bg1"/>
              </a:solidFill>
              <a:latin typeface="方正正纤黑简体" panose="02000000000000000000" pitchFamily="2" charset="-122"/>
              <a:ea typeface="方正正纤黑简体" panose="02000000000000000000" pitchFamily="2" charset="-122"/>
            </a:endParaRPr>
          </a:p>
          <a:p>
            <a:r>
              <a:rPr lang="zh-CN" altLang="en-US" sz="2800" dirty="0" smtClean="0">
                <a:solidFill>
                  <a:schemeClr val="bg1"/>
                </a:solidFill>
                <a:latin typeface="方正正纤黑简体" panose="02000000000000000000" pitchFamily="2" charset="-122"/>
                <a:ea typeface="方正正纤黑简体" panose="02000000000000000000" pitchFamily="2" charset="-122"/>
              </a:rPr>
              <a:t>电话的特殊功效</a:t>
            </a:r>
            <a:endParaRPr lang="en-US" altLang="zh-CN" sz="2800" dirty="0" smtClean="0">
              <a:solidFill>
                <a:schemeClr val="bg1"/>
              </a:solidFill>
              <a:latin typeface="方正正纤黑简体" panose="02000000000000000000" pitchFamily="2" charset="-122"/>
              <a:ea typeface="方正正纤黑简体" panose="02000000000000000000" pitchFamily="2" charset="-122"/>
            </a:endParaRPr>
          </a:p>
          <a:p>
            <a:endParaRPr lang="en-US" altLang="zh-CN" sz="2800" dirty="0">
              <a:solidFill>
                <a:schemeClr val="bg1"/>
              </a:solidFill>
              <a:latin typeface="方正正纤黑简体" panose="02000000000000000000" pitchFamily="2" charset="-122"/>
              <a:ea typeface="方正正纤黑简体" panose="02000000000000000000" pitchFamily="2" charset="-122"/>
            </a:endParaRPr>
          </a:p>
          <a:p>
            <a:r>
              <a:rPr lang="zh-CN" altLang="en-US" sz="2800" dirty="0" smtClean="0">
                <a:solidFill>
                  <a:schemeClr val="bg1"/>
                </a:solidFill>
                <a:latin typeface="方正正纤黑简体" panose="02000000000000000000" pitchFamily="2" charset="-122"/>
                <a:ea typeface="方正正纤黑简体" panose="02000000000000000000" pitchFamily="2" charset="-122"/>
              </a:rPr>
              <a:t>“知己知彼，百战不殆”：了解</a:t>
            </a:r>
            <a:r>
              <a:rPr lang="en-US" altLang="zh-CN" sz="2800" dirty="0" smtClean="0">
                <a:solidFill>
                  <a:schemeClr val="bg1"/>
                </a:solidFill>
                <a:latin typeface="方正正纤黑简体" panose="02000000000000000000" pitchFamily="2" charset="-122"/>
                <a:ea typeface="方正正纤黑简体" panose="02000000000000000000" pitchFamily="2" charset="-122"/>
              </a:rPr>
              <a:t>HR</a:t>
            </a:r>
            <a:r>
              <a:rPr lang="zh-CN" altLang="en-US" sz="2800" dirty="0" smtClean="0">
                <a:solidFill>
                  <a:schemeClr val="bg1"/>
                </a:solidFill>
                <a:latin typeface="方正正纤黑简体" panose="02000000000000000000" pitchFamily="2" charset="-122"/>
                <a:ea typeface="方正正纤黑简体" panose="02000000000000000000" pitchFamily="2" charset="-122"/>
              </a:rPr>
              <a:t>筛选简历的标准</a:t>
            </a:r>
            <a:endParaRPr lang="en-US" altLang="zh-CN" sz="2800" dirty="0" smtClean="0">
              <a:solidFill>
                <a:schemeClr val="bg1"/>
              </a:solidFill>
              <a:latin typeface="方正正纤黑简体" panose="02000000000000000000" pitchFamily="2" charset="-122"/>
              <a:ea typeface="方正正纤黑简体" panose="02000000000000000000" pitchFamily="2" charset="-122"/>
            </a:endParaRPr>
          </a:p>
          <a:p>
            <a:endParaRPr lang="zh-CN" altLang="en-US" sz="2800" dirty="0">
              <a:solidFill>
                <a:schemeClr val="bg1"/>
              </a:solidFill>
              <a:latin typeface="方正正纤黑简体" panose="02000000000000000000" pitchFamily="2" charset="-122"/>
              <a:ea typeface="方正正纤黑简体" panose="02000000000000000000" pitchFamily="2" charset="-122"/>
            </a:endParaRPr>
          </a:p>
        </p:txBody>
      </p:sp>
      <p:sp>
        <p:nvSpPr>
          <p:cNvPr id="5" name="椭圆 4"/>
          <p:cNvSpPr/>
          <p:nvPr/>
        </p:nvSpPr>
        <p:spPr>
          <a:xfrm>
            <a:off x="940904" y="2239617"/>
            <a:ext cx="212035" cy="2120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40904" y="3140763"/>
            <a:ext cx="212035" cy="2120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40903" y="3975648"/>
            <a:ext cx="212035" cy="21203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2925957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思考题</a:t>
            </a:r>
            <a:r>
              <a:rPr lang="en-US" altLang="zh-CN" dirty="0"/>
              <a:t>&amp;</a:t>
            </a:r>
            <a:br>
              <a:rPr lang="en-US" altLang="zh-CN" dirty="0"/>
            </a:br>
            <a:r>
              <a:rPr lang="zh-CN" altLang="en-US" dirty="0"/>
              <a:t>书影推荐</a:t>
            </a:r>
          </a:p>
        </p:txBody>
      </p:sp>
      <p:sp>
        <p:nvSpPr>
          <p:cNvPr id="3" name="文本占位符 2"/>
          <p:cNvSpPr>
            <a:spLocks noGrp="1"/>
          </p:cNvSpPr>
          <p:nvPr>
            <p:ph type="body" sz="quarter" idx="13"/>
          </p:nvPr>
        </p:nvSpPr>
        <p:spPr/>
        <p:txBody>
          <a:bodyPr>
            <a:normAutofit/>
          </a:bodyPr>
          <a:lstStyle/>
          <a:p>
            <a:r>
              <a:rPr lang="zh-CN" altLang="en-US" dirty="0" smtClean="0"/>
              <a:t>你有明确的职业生涯规划吗？在你的规划中，近十年的职业生涯发展是怎样的？</a:t>
            </a:r>
            <a:endParaRPr lang="en-US" altLang="zh-CN" dirty="0" smtClean="0"/>
          </a:p>
          <a:p>
            <a:r>
              <a:rPr lang="zh-CN" altLang="en-US" dirty="0" smtClean="0"/>
              <a:t>你曾有过求职活动吗？如果有，求职过程中是否遇到过陷阱？你是如何应对的？</a:t>
            </a:r>
            <a:endParaRPr lang="zh-CN" altLang="en-US" dirty="0"/>
          </a:p>
        </p:txBody>
      </p:sp>
      <p:sp>
        <p:nvSpPr>
          <p:cNvPr id="4" name="文本占位符 3"/>
          <p:cNvSpPr>
            <a:spLocks noGrp="1"/>
          </p:cNvSpPr>
          <p:nvPr>
            <p:ph type="body" sz="quarter" idx="14"/>
          </p:nvPr>
        </p:nvSpPr>
        <p:spPr/>
        <p:txBody>
          <a:bodyPr/>
          <a:lstStyle/>
          <a:p>
            <a:r>
              <a:rPr lang="en-US" altLang="zh-CN" dirty="0" smtClean="0"/>
              <a:t>1</a:t>
            </a:r>
            <a:endParaRPr lang="zh-CN" altLang="en-US" dirty="0"/>
          </a:p>
        </p:txBody>
      </p:sp>
      <p:sp>
        <p:nvSpPr>
          <p:cNvPr id="5" name="文本占位符 4"/>
          <p:cNvSpPr>
            <a:spLocks noGrp="1"/>
          </p:cNvSpPr>
          <p:nvPr>
            <p:ph type="body" sz="quarter" idx="15"/>
          </p:nvPr>
        </p:nvSpPr>
        <p:spPr/>
        <p:txBody>
          <a:bodyPr/>
          <a:lstStyle/>
          <a:p>
            <a:r>
              <a:rPr lang="en-US" altLang="zh-CN" dirty="0" smtClean="0"/>
              <a:t>2</a:t>
            </a:r>
            <a:endParaRPr lang="zh-CN" altLang="en-US" dirty="0"/>
          </a:p>
        </p:txBody>
      </p:sp>
      <p:sp>
        <p:nvSpPr>
          <p:cNvPr id="6" name="文本占位符 5"/>
          <p:cNvSpPr>
            <a:spLocks noGrp="1"/>
          </p:cNvSpPr>
          <p:nvPr>
            <p:ph type="body" sz="quarter" idx="17"/>
          </p:nvPr>
        </p:nvSpPr>
        <p:spPr/>
        <p:txBody>
          <a:bodyPr/>
          <a:lstStyle/>
          <a:p>
            <a:r>
              <a:rPr lang="en-US" altLang="zh-CN" dirty="0" smtClean="0"/>
              <a:t>《</a:t>
            </a:r>
            <a:r>
              <a:rPr lang="zh-CN" altLang="en-US" dirty="0" smtClean="0"/>
              <a:t>应届生求职面试全攻略</a:t>
            </a:r>
            <a:r>
              <a:rPr lang="en-US" altLang="zh-CN" dirty="0" smtClean="0"/>
              <a:t>》</a:t>
            </a:r>
          </a:p>
          <a:p>
            <a:r>
              <a:rPr lang="zh-CN" altLang="en-US" dirty="0" smtClean="0"/>
              <a:t>（应届生求职网 编著）</a:t>
            </a:r>
            <a:endParaRPr lang="en-US" altLang="zh-CN" dirty="0" smtClean="0"/>
          </a:p>
          <a:p>
            <a:r>
              <a:rPr lang="en-US" altLang="zh-CN" dirty="0" smtClean="0"/>
              <a:t>《</a:t>
            </a:r>
            <a:r>
              <a:rPr lang="zh-CN" altLang="en-US" dirty="0" smtClean="0"/>
              <a:t>叫我第一名</a:t>
            </a:r>
            <a:r>
              <a:rPr lang="en-US" altLang="zh-CN" dirty="0" smtClean="0"/>
              <a:t>》</a:t>
            </a:r>
            <a:endParaRPr lang="zh-CN" altLang="en-US" dirty="0"/>
          </a:p>
        </p:txBody>
      </p:sp>
    </p:spTree>
    <p:extLst>
      <p:ext uri="{BB962C8B-B14F-4D97-AF65-F5344CB8AC3E}">
        <p14:creationId xmlns:p14="http://schemas.microsoft.com/office/powerpoint/2010/main" val="293590170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t>面试技巧</a:t>
            </a:r>
            <a:endParaRPr lang="zh-CN" altLang="en-US" dirty="0"/>
          </a:p>
        </p:txBody>
      </p:sp>
      <p:sp>
        <p:nvSpPr>
          <p:cNvPr id="3" name="竖排文字占位符 2"/>
          <p:cNvSpPr>
            <a:spLocks noGrp="1"/>
          </p:cNvSpPr>
          <p:nvPr>
            <p:ph type="body" orient="vert" sz="quarter" idx="14"/>
          </p:nvPr>
        </p:nvSpPr>
        <p:spPr/>
        <p:txBody>
          <a:bodyPr/>
          <a:lstStyle/>
          <a:p>
            <a:r>
              <a:rPr lang="zh-CN" altLang="en-US" dirty="0"/>
              <a:t>大学生职业生涯</a:t>
            </a:r>
            <a:r>
              <a:rPr lang="zh-CN" altLang="en-US" dirty="0" smtClean="0"/>
              <a:t>规划</a:t>
            </a:r>
            <a:endParaRPr lang="zh-CN" altLang="en-US" dirty="0"/>
          </a:p>
        </p:txBody>
      </p:sp>
      <p:sp>
        <p:nvSpPr>
          <p:cNvPr id="4" name="文本占位符 3"/>
          <p:cNvSpPr>
            <a:spLocks noGrp="1"/>
          </p:cNvSpPr>
          <p:nvPr>
            <p:ph type="body" sz="quarter" idx="15"/>
          </p:nvPr>
        </p:nvSpPr>
        <p:spPr>
          <a:xfrm>
            <a:off x="1704436" y="2894022"/>
            <a:ext cx="1874838" cy="2209131"/>
          </a:xfrm>
        </p:spPr>
        <p:txBody>
          <a:bodyPr/>
          <a:lstStyle/>
          <a:p>
            <a:r>
              <a:rPr lang="en-US" altLang="zh-CN" dirty="0" smtClean="0"/>
              <a:t>12</a:t>
            </a:r>
            <a:endParaRPr lang="zh-CN" altLang="en-US" dirty="0"/>
          </a:p>
        </p:txBody>
      </p:sp>
    </p:spTree>
    <p:extLst>
      <p:ext uri="{BB962C8B-B14F-4D97-AF65-F5344CB8AC3E}">
        <p14:creationId xmlns:p14="http://schemas.microsoft.com/office/powerpoint/2010/main" val="121042572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050" y="0"/>
            <a:ext cx="3028950" cy="1673722"/>
          </a:xfrm>
        </p:spPr>
        <p:txBody>
          <a:bodyPr/>
          <a:lstStyle/>
          <a:p>
            <a:r>
              <a:rPr lang="zh-CN" altLang="en-US" dirty="0" smtClean="0"/>
              <a:t>面试类型</a:t>
            </a:r>
            <a:endParaRPr lang="zh-CN" altLang="en-US" dirty="0"/>
          </a:p>
        </p:txBody>
      </p:sp>
      <p:sp>
        <p:nvSpPr>
          <p:cNvPr id="3" name="内容占位符 2"/>
          <p:cNvSpPr>
            <a:spLocks noGrp="1"/>
          </p:cNvSpPr>
          <p:nvPr>
            <p:ph sz="quarter" idx="14"/>
          </p:nvPr>
        </p:nvSpPr>
        <p:spPr>
          <a:xfrm>
            <a:off x="2539413" y="2495359"/>
            <a:ext cx="6074499" cy="2898277"/>
          </a:xfrm>
        </p:spPr>
        <p:txBody>
          <a:bodyPr numCol="3">
            <a:normAutofit/>
          </a:bodyPr>
          <a:lstStyle/>
          <a:p>
            <a:r>
              <a:rPr lang="zh-CN" altLang="en-US" sz="2800" dirty="0">
                <a:solidFill>
                  <a:srgbClr val="FFFF00"/>
                </a:solidFill>
              </a:rPr>
              <a:t>按出场人数</a:t>
            </a:r>
          </a:p>
          <a:p>
            <a:pPr marL="342900" indent="-342900">
              <a:buFont typeface="Arial" panose="020B0604020202020204" pitchFamily="34" charset="0"/>
              <a:buChar char="•"/>
            </a:pPr>
            <a:r>
              <a:rPr lang="zh-CN" altLang="en-US" sz="2800" dirty="0"/>
              <a:t>一对一</a:t>
            </a:r>
          </a:p>
          <a:p>
            <a:pPr marL="342900" indent="-342900">
              <a:buFont typeface="Arial" panose="020B0604020202020204" pitchFamily="34" charset="0"/>
              <a:buChar char="•"/>
            </a:pPr>
            <a:r>
              <a:rPr lang="zh-CN" altLang="en-US" sz="2800" dirty="0"/>
              <a:t>多对一</a:t>
            </a:r>
          </a:p>
          <a:p>
            <a:pPr marL="342900" indent="-342900">
              <a:buFont typeface="Arial" panose="020B0604020202020204" pitchFamily="34" charset="0"/>
              <a:buChar char="•"/>
            </a:pPr>
            <a:r>
              <a:rPr lang="zh-CN" altLang="en-US" sz="2800" dirty="0"/>
              <a:t>小组面试</a:t>
            </a:r>
          </a:p>
          <a:p>
            <a:endParaRPr lang="zh-CN" altLang="en-US" sz="2800" dirty="0"/>
          </a:p>
          <a:p>
            <a:endParaRPr lang="en-US" altLang="zh-CN" sz="2800" dirty="0" smtClean="0"/>
          </a:p>
          <a:p>
            <a:endParaRPr lang="zh-CN" altLang="en-US" sz="2800" dirty="0"/>
          </a:p>
          <a:p>
            <a:endParaRPr lang="zh-CN" altLang="en-US" sz="2800" dirty="0"/>
          </a:p>
        </p:txBody>
      </p:sp>
    </p:spTree>
    <p:extLst>
      <p:ext uri="{BB962C8B-B14F-4D97-AF65-F5344CB8AC3E}">
        <p14:creationId xmlns:p14="http://schemas.microsoft.com/office/powerpoint/2010/main" val="70274379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050" y="0"/>
            <a:ext cx="3028950" cy="1673722"/>
          </a:xfrm>
        </p:spPr>
        <p:txBody>
          <a:bodyPr/>
          <a:lstStyle/>
          <a:p>
            <a:r>
              <a:rPr lang="zh-CN" altLang="en-US" dirty="0" smtClean="0"/>
              <a:t>面试类型</a:t>
            </a:r>
            <a:endParaRPr lang="zh-CN" altLang="en-US" dirty="0"/>
          </a:p>
        </p:txBody>
      </p:sp>
      <p:sp>
        <p:nvSpPr>
          <p:cNvPr id="4" name="矩形 3"/>
          <p:cNvSpPr/>
          <p:nvPr/>
        </p:nvSpPr>
        <p:spPr>
          <a:xfrm>
            <a:off x="1464364" y="2258992"/>
            <a:ext cx="2961862" cy="2554545"/>
          </a:xfrm>
          <a:prstGeom prst="rect">
            <a:avLst/>
          </a:prstGeom>
        </p:spPr>
        <p:txBody>
          <a:bodyPr wrap="square">
            <a:spAutoFit/>
          </a:bodyPr>
          <a:lstStyle/>
          <a:p>
            <a:r>
              <a:rPr lang="zh-CN" altLang="en-US" sz="3200" dirty="0">
                <a:solidFill>
                  <a:srgbClr val="FFFF00"/>
                </a:solidFill>
                <a:latin typeface="+mj-ea"/>
                <a:ea typeface="+mj-ea"/>
              </a:rPr>
              <a:t>按考察</a:t>
            </a:r>
            <a:r>
              <a:rPr lang="zh-CN" altLang="en-US" sz="3200" dirty="0" smtClean="0">
                <a:solidFill>
                  <a:srgbClr val="FFFF00"/>
                </a:solidFill>
                <a:latin typeface="+mj-ea"/>
                <a:ea typeface="+mj-ea"/>
              </a:rPr>
              <a:t>内容：</a:t>
            </a:r>
            <a:endParaRPr lang="en-US" altLang="zh-CN" sz="3200" dirty="0" smtClean="0">
              <a:solidFill>
                <a:srgbClr val="FFFF00"/>
              </a:solidFill>
              <a:latin typeface="+mj-ea"/>
              <a:ea typeface="+mj-ea"/>
            </a:endParaRPr>
          </a:p>
          <a:p>
            <a:endParaRPr lang="zh-CN" altLang="en-US" sz="3200" dirty="0">
              <a:solidFill>
                <a:schemeClr val="bg1"/>
              </a:solidFill>
              <a:latin typeface="+mj-ea"/>
              <a:ea typeface="+mj-ea"/>
            </a:endParaRPr>
          </a:p>
          <a:p>
            <a:pPr marL="342900" indent="-342900">
              <a:buFont typeface="Arial" panose="020B0604020202020204" pitchFamily="34" charset="0"/>
              <a:buChar char="•"/>
            </a:pPr>
            <a:r>
              <a:rPr lang="zh-CN" altLang="en-US" sz="3200" dirty="0">
                <a:solidFill>
                  <a:schemeClr val="bg1"/>
                </a:solidFill>
                <a:latin typeface="+mj-ea"/>
                <a:ea typeface="+mj-ea"/>
              </a:rPr>
              <a:t>标准程序</a:t>
            </a:r>
          </a:p>
          <a:p>
            <a:pPr marL="342900" indent="-342900">
              <a:buFont typeface="Arial" panose="020B0604020202020204" pitchFamily="34" charset="0"/>
              <a:buChar char="•"/>
            </a:pPr>
            <a:r>
              <a:rPr lang="zh-CN" altLang="en-US" sz="3200" dirty="0">
                <a:solidFill>
                  <a:schemeClr val="bg1"/>
                </a:solidFill>
                <a:latin typeface="+mj-ea"/>
                <a:ea typeface="+mj-ea"/>
              </a:rPr>
              <a:t>非标准程序</a:t>
            </a:r>
          </a:p>
          <a:p>
            <a:pPr marL="342900" indent="-342900">
              <a:buFont typeface="Arial" panose="020B0604020202020204" pitchFamily="34" charset="0"/>
              <a:buChar char="•"/>
            </a:pPr>
            <a:r>
              <a:rPr lang="zh-CN" altLang="en-US" sz="3200" dirty="0">
                <a:solidFill>
                  <a:schemeClr val="bg1"/>
                </a:solidFill>
                <a:latin typeface="+mj-ea"/>
                <a:ea typeface="+mj-ea"/>
              </a:rPr>
              <a:t>专业测试</a:t>
            </a:r>
          </a:p>
        </p:txBody>
      </p:sp>
    </p:spTree>
    <p:extLst>
      <p:ext uri="{BB962C8B-B14F-4D97-AF65-F5344CB8AC3E}">
        <p14:creationId xmlns:p14="http://schemas.microsoft.com/office/powerpoint/2010/main" val="93822362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3028950" cy="1673722"/>
          </a:xfrm>
        </p:spPr>
        <p:txBody>
          <a:bodyPr/>
          <a:lstStyle/>
          <a:p>
            <a:r>
              <a:rPr lang="zh-CN" altLang="en-US" dirty="0" smtClean="0"/>
              <a:t>面试类型</a:t>
            </a:r>
            <a:endParaRPr lang="zh-CN" altLang="en-US" dirty="0"/>
          </a:p>
        </p:txBody>
      </p:sp>
      <p:sp>
        <p:nvSpPr>
          <p:cNvPr id="3" name="内容占位符 2"/>
          <p:cNvSpPr>
            <a:spLocks noGrp="1"/>
          </p:cNvSpPr>
          <p:nvPr>
            <p:ph sz="quarter" idx="14"/>
          </p:nvPr>
        </p:nvSpPr>
        <p:spPr>
          <a:xfrm>
            <a:off x="4192588" y="1866662"/>
            <a:ext cx="3062149" cy="3473963"/>
          </a:xfrm>
        </p:spPr>
        <p:txBody>
          <a:bodyPr>
            <a:normAutofit/>
          </a:bodyPr>
          <a:lstStyle/>
          <a:p>
            <a:r>
              <a:rPr lang="zh-CN" altLang="en-US" sz="3200" dirty="0">
                <a:solidFill>
                  <a:srgbClr val="FFFF00"/>
                </a:solidFill>
              </a:rPr>
              <a:t>按面试技术</a:t>
            </a:r>
          </a:p>
          <a:p>
            <a:pPr marL="342900" indent="-342900">
              <a:buFont typeface="Arial" panose="020B0604020202020204" pitchFamily="34" charset="0"/>
              <a:buChar char="•"/>
            </a:pPr>
            <a:r>
              <a:rPr lang="zh-CN" altLang="en-US" sz="3200" dirty="0"/>
              <a:t>结构化面试</a:t>
            </a:r>
          </a:p>
          <a:p>
            <a:pPr marL="342900" indent="-342900">
              <a:buFont typeface="Arial" panose="020B0604020202020204" pitchFamily="34" charset="0"/>
              <a:buChar char="•"/>
            </a:pPr>
            <a:r>
              <a:rPr lang="zh-CN" altLang="en-US" sz="3200" dirty="0"/>
              <a:t>情景模拟面试</a:t>
            </a:r>
          </a:p>
          <a:p>
            <a:pPr marL="342900" indent="-342900">
              <a:buFont typeface="Arial" panose="020B0604020202020204" pitchFamily="34" charset="0"/>
              <a:buChar char="•"/>
            </a:pPr>
            <a:r>
              <a:rPr lang="zh-CN" altLang="en-US" sz="3200" dirty="0"/>
              <a:t>行为面试</a:t>
            </a:r>
          </a:p>
          <a:p>
            <a:pPr marL="342900" indent="-342900">
              <a:buFont typeface="Arial" panose="020B0604020202020204" pitchFamily="34" charset="0"/>
              <a:buChar char="•"/>
            </a:pPr>
            <a:r>
              <a:rPr lang="zh-CN" altLang="en-US" sz="3200" dirty="0"/>
              <a:t>压力面试</a:t>
            </a:r>
          </a:p>
          <a:p>
            <a:endParaRPr lang="zh-CN" altLang="en-US" sz="3200" dirty="0"/>
          </a:p>
        </p:txBody>
      </p:sp>
    </p:spTree>
    <p:extLst>
      <p:ext uri="{BB962C8B-B14F-4D97-AF65-F5344CB8AC3E}">
        <p14:creationId xmlns:p14="http://schemas.microsoft.com/office/powerpoint/2010/main" val="391196294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3028950" cy="1673722"/>
          </a:xfrm>
        </p:spPr>
        <p:txBody>
          <a:bodyPr/>
          <a:lstStyle/>
          <a:p>
            <a:r>
              <a:rPr lang="zh-CN" altLang="en-US" dirty="0" smtClean="0"/>
              <a:t>面试类型</a:t>
            </a:r>
            <a:endParaRPr lang="zh-CN" altLang="en-US" dirty="0"/>
          </a:p>
        </p:txBody>
      </p:sp>
      <p:sp>
        <p:nvSpPr>
          <p:cNvPr id="4" name="矩形 3"/>
          <p:cNvSpPr/>
          <p:nvPr/>
        </p:nvSpPr>
        <p:spPr>
          <a:xfrm>
            <a:off x="4512364" y="2033705"/>
            <a:ext cx="3120888" cy="2862322"/>
          </a:xfrm>
          <a:prstGeom prst="rect">
            <a:avLst/>
          </a:prstGeom>
        </p:spPr>
        <p:txBody>
          <a:bodyPr wrap="square">
            <a:spAutoFit/>
          </a:bodyPr>
          <a:lstStyle/>
          <a:p>
            <a:r>
              <a:rPr lang="zh-CN" altLang="en-US" sz="3600" dirty="0">
                <a:solidFill>
                  <a:srgbClr val="FFFF00"/>
                </a:solidFill>
                <a:latin typeface="+mj-ea"/>
                <a:ea typeface="+mj-ea"/>
              </a:rPr>
              <a:t>按面试</a:t>
            </a:r>
            <a:r>
              <a:rPr lang="zh-CN" altLang="en-US" sz="3600" dirty="0" smtClean="0">
                <a:solidFill>
                  <a:srgbClr val="FFFF00"/>
                </a:solidFill>
                <a:latin typeface="+mj-ea"/>
                <a:ea typeface="+mj-ea"/>
              </a:rPr>
              <a:t>阶段</a:t>
            </a:r>
            <a:endParaRPr lang="en-US" altLang="zh-CN" sz="3600" dirty="0" smtClean="0">
              <a:solidFill>
                <a:srgbClr val="FFFF00"/>
              </a:solidFill>
              <a:latin typeface="+mj-ea"/>
              <a:ea typeface="+mj-ea"/>
            </a:endParaRPr>
          </a:p>
          <a:p>
            <a:endParaRPr lang="zh-CN" altLang="en-US" sz="3600" dirty="0">
              <a:solidFill>
                <a:schemeClr val="bg1"/>
              </a:solidFill>
              <a:latin typeface="+mj-ea"/>
              <a:ea typeface="+mj-ea"/>
            </a:endParaRPr>
          </a:p>
          <a:p>
            <a:pPr marL="342900" indent="-342900">
              <a:buFont typeface="Arial" panose="020B0604020202020204" pitchFamily="34" charset="0"/>
              <a:buChar char="•"/>
            </a:pPr>
            <a:r>
              <a:rPr lang="zh-CN" altLang="en-US" sz="3600" dirty="0">
                <a:solidFill>
                  <a:schemeClr val="bg1"/>
                </a:solidFill>
                <a:latin typeface="+mj-ea"/>
                <a:ea typeface="+mj-ea"/>
              </a:rPr>
              <a:t>筛选</a:t>
            </a:r>
          </a:p>
          <a:p>
            <a:pPr marL="342900" indent="-342900">
              <a:buFont typeface="Arial" panose="020B0604020202020204" pitchFamily="34" charset="0"/>
              <a:buChar char="•"/>
            </a:pPr>
            <a:r>
              <a:rPr lang="zh-CN" altLang="en-US" sz="3600" dirty="0">
                <a:solidFill>
                  <a:schemeClr val="bg1"/>
                </a:solidFill>
                <a:latin typeface="+mj-ea"/>
                <a:ea typeface="+mj-ea"/>
              </a:rPr>
              <a:t>进阶选拔</a:t>
            </a:r>
          </a:p>
          <a:p>
            <a:pPr marL="342900" indent="-342900">
              <a:buFont typeface="Arial" panose="020B0604020202020204" pitchFamily="34" charset="0"/>
              <a:buChar char="•"/>
            </a:pPr>
            <a:r>
              <a:rPr lang="zh-CN" altLang="en-US" sz="3600" dirty="0">
                <a:solidFill>
                  <a:schemeClr val="bg1"/>
                </a:solidFill>
                <a:latin typeface="+mj-ea"/>
                <a:ea typeface="+mj-ea"/>
              </a:rPr>
              <a:t>最终角逐</a:t>
            </a:r>
          </a:p>
        </p:txBody>
      </p:sp>
    </p:spTree>
    <p:extLst>
      <p:ext uri="{BB962C8B-B14F-4D97-AF65-F5344CB8AC3E}">
        <p14:creationId xmlns:p14="http://schemas.microsoft.com/office/powerpoint/2010/main" val="71834328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面试类型</a:t>
            </a:r>
            <a:endParaRPr lang="zh-CN" altLang="en-US" dirty="0"/>
          </a:p>
        </p:txBody>
      </p:sp>
      <p:sp>
        <p:nvSpPr>
          <p:cNvPr id="4" name="矩形 3"/>
          <p:cNvSpPr/>
          <p:nvPr/>
        </p:nvSpPr>
        <p:spPr>
          <a:xfrm>
            <a:off x="3086100" y="2478302"/>
            <a:ext cx="4149174" cy="2677656"/>
          </a:xfrm>
          <a:prstGeom prst="rect">
            <a:avLst/>
          </a:prstGeom>
        </p:spPr>
        <p:txBody>
          <a:bodyPr wrap="square">
            <a:spAutoFit/>
          </a:bodyPr>
          <a:lstStyle/>
          <a:p>
            <a:r>
              <a:rPr lang="zh-CN" altLang="en-US" sz="2800" dirty="0">
                <a:solidFill>
                  <a:srgbClr val="FFFF00"/>
                </a:solidFill>
                <a:latin typeface="+mj-ea"/>
                <a:ea typeface="+mj-ea"/>
              </a:rPr>
              <a:t>按面试的具体</a:t>
            </a:r>
            <a:r>
              <a:rPr lang="zh-CN" altLang="en-US" sz="2800" dirty="0" smtClean="0">
                <a:solidFill>
                  <a:srgbClr val="FFFF00"/>
                </a:solidFill>
                <a:latin typeface="+mj-ea"/>
                <a:ea typeface="+mj-ea"/>
              </a:rPr>
              <a:t>方式</a:t>
            </a:r>
            <a:endParaRPr lang="en-US" altLang="zh-CN" sz="2800" dirty="0" smtClean="0">
              <a:solidFill>
                <a:srgbClr val="FFFF00"/>
              </a:solidFill>
              <a:latin typeface="+mj-ea"/>
              <a:ea typeface="+mj-ea"/>
            </a:endParaRPr>
          </a:p>
          <a:p>
            <a:endParaRPr lang="zh-CN" altLang="en-US" sz="2800" dirty="0">
              <a:solidFill>
                <a:schemeClr val="bg1"/>
              </a:solidFill>
              <a:latin typeface="+mj-ea"/>
              <a:ea typeface="+mj-ea"/>
            </a:endParaRPr>
          </a:p>
          <a:p>
            <a:pPr marL="342900" indent="-342900">
              <a:buFont typeface="Arial" panose="020B0604020202020204" pitchFamily="34" charset="0"/>
              <a:buChar char="•"/>
            </a:pPr>
            <a:r>
              <a:rPr lang="zh-CN" altLang="en-US" sz="2800" dirty="0">
                <a:solidFill>
                  <a:schemeClr val="bg1"/>
                </a:solidFill>
                <a:latin typeface="+mj-ea"/>
                <a:ea typeface="+mj-ea"/>
              </a:rPr>
              <a:t>情况介绍式面试</a:t>
            </a:r>
          </a:p>
          <a:p>
            <a:pPr marL="342900" indent="-342900">
              <a:buFont typeface="Arial" panose="020B0604020202020204" pitchFamily="34" charset="0"/>
              <a:buChar char="•"/>
            </a:pPr>
            <a:r>
              <a:rPr lang="zh-CN" altLang="en-US" sz="2800" dirty="0">
                <a:solidFill>
                  <a:schemeClr val="bg1"/>
                </a:solidFill>
                <a:latin typeface="+mj-ea"/>
                <a:ea typeface="+mj-ea"/>
              </a:rPr>
              <a:t>筛选型面试</a:t>
            </a:r>
          </a:p>
          <a:p>
            <a:pPr marL="342900" indent="-342900">
              <a:buFont typeface="Arial" panose="020B0604020202020204" pitchFamily="34" charset="0"/>
              <a:buChar char="•"/>
            </a:pPr>
            <a:r>
              <a:rPr lang="zh-CN" altLang="en-US" sz="2800" dirty="0">
                <a:solidFill>
                  <a:schemeClr val="bg1"/>
                </a:solidFill>
                <a:latin typeface="+mj-ea"/>
                <a:ea typeface="+mj-ea"/>
              </a:rPr>
              <a:t>决策型面试</a:t>
            </a:r>
          </a:p>
          <a:p>
            <a:pPr marL="342900" indent="-342900">
              <a:buFont typeface="Arial" panose="020B0604020202020204" pitchFamily="34" charset="0"/>
              <a:buChar char="•"/>
            </a:pPr>
            <a:r>
              <a:rPr lang="zh-CN" altLang="en-US" sz="2800" dirty="0">
                <a:solidFill>
                  <a:schemeClr val="bg1"/>
                </a:solidFill>
                <a:latin typeface="+mj-ea"/>
                <a:ea typeface="+mj-ea"/>
              </a:rPr>
              <a:t>研究和筛选型面试</a:t>
            </a:r>
          </a:p>
        </p:txBody>
      </p:sp>
    </p:spTree>
    <p:extLst>
      <p:ext uri="{BB962C8B-B14F-4D97-AF65-F5344CB8AC3E}">
        <p14:creationId xmlns:p14="http://schemas.microsoft.com/office/powerpoint/2010/main" val="392315071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面试考察内容</a:t>
            </a:r>
            <a:endParaRPr lang="zh-CN" altLang="en-US" dirty="0"/>
          </a:p>
        </p:txBody>
      </p:sp>
      <p:sp>
        <p:nvSpPr>
          <p:cNvPr id="3" name="内容占位符 2"/>
          <p:cNvSpPr>
            <a:spLocks noGrp="1"/>
          </p:cNvSpPr>
          <p:nvPr>
            <p:ph sz="quarter" idx="14"/>
          </p:nvPr>
        </p:nvSpPr>
        <p:spPr/>
        <p:txBody>
          <a:bodyPr/>
          <a:lstStyle/>
          <a:p>
            <a:r>
              <a:rPr lang="zh-CN" altLang="en-US" dirty="0"/>
              <a:t>综合分析能力</a:t>
            </a:r>
          </a:p>
          <a:p>
            <a:r>
              <a:rPr lang="zh-CN" altLang="en-US" dirty="0"/>
              <a:t>言语表达能力</a:t>
            </a:r>
          </a:p>
          <a:p>
            <a:r>
              <a:rPr lang="zh-CN" altLang="en-US" dirty="0"/>
              <a:t>应变能力</a:t>
            </a:r>
          </a:p>
          <a:p>
            <a:r>
              <a:rPr lang="zh-CN" altLang="en-US" dirty="0"/>
              <a:t>计划组织协调能力</a:t>
            </a:r>
          </a:p>
          <a:p>
            <a:r>
              <a:rPr lang="zh-CN" altLang="en-US" dirty="0"/>
              <a:t>人际交往的意识与技巧</a:t>
            </a:r>
          </a:p>
          <a:p>
            <a:r>
              <a:rPr lang="zh-CN" altLang="en-US" dirty="0"/>
              <a:t>自我情绪控制</a:t>
            </a:r>
          </a:p>
          <a:p>
            <a:r>
              <a:rPr lang="zh-CN" altLang="en-US" dirty="0"/>
              <a:t>求职动机</a:t>
            </a:r>
          </a:p>
          <a:p>
            <a:r>
              <a:rPr lang="zh-CN" altLang="en-US" dirty="0"/>
              <a:t>与拟任职位的匹配性</a:t>
            </a:r>
          </a:p>
          <a:p>
            <a:r>
              <a:rPr lang="zh-CN" altLang="en-US" dirty="0"/>
              <a:t>举止仪表和专业能力</a:t>
            </a:r>
          </a:p>
        </p:txBody>
      </p:sp>
    </p:spTree>
    <p:extLst>
      <p:ext uri="{BB962C8B-B14F-4D97-AF65-F5344CB8AC3E}">
        <p14:creationId xmlns:p14="http://schemas.microsoft.com/office/powerpoint/2010/main" val="3687731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
          </p:nvPr>
        </p:nvSpPr>
        <p:spPr>
          <a:xfrm>
            <a:off x="174606" y="401799"/>
            <a:ext cx="5908563" cy="2937749"/>
          </a:xfrm>
          <a:ln w="47625">
            <a:solidFill>
              <a:srgbClr val="FFFF00"/>
            </a:solidFill>
            <a:prstDash val="dash"/>
          </a:ln>
        </p:spPr>
        <p:txBody>
          <a:bodyPr>
            <a:noAutofit/>
          </a:bodyPr>
          <a:lstStyle/>
          <a:p>
            <a:pPr marL="0" indent="0">
              <a:buNone/>
            </a:pPr>
            <a:r>
              <a:rPr lang="zh-CN" altLang="en-US" sz="2800" dirty="0" smtClean="0"/>
              <a:t>  米开朗其罗在雕塑大卫像之前，花  </a:t>
            </a:r>
            <a:endParaRPr lang="en-US" altLang="zh-CN" sz="2800" dirty="0" smtClean="0"/>
          </a:p>
          <a:p>
            <a:pPr marL="0" indent="0">
              <a:buNone/>
            </a:pPr>
            <a:r>
              <a:rPr lang="en-US" altLang="zh-CN" sz="2800" dirty="0"/>
              <a:t> </a:t>
            </a:r>
            <a:r>
              <a:rPr lang="en-US" altLang="zh-CN" sz="2800" dirty="0" smtClean="0"/>
              <a:t> </a:t>
            </a:r>
            <a:r>
              <a:rPr lang="zh-CN" altLang="en-US" sz="2800" dirty="0" smtClean="0"/>
              <a:t>了很多时间挑选大理石。因为他知  </a:t>
            </a:r>
            <a:endParaRPr lang="en-US" altLang="zh-CN" sz="2800" dirty="0" smtClean="0"/>
          </a:p>
          <a:p>
            <a:pPr marL="0" indent="0">
              <a:buNone/>
            </a:pPr>
            <a:r>
              <a:rPr lang="en-US" altLang="zh-CN" sz="2800" dirty="0"/>
              <a:t> </a:t>
            </a:r>
            <a:r>
              <a:rPr lang="en-US" altLang="zh-CN" sz="2800" dirty="0" smtClean="0"/>
              <a:t> </a:t>
            </a:r>
            <a:r>
              <a:rPr lang="zh-CN" altLang="en-US" sz="2800" dirty="0" smtClean="0"/>
              <a:t>道</a:t>
            </a:r>
            <a:r>
              <a:rPr lang="zh-CN" altLang="en-US" sz="2800" dirty="0"/>
              <a:t>，</a:t>
            </a:r>
            <a:r>
              <a:rPr lang="zh-CN" altLang="en-US" sz="2800" dirty="0" smtClean="0"/>
              <a:t>他可以改变石头的外形，但无</a:t>
            </a:r>
            <a:endParaRPr lang="en-US" altLang="zh-CN" sz="2800" dirty="0" smtClean="0"/>
          </a:p>
          <a:p>
            <a:pPr marL="0" indent="0">
              <a:buNone/>
            </a:pPr>
            <a:r>
              <a:rPr lang="en-US" altLang="zh-CN" sz="2800" dirty="0"/>
              <a:t> </a:t>
            </a:r>
            <a:r>
              <a:rPr lang="en-US" altLang="zh-CN" sz="2800" dirty="0" smtClean="0"/>
              <a:t> </a:t>
            </a:r>
            <a:r>
              <a:rPr lang="zh-CN" altLang="en-US" sz="2800" dirty="0" smtClean="0"/>
              <a:t>法改变石头本身的质地和纹理。</a:t>
            </a:r>
          </a:p>
          <a:p>
            <a:pPr marL="0" indent="0">
              <a:buNone/>
            </a:pPr>
            <a:r>
              <a:rPr lang="en-US" altLang="zh-CN" sz="2800" dirty="0"/>
              <a:t> </a:t>
            </a:r>
            <a:r>
              <a:rPr lang="en-US" altLang="zh-CN" sz="2800" dirty="0" smtClean="0"/>
              <a:t> </a:t>
            </a:r>
            <a:r>
              <a:rPr lang="zh-CN" altLang="en-US" sz="2800" dirty="0" smtClean="0"/>
              <a:t>也许，我们每一个人都是雕塑师。</a:t>
            </a:r>
          </a:p>
          <a:p>
            <a:endParaRPr lang="zh-CN" altLang="en-US" sz="2800" dirty="0"/>
          </a:p>
        </p:txBody>
      </p:sp>
      <p:pic>
        <p:nvPicPr>
          <p:cNvPr id="4" name="图片 3" descr="20090712092638459.jpg"/>
          <p:cNvPicPr>
            <a:picLocks noChangeAspect="1"/>
          </p:cNvPicPr>
          <p:nvPr/>
        </p:nvPicPr>
        <p:blipFill>
          <a:blip r:embed="rId2"/>
          <a:stretch>
            <a:fillRect/>
          </a:stretch>
        </p:blipFill>
        <p:spPr>
          <a:xfrm>
            <a:off x="5698857" y="3442253"/>
            <a:ext cx="3445143" cy="3287241"/>
          </a:xfrm>
          <a:prstGeom prst="rect">
            <a:avLst/>
          </a:prstGeom>
          <a:effectLst>
            <a:softEdge rad="177800"/>
          </a:effectLst>
        </p:spPr>
      </p:pic>
    </p:spTree>
    <p:extLst>
      <p:ext uri="{BB962C8B-B14F-4D97-AF65-F5344CB8AC3E}">
        <p14:creationId xmlns:p14="http://schemas.microsoft.com/office/powerpoint/2010/main" val="209529733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面试过程</a:t>
            </a:r>
            <a:endParaRPr lang="zh-CN" altLang="en-US" dirty="0"/>
          </a:p>
        </p:txBody>
      </p:sp>
      <p:sp>
        <p:nvSpPr>
          <p:cNvPr id="3" name="内容占位符 2"/>
          <p:cNvSpPr>
            <a:spLocks noGrp="1"/>
          </p:cNvSpPr>
          <p:nvPr>
            <p:ph sz="quarter" idx="14"/>
          </p:nvPr>
        </p:nvSpPr>
        <p:spPr>
          <a:xfrm>
            <a:off x="1611824" y="423863"/>
            <a:ext cx="4036501" cy="6015037"/>
          </a:xfrm>
        </p:spPr>
        <p:txBody>
          <a:bodyPr numCol="2">
            <a:normAutofit lnSpcReduction="10000"/>
          </a:bodyPr>
          <a:lstStyle/>
          <a:p>
            <a:r>
              <a:rPr lang="zh-CN" altLang="en-US" dirty="0"/>
              <a:t>面试准备</a:t>
            </a:r>
          </a:p>
          <a:p>
            <a:r>
              <a:rPr lang="zh-CN" altLang="en-US" dirty="0"/>
              <a:t>面试注意事项</a:t>
            </a:r>
          </a:p>
          <a:p>
            <a:r>
              <a:rPr lang="zh-CN" altLang="en-US" dirty="0"/>
              <a:t>面试技巧</a:t>
            </a:r>
          </a:p>
          <a:p>
            <a:r>
              <a:rPr lang="zh-CN" altLang="en-US" dirty="0"/>
              <a:t>面试流程</a:t>
            </a:r>
          </a:p>
          <a:p>
            <a:pPr marL="342900" indent="-342900">
              <a:buFont typeface="Arial" panose="020B0604020202020204" pitchFamily="34" charset="0"/>
              <a:buChar char="•"/>
            </a:pPr>
            <a:r>
              <a:rPr lang="zh-CN" altLang="en-US" dirty="0"/>
              <a:t>寒暄问候</a:t>
            </a:r>
          </a:p>
          <a:p>
            <a:pPr marL="342900" indent="-342900">
              <a:buFont typeface="Arial" panose="020B0604020202020204" pitchFamily="34" charset="0"/>
              <a:buChar char="•"/>
            </a:pPr>
            <a:r>
              <a:rPr lang="zh-CN" altLang="en-US" dirty="0"/>
              <a:t>公司简介</a:t>
            </a:r>
          </a:p>
          <a:p>
            <a:pPr marL="342900" indent="-342900">
              <a:buFont typeface="Arial" panose="020B0604020202020204" pitchFamily="34" charset="0"/>
              <a:buChar char="•"/>
            </a:pPr>
            <a:r>
              <a:rPr lang="zh-CN" altLang="en-US" dirty="0"/>
              <a:t>被告知程序</a:t>
            </a:r>
          </a:p>
          <a:p>
            <a:pPr marL="342900" indent="-342900">
              <a:buFont typeface="Arial" panose="020B0604020202020204" pitchFamily="34" charset="0"/>
              <a:buChar char="•"/>
            </a:pPr>
            <a:r>
              <a:rPr lang="zh-CN" altLang="en-US" dirty="0"/>
              <a:t>看建立</a:t>
            </a:r>
          </a:p>
          <a:p>
            <a:pPr marL="342900" indent="-342900">
              <a:buFont typeface="Arial" panose="020B0604020202020204" pitchFamily="34" charset="0"/>
              <a:buChar char="•"/>
            </a:pPr>
            <a:r>
              <a:rPr lang="zh-CN" altLang="en-US" dirty="0"/>
              <a:t>试探性提问</a:t>
            </a:r>
          </a:p>
          <a:p>
            <a:pPr marL="342900" indent="-342900">
              <a:buFont typeface="Arial" panose="020B0604020202020204" pitchFamily="34" charset="0"/>
              <a:buChar char="•"/>
            </a:pPr>
            <a:r>
              <a:rPr lang="zh-CN" altLang="en-US" dirty="0"/>
              <a:t>轻松话题</a:t>
            </a:r>
          </a:p>
          <a:p>
            <a:pPr marL="342900" indent="-342900">
              <a:buFont typeface="Arial" panose="020B0604020202020204" pitchFamily="34" charset="0"/>
              <a:buChar char="•"/>
            </a:pPr>
            <a:r>
              <a:rPr lang="zh-CN" altLang="en-US" dirty="0"/>
              <a:t>提问面试官</a:t>
            </a:r>
          </a:p>
          <a:p>
            <a:pPr marL="342900" indent="-342900">
              <a:buFont typeface="Arial" panose="020B0604020202020204" pitchFamily="34" charset="0"/>
              <a:buChar char="•"/>
            </a:pPr>
            <a:r>
              <a:rPr lang="zh-CN" altLang="en-US" dirty="0"/>
              <a:t>个别情况</a:t>
            </a:r>
          </a:p>
          <a:p>
            <a:endParaRPr lang="zh-CN" altLang="en-US" dirty="0"/>
          </a:p>
        </p:txBody>
      </p:sp>
    </p:spTree>
    <p:extLst>
      <p:ext uri="{BB962C8B-B14F-4D97-AF65-F5344CB8AC3E}">
        <p14:creationId xmlns:p14="http://schemas.microsoft.com/office/powerpoint/2010/main" val="343905068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面试</a:t>
            </a:r>
            <a:r>
              <a:rPr lang="en-US" altLang="zh-CN" dirty="0" smtClean="0"/>
              <a:t>10</a:t>
            </a:r>
            <a:r>
              <a:rPr lang="zh-CN" altLang="en-US" dirty="0" smtClean="0"/>
              <a:t>大问题</a:t>
            </a:r>
            <a:endParaRPr lang="zh-CN" altLang="en-US" dirty="0"/>
          </a:p>
        </p:txBody>
      </p:sp>
      <p:sp>
        <p:nvSpPr>
          <p:cNvPr id="3" name="内容占位符 2"/>
          <p:cNvSpPr>
            <a:spLocks noGrp="1"/>
          </p:cNvSpPr>
          <p:nvPr>
            <p:ph sz="quarter" idx="14"/>
          </p:nvPr>
        </p:nvSpPr>
        <p:spPr/>
        <p:txBody>
          <a:bodyPr/>
          <a:lstStyle/>
          <a:p>
            <a:r>
              <a:rPr lang="en-US" altLang="zh-CN" dirty="0"/>
              <a:t>1.</a:t>
            </a:r>
            <a:r>
              <a:rPr lang="zh-CN" altLang="en-US" dirty="0"/>
              <a:t>请你自我介绍一下</a:t>
            </a:r>
          </a:p>
          <a:p>
            <a:r>
              <a:rPr lang="en-US" altLang="zh-CN" dirty="0"/>
              <a:t>2.</a:t>
            </a:r>
            <a:r>
              <a:rPr lang="zh-CN" altLang="en-US" dirty="0"/>
              <a:t>谈谈你的家庭情况</a:t>
            </a:r>
          </a:p>
          <a:p>
            <a:r>
              <a:rPr lang="en-US" altLang="zh-CN" dirty="0"/>
              <a:t>3.</a:t>
            </a:r>
            <a:r>
              <a:rPr lang="zh-CN" altLang="en-US" dirty="0"/>
              <a:t>你有什么业余爱好</a:t>
            </a:r>
            <a:r>
              <a:rPr lang="en-US" altLang="zh-CN" dirty="0"/>
              <a:t>?</a:t>
            </a:r>
          </a:p>
          <a:p>
            <a:r>
              <a:rPr lang="en-US" altLang="zh-CN" dirty="0"/>
              <a:t>4.</a:t>
            </a:r>
            <a:r>
              <a:rPr lang="zh-CN" altLang="en-US" dirty="0"/>
              <a:t>你最崇拜谁</a:t>
            </a:r>
            <a:r>
              <a:rPr lang="en-US" altLang="zh-CN" dirty="0"/>
              <a:t>?</a:t>
            </a:r>
          </a:p>
          <a:p>
            <a:r>
              <a:rPr lang="en-US" altLang="zh-CN" dirty="0"/>
              <a:t>5.</a:t>
            </a:r>
            <a:r>
              <a:rPr lang="zh-CN" altLang="en-US" dirty="0"/>
              <a:t>谈谈你的缺点、谈一谈你的一次失败</a:t>
            </a:r>
            <a:r>
              <a:rPr lang="zh-CN" altLang="en-US" dirty="0" smtClean="0"/>
              <a:t>经历。</a:t>
            </a:r>
            <a:endParaRPr lang="zh-CN" altLang="en-US" dirty="0"/>
          </a:p>
          <a:p>
            <a:r>
              <a:rPr lang="en-US" altLang="zh-CN" dirty="0"/>
              <a:t>6.</a:t>
            </a:r>
            <a:r>
              <a:rPr lang="zh-CN" altLang="en-US" dirty="0"/>
              <a:t>你为什么选择我们公司</a:t>
            </a:r>
            <a:r>
              <a:rPr lang="en-US" altLang="zh-CN" dirty="0"/>
              <a:t>?</a:t>
            </a:r>
          </a:p>
          <a:p>
            <a:r>
              <a:rPr lang="en-US" altLang="zh-CN" dirty="0"/>
              <a:t>7.</a:t>
            </a:r>
            <a:r>
              <a:rPr lang="zh-CN" altLang="en-US" dirty="0"/>
              <a:t>与上级意见不一是，你将怎么办</a:t>
            </a:r>
            <a:r>
              <a:rPr lang="en-US" altLang="zh-CN" dirty="0"/>
              <a:t>?</a:t>
            </a:r>
          </a:p>
          <a:p>
            <a:r>
              <a:rPr lang="en-US" altLang="zh-CN" dirty="0"/>
              <a:t>8.</a:t>
            </a:r>
            <a:r>
              <a:rPr lang="zh-CN" altLang="en-US" dirty="0"/>
              <a:t>你是应届毕业生，缺乏经验，如何能胜任这项工作</a:t>
            </a:r>
            <a:r>
              <a:rPr lang="en-US" altLang="zh-CN" dirty="0"/>
              <a:t>?</a:t>
            </a:r>
          </a:p>
          <a:p>
            <a:r>
              <a:rPr lang="en-US" altLang="zh-CN" dirty="0"/>
              <a:t>9.</a:t>
            </a:r>
            <a:r>
              <a:rPr lang="zh-CN" altLang="en-US" dirty="0"/>
              <a:t>你希望与什么样的上级共事</a:t>
            </a:r>
            <a:r>
              <a:rPr lang="en-US" altLang="zh-CN" dirty="0"/>
              <a:t>?</a:t>
            </a:r>
          </a:p>
          <a:p>
            <a:r>
              <a:rPr lang="en-US" altLang="zh-CN" dirty="0"/>
              <a:t>10.</a:t>
            </a:r>
            <a:r>
              <a:rPr lang="zh-CN" altLang="en-US" dirty="0"/>
              <a:t>梳右什次相问我的吗</a:t>
            </a:r>
            <a:r>
              <a:rPr lang="en-US" altLang="zh-CN" dirty="0" smtClean="0"/>
              <a:t>?</a:t>
            </a:r>
            <a:endParaRPr lang="en-US" altLang="zh-CN" dirty="0"/>
          </a:p>
        </p:txBody>
      </p:sp>
    </p:spTree>
    <p:extLst>
      <p:ext uri="{BB962C8B-B14F-4D97-AF65-F5344CB8AC3E}">
        <p14:creationId xmlns:p14="http://schemas.microsoft.com/office/powerpoint/2010/main" val="90564709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思考题</a:t>
            </a:r>
            <a:r>
              <a:rPr lang="en-US" altLang="zh-CN" dirty="0"/>
              <a:t>&amp;</a:t>
            </a:r>
            <a:br>
              <a:rPr lang="en-US" altLang="zh-CN" dirty="0"/>
            </a:br>
            <a:r>
              <a:rPr lang="zh-CN" altLang="en-US" dirty="0"/>
              <a:t>书影推荐</a:t>
            </a:r>
          </a:p>
        </p:txBody>
      </p:sp>
      <p:sp>
        <p:nvSpPr>
          <p:cNvPr id="3" name="文本占位符 2"/>
          <p:cNvSpPr>
            <a:spLocks noGrp="1"/>
          </p:cNvSpPr>
          <p:nvPr>
            <p:ph type="body" sz="quarter" idx="13"/>
          </p:nvPr>
        </p:nvSpPr>
        <p:spPr/>
        <p:txBody>
          <a:bodyPr>
            <a:normAutofit lnSpcReduction="10000"/>
          </a:bodyPr>
          <a:lstStyle/>
          <a:p>
            <a:r>
              <a:rPr lang="zh-CN" altLang="en-US" dirty="0" smtClean="0"/>
              <a:t>你是否接受过任何面试？回顾面试经历，你觉得哪方面可以改进提升？</a:t>
            </a:r>
            <a:endParaRPr lang="en-US" altLang="zh-CN" dirty="0" smtClean="0"/>
          </a:p>
          <a:p>
            <a:r>
              <a:rPr lang="zh-CN" altLang="en-US" dirty="0" smtClean="0"/>
              <a:t>针对你的职业生涯规划，你认为你最可能遇到哪种类型的面试，需要注意哪些细节？</a:t>
            </a:r>
            <a:endParaRPr lang="en-US" altLang="zh-CN" dirty="0" smtClean="0"/>
          </a:p>
        </p:txBody>
      </p:sp>
      <p:sp>
        <p:nvSpPr>
          <p:cNvPr id="4" name="文本占位符 3"/>
          <p:cNvSpPr>
            <a:spLocks noGrp="1"/>
          </p:cNvSpPr>
          <p:nvPr>
            <p:ph type="body" sz="quarter" idx="14"/>
          </p:nvPr>
        </p:nvSpPr>
        <p:spPr/>
        <p:txBody>
          <a:bodyPr/>
          <a:lstStyle/>
          <a:p>
            <a:r>
              <a:rPr lang="en-US" altLang="zh-CN" dirty="0" smtClean="0"/>
              <a:t>1</a:t>
            </a:r>
            <a:endParaRPr lang="zh-CN" altLang="en-US" dirty="0"/>
          </a:p>
        </p:txBody>
      </p:sp>
      <p:sp>
        <p:nvSpPr>
          <p:cNvPr id="5" name="文本占位符 4"/>
          <p:cNvSpPr>
            <a:spLocks noGrp="1"/>
          </p:cNvSpPr>
          <p:nvPr>
            <p:ph type="body" sz="quarter" idx="15"/>
          </p:nvPr>
        </p:nvSpPr>
        <p:spPr/>
        <p:txBody>
          <a:bodyPr/>
          <a:lstStyle/>
          <a:p>
            <a:r>
              <a:rPr lang="en-US" altLang="zh-CN" dirty="0" smtClean="0"/>
              <a:t>2</a:t>
            </a:r>
            <a:endParaRPr lang="zh-CN" altLang="en-US" dirty="0"/>
          </a:p>
        </p:txBody>
      </p:sp>
      <p:sp>
        <p:nvSpPr>
          <p:cNvPr id="6" name="文本占位符 5"/>
          <p:cNvSpPr>
            <a:spLocks noGrp="1"/>
          </p:cNvSpPr>
          <p:nvPr>
            <p:ph type="body" sz="quarter" idx="17"/>
          </p:nvPr>
        </p:nvSpPr>
        <p:spPr/>
        <p:txBody>
          <a:bodyPr/>
          <a:lstStyle/>
          <a:p>
            <a:r>
              <a:rPr lang="en-US" altLang="zh-CN" dirty="0" smtClean="0"/>
              <a:t>《</a:t>
            </a:r>
            <a:r>
              <a:rPr lang="zh-CN" altLang="en-US" dirty="0" smtClean="0"/>
              <a:t>全球高端行业求职案例</a:t>
            </a:r>
            <a:r>
              <a:rPr lang="en-US" altLang="zh-CN" dirty="0" smtClean="0"/>
              <a:t>》</a:t>
            </a:r>
          </a:p>
          <a:p>
            <a:r>
              <a:rPr lang="zh-CN" altLang="en-US" dirty="0" smtClean="0"/>
              <a:t>（方伟 著）</a:t>
            </a:r>
            <a:endParaRPr lang="en-US" altLang="zh-CN" dirty="0" smtClean="0"/>
          </a:p>
          <a:p>
            <a:r>
              <a:rPr lang="en-US" altLang="zh-CN" dirty="0" smtClean="0"/>
              <a:t>《</a:t>
            </a:r>
            <a:r>
              <a:rPr lang="zh-CN" altLang="en-US" dirty="0" smtClean="0"/>
              <a:t>当幸福来敲门</a:t>
            </a:r>
            <a:r>
              <a:rPr lang="en-US" altLang="zh-CN" dirty="0" smtClean="0"/>
              <a:t>》</a:t>
            </a:r>
            <a:endParaRPr lang="zh-CN" altLang="en-US" dirty="0"/>
          </a:p>
        </p:txBody>
      </p:sp>
    </p:spTree>
    <p:extLst>
      <p:ext uri="{BB962C8B-B14F-4D97-AF65-F5344CB8AC3E}">
        <p14:creationId xmlns:p14="http://schemas.microsoft.com/office/powerpoint/2010/main" val="86230760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t>职场适应</a:t>
            </a:r>
            <a:endParaRPr lang="zh-CN" altLang="en-US" dirty="0"/>
          </a:p>
        </p:txBody>
      </p:sp>
      <p:sp>
        <p:nvSpPr>
          <p:cNvPr id="3" name="竖排文字占位符 2"/>
          <p:cNvSpPr>
            <a:spLocks noGrp="1"/>
          </p:cNvSpPr>
          <p:nvPr>
            <p:ph type="body" orient="vert" sz="quarter" idx="14"/>
          </p:nvPr>
        </p:nvSpPr>
        <p:spPr/>
        <p:txBody>
          <a:bodyPr/>
          <a:lstStyle/>
          <a:p>
            <a:r>
              <a:rPr lang="zh-CN" altLang="en-US" dirty="0"/>
              <a:t>大学生职业生涯</a:t>
            </a:r>
            <a:r>
              <a:rPr lang="zh-CN" altLang="en-US" dirty="0" smtClean="0"/>
              <a:t>规划</a:t>
            </a:r>
            <a:endParaRPr lang="zh-CN" altLang="en-US" dirty="0"/>
          </a:p>
        </p:txBody>
      </p:sp>
      <p:sp>
        <p:nvSpPr>
          <p:cNvPr id="4" name="文本占位符 3"/>
          <p:cNvSpPr>
            <a:spLocks noGrp="1"/>
          </p:cNvSpPr>
          <p:nvPr>
            <p:ph type="body" sz="quarter" idx="15"/>
          </p:nvPr>
        </p:nvSpPr>
        <p:spPr>
          <a:xfrm>
            <a:off x="1704436" y="2894022"/>
            <a:ext cx="1874838" cy="2209131"/>
          </a:xfrm>
        </p:spPr>
        <p:txBody>
          <a:bodyPr/>
          <a:lstStyle/>
          <a:p>
            <a:r>
              <a:rPr lang="en-US" altLang="zh-CN" dirty="0" smtClean="0"/>
              <a:t>13</a:t>
            </a:r>
            <a:endParaRPr lang="zh-CN" altLang="en-US" dirty="0"/>
          </a:p>
        </p:txBody>
      </p:sp>
    </p:spTree>
    <p:extLst>
      <p:ext uri="{BB962C8B-B14F-4D97-AF65-F5344CB8AC3E}">
        <p14:creationId xmlns:p14="http://schemas.microsoft.com/office/powerpoint/2010/main" val="230544670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bwMode="auto">
          <a:xfrm>
            <a:off x="781877" y="1971259"/>
            <a:ext cx="3750365" cy="318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2800" dirty="0" smtClean="0">
                <a:solidFill>
                  <a:schemeClr val="bg1"/>
                </a:solidFill>
                <a:latin typeface="方正正纤黑简体" panose="02000000000000000000" pitchFamily="2" charset="-122"/>
                <a:ea typeface="方正正纤黑简体" panose="02000000000000000000" pitchFamily="2" charset="-122"/>
              </a:rPr>
              <a:t>尽早注意细小的变化，这将有助于你适应即将来临的更大的变化。无数人的变化孕育在时间的胚胎里。</a:t>
            </a:r>
            <a:endParaRPr lang="en-US" altLang="zh-CN" sz="2800" dirty="0" smtClean="0">
              <a:solidFill>
                <a:schemeClr val="bg1"/>
              </a:solidFill>
              <a:latin typeface="方正正纤黑简体" panose="02000000000000000000" pitchFamily="2" charset="-122"/>
              <a:ea typeface="方正正纤黑简体" panose="02000000000000000000" pitchFamily="2" charset="-122"/>
            </a:endParaRPr>
          </a:p>
          <a:p>
            <a:pPr algn="r"/>
            <a:r>
              <a:rPr lang="en-US" altLang="zh-CN" sz="2800" dirty="0" smtClean="0">
                <a:solidFill>
                  <a:schemeClr val="bg1"/>
                </a:solidFill>
                <a:latin typeface="方正正纤黑简体" panose="02000000000000000000" pitchFamily="2" charset="-122"/>
                <a:ea typeface="方正正纤黑简体" panose="02000000000000000000" pitchFamily="2" charset="-122"/>
              </a:rPr>
              <a:t>——</a:t>
            </a:r>
            <a:r>
              <a:rPr lang="zh-CN" altLang="en-US" sz="2800" dirty="0" smtClean="0">
                <a:solidFill>
                  <a:schemeClr val="bg1"/>
                </a:solidFill>
                <a:latin typeface="方正正纤黑简体" panose="02000000000000000000" pitchFamily="2" charset="-122"/>
                <a:ea typeface="方正正纤黑简体" panose="02000000000000000000" pitchFamily="2" charset="-122"/>
              </a:rPr>
              <a:t>莎士比亚</a:t>
            </a:r>
            <a:endParaRPr lang="zh-CN" altLang="en-US" sz="2800" dirty="0">
              <a:solidFill>
                <a:schemeClr val="bg1"/>
              </a:solidFill>
              <a:latin typeface="方正正纤黑简体" panose="02000000000000000000" pitchFamily="2" charset="-122"/>
              <a:ea typeface="方正正纤黑简体" panose="02000000000000000000" pitchFamily="2"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7963" y="1828799"/>
            <a:ext cx="3507808" cy="3465443"/>
          </a:xfrm>
          <a:prstGeom prst="rect">
            <a:avLst/>
          </a:prstGeom>
          <a:effectLst>
            <a:softEdge rad="177800"/>
          </a:effectLst>
        </p:spPr>
      </p:pic>
    </p:spTree>
    <p:extLst>
      <p:ext uri="{BB962C8B-B14F-4D97-AF65-F5344CB8AC3E}">
        <p14:creationId xmlns:p14="http://schemas.microsoft.com/office/powerpoint/2010/main" val="307665978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职场规则</a:t>
            </a:r>
            <a:endParaRPr lang="zh-CN" altLang="en-US" dirty="0"/>
          </a:p>
        </p:txBody>
      </p:sp>
      <p:sp>
        <p:nvSpPr>
          <p:cNvPr id="3" name="内容占位符 2"/>
          <p:cNvSpPr>
            <a:spLocks noGrp="1"/>
          </p:cNvSpPr>
          <p:nvPr>
            <p:ph sz="quarter" idx="14"/>
          </p:nvPr>
        </p:nvSpPr>
        <p:spPr/>
        <p:txBody>
          <a:bodyPr/>
          <a:lstStyle/>
          <a:p>
            <a:r>
              <a:rPr lang="zh-CN" altLang="en-US" dirty="0"/>
              <a:t>以口标为导向，把自己份内的工作做完，做好</a:t>
            </a:r>
            <a:r>
              <a:rPr lang="en-US" altLang="zh-CN" dirty="0"/>
              <a:t>;</a:t>
            </a:r>
          </a:p>
          <a:p>
            <a:r>
              <a:rPr lang="zh-CN" altLang="en-US" dirty="0"/>
              <a:t>随时清楚自己努力的方向，明白上司、组织、团队的工作口标</a:t>
            </a:r>
            <a:r>
              <a:rPr lang="en-US" altLang="zh-CN" dirty="0"/>
              <a:t>;</a:t>
            </a:r>
          </a:p>
          <a:p>
            <a:r>
              <a:rPr lang="zh-CN" altLang="en-US" dirty="0"/>
              <a:t>不能贪图眼前小</a:t>
            </a:r>
            <a:r>
              <a:rPr lang="zh-CN" altLang="en-US" dirty="0" smtClean="0"/>
              <a:t>利益</a:t>
            </a:r>
            <a:r>
              <a:rPr lang="zh-CN" altLang="en-US" dirty="0"/>
              <a:t>而损害组织、团队利益</a:t>
            </a:r>
            <a:r>
              <a:rPr lang="en-US" altLang="zh-CN" dirty="0"/>
              <a:t>;</a:t>
            </a:r>
          </a:p>
          <a:p>
            <a:r>
              <a:rPr lang="zh-CN" altLang="en-US" dirty="0" smtClean="0"/>
              <a:t>时刻</a:t>
            </a:r>
            <a:r>
              <a:rPr lang="zh-CN" altLang="en-US" dirty="0"/>
              <a:t>清楚谁是上司</a:t>
            </a:r>
            <a:r>
              <a:rPr lang="zh-CN" altLang="en-US" dirty="0" smtClean="0"/>
              <a:t>，以及</a:t>
            </a:r>
            <a:r>
              <a:rPr lang="zh-CN" altLang="en-US" dirty="0"/>
              <a:t>上司对工作的期望是什么，然后做应该做的事情。</a:t>
            </a:r>
          </a:p>
          <a:p>
            <a:endParaRPr lang="zh-CN" altLang="en-US" dirty="0"/>
          </a:p>
        </p:txBody>
      </p:sp>
    </p:spTree>
    <p:extLst>
      <p:ext uri="{BB962C8B-B14F-4D97-AF65-F5344CB8AC3E}">
        <p14:creationId xmlns:p14="http://schemas.microsoft.com/office/powerpoint/2010/main" val="237540666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校园与职场</a:t>
            </a:r>
            <a:r>
              <a:rPr lang="en-US" altLang="zh-CN" dirty="0" smtClean="0"/>
              <a:t/>
            </a:r>
            <a:br>
              <a:rPr lang="en-US" altLang="zh-CN" dirty="0" smtClean="0"/>
            </a:br>
            <a:r>
              <a:rPr lang="zh-CN" altLang="en-US" dirty="0" smtClean="0"/>
              <a:t>差异</a:t>
            </a:r>
            <a:endParaRPr lang="zh-CN" altLang="en-US" dirty="0"/>
          </a:p>
        </p:txBody>
      </p:sp>
      <p:graphicFrame>
        <p:nvGraphicFramePr>
          <p:cNvPr id="4" name="内容占位符 3"/>
          <p:cNvGraphicFramePr>
            <a:graphicFrameLocks noGrp="1"/>
          </p:cNvGraphicFramePr>
          <p:nvPr>
            <p:ph sz="quarter" idx="14"/>
            <p:extLst>
              <p:ext uri="{D42A27DB-BD31-4B8C-83A1-F6EECF244321}">
                <p14:modId xmlns:p14="http://schemas.microsoft.com/office/powerpoint/2010/main" val="2624176301"/>
              </p:ext>
            </p:extLst>
          </p:nvPr>
        </p:nvGraphicFramePr>
        <p:xfrm>
          <a:off x="3294398" y="2199654"/>
          <a:ext cx="5656882" cy="2675798"/>
        </p:xfrm>
        <a:graphic>
          <a:graphicData uri="http://schemas.openxmlformats.org/drawingml/2006/table">
            <a:tbl>
              <a:tblPr firstRow="1" bandRow="1">
                <a:tableStyleId>{D113A9D2-9D6B-4929-AA2D-F23B5EE8CBE7}</a:tableStyleId>
              </a:tblPr>
              <a:tblGrid>
                <a:gridCol w="2828441"/>
                <a:gridCol w="2828441"/>
              </a:tblGrid>
              <a:tr h="422114">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大学文化</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职业文化</a:t>
                      </a:r>
                    </a:p>
                  </a:txBody>
                  <a:tcPr marL="9525" marR="9525" marT="9525" marB="0" anchor="ctr"/>
                </a:tc>
              </a:tr>
              <a:tr h="422114">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对问题有正确答案</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很少有问题的正确答案</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r>
              <a:tr h="422114">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分数上的个人竞争</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按团队业绩进行评估</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r>
              <a:tr h="704728">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工作循环周期较短</a:t>
                      </a:r>
                      <a:r>
                        <a:rPr lang="en-US" altLang="zh-CN" sz="2000" b="0" i="0" u="none" strike="noStrike" dirty="0">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持续数月或数年的更长时间的工作循环</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r>
              <a:tr h="704728">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奖励以客观性标准和优点为基础。</a:t>
                      </a:r>
                    </a:p>
                  </a:txBody>
                  <a:tcPr marL="9525" marR="9525" marT="9525" marB="0" anchor="ctr"/>
                </a:tc>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奖励更多是以主观性标准和个人判断为基础。</a:t>
                      </a:r>
                    </a:p>
                  </a:txBody>
                  <a:tcPr marL="9525" marR="9525" marT="9525" marB="0" anchor="ctr"/>
                </a:tc>
              </a:tr>
            </a:tbl>
          </a:graphicData>
        </a:graphic>
      </p:graphicFrame>
    </p:spTree>
    <p:extLst>
      <p:ext uri="{BB962C8B-B14F-4D97-AF65-F5344CB8AC3E}">
        <p14:creationId xmlns:p14="http://schemas.microsoft.com/office/powerpoint/2010/main" val="311018254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校园与职场 差异</a:t>
            </a:r>
            <a:endParaRPr lang="zh-CN" altLang="en-US" dirty="0"/>
          </a:p>
        </p:txBody>
      </p:sp>
      <p:graphicFrame>
        <p:nvGraphicFramePr>
          <p:cNvPr id="4" name="内容占位符 3"/>
          <p:cNvGraphicFramePr>
            <a:graphicFrameLocks/>
          </p:cNvGraphicFramePr>
          <p:nvPr>
            <p:extLst>
              <p:ext uri="{D42A27DB-BD31-4B8C-83A1-F6EECF244321}">
                <p14:modId xmlns:p14="http://schemas.microsoft.com/office/powerpoint/2010/main" val="3687397953"/>
              </p:ext>
            </p:extLst>
          </p:nvPr>
        </p:nvGraphicFramePr>
        <p:xfrm>
          <a:off x="3294398" y="2173358"/>
          <a:ext cx="5656882" cy="2731633"/>
        </p:xfrm>
        <a:graphic>
          <a:graphicData uri="http://schemas.openxmlformats.org/drawingml/2006/table">
            <a:tbl>
              <a:tblPr firstRow="1" bandRow="1">
                <a:tableStyleId>{D113A9D2-9D6B-4929-AA2D-F23B5EE8CBE7}</a:tableStyleId>
              </a:tblPr>
              <a:tblGrid>
                <a:gridCol w="2828441"/>
                <a:gridCol w="2828441"/>
              </a:tblGrid>
              <a:tr h="477949">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大学环境</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职场环境</a:t>
                      </a:r>
                    </a:p>
                  </a:txBody>
                  <a:tcPr marL="9525" marR="9525" marT="9525" marB="0" anchor="ctr"/>
                </a:tc>
              </a:tr>
              <a:tr h="422114">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弹性的时间安排</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更固定的时间安排</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r>
              <a:tr h="422114">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可以逃课</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不能缺工</a:t>
                      </a:r>
                      <a:r>
                        <a:rPr lang="en-US" altLang="zh-CN" sz="2000" b="0" i="0" u="none" strike="noStrike" dirty="0">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r>
              <a:tr h="704728">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更有规律、更个别的反馈</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无规律和不经常的反馈</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r>
              <a:tr h="704728">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长假和自由的节假休息</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没有寒暑假，节假休息很少</a:t>
                      </a:r>
                      <a:r>
                        <a:rPr lang="en-US" altLang="zh-CN" sz="2000" b="0" i="0" u="none" strike="noStrike" dirty="0">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r>
            </a:tbl>
          </a:graphicData>
        </a:graphic>
      </p:graphicFrame>
    </p:spTree>
    <p:extLst>
      <p:ext uri="{BB962C8B-B14F-4D97-AF65-F5344CB8AC3E}">
        <p14:creationId xmlns:p14="http://schemas.microsoft.com/office/powerpoint/2010/main" val="200670320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校园与职场</a:t>
            </a:r>
            <a:r>
              <a:rPr lang="en-US" altLang="zh-CN" dirty="0" smtClean="0"/>
              <a:t/>
            </a:r>
            <a:br>
              <a:rPr lang="en-US" altLang="zh-CN" dirty="0" smtClean="0"/>
            </a:br>
            <a:r>
              <a:rPr lang="zh-CN" altLang="en-US" dirty="0" smtClean="0"/>
              <a:t>差异</a:t>
            </a:r>
            <a:endParaRPr lang="zh-CN" altLang="en-US" dirty="0"/>
          </a:p>
        </p:txBody>
      </p:sp>
      <p:graphicFrame>
        <p:nvGraphicFramePr>
          <p:cNvPr id="4" name="内容占位符 3"/>
          <p:cNvGraphicFramePr>
            <a:graphicFrameLocks noGrp="1"/>
          </p:cNvGraphicFramePr>
          <p:nvPr>
            <p:ph sz="quarter" idx="14"/>
            <p:extLst>
              <p:ext uri="{D42A27DB-BD31-4B8C-83A1-F6EECF244321}">
                <p14:modId xmlns:p14="http://schemas.microsoft.com/office/powerpoint/2010/main" val="3687350751"/>
              </p:ext>
            </p:extLst>
          </p:nvPr>
        </p:nvGraphicFramePr>
        <p:xfrm>
          <a:off x="3254642" y="2215830"/>
          <a:ext cx="5656882" cy="2872809"/>
        </p:xfrm>
        <a:graphic>
          <a:graphicData uri="http://schemas.openxmlformats.org/drawingml/2006/table">
            <a:tbl>
              <a:tblPr firstRow="1" bandRow="1">
                <a:tableStyleId>{D113A9D2-9D6B-4929-AA2D-F23B5EE8CBE7}</a:tableStyleId>
              </a:tblPr>
              <a:tblGrid>
                <a:gridCol w="2828441"/>
                <a:gridCol w="2828441"/>
              </a:tblGrid>
              <a:tr h="422114">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你的教授</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你的老板</a:t>
                      </a:r>
                    </a:p>
                  </a:txBody>
                  <a:tcPr marL="9525" marR="9525" marT="9525" marB="0" anchor="ctr"/>
                </a:tc>
              </a:tr>
              <a:tr h="422114">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鼓励讨论</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通常对讨论不感兴趣</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r>
              <a:tr h="422114">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规定完成任务的交付时间</a:t>
                      </a:r>
                      <a:r>
                        <a:rPr lang="en-US" altLang="zh-CN" sz="2000" b="0" i="0" u="none" strike="noStrike" dirty="0">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分派紧急的工作，交付周期很短</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r>
              <a:tr h="704728">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期待公平</a:t>
                      </a:r>
                      <a:r>
                        <a:rPr lang="en-US" altLang="zh-CN" sz="2000" b="0" i="0" u="none" strike="noStrike" dirty="0">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有时很独断，并不总是公平</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r>
              <a:tr h="704728">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知识导向。</a:t>
                      </a:r>
                    </a:p>
                  </a:txBody>
                  <a:tcPr marL="9525" marR="9525" marT="9525" marB="0" anchor="ctr"/>
                </a:tc>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结果</a:t>
                      </a:r>
                      <a:r>
                        <a:rPr lang="en-US" altLang="zh-CN" sz="2000" b="0" i="0" u="none" strike="noStrike" dirty="0">
                          <a:solidFill>
                            <a:schemeClr val="bg1"/>
                          </a:solidFill>
                          <a:effectLst/>
                          <a:latin typeface="微软雅黑" panose="020B0503020204020204" pitchFamily="34" charset="-122"/>
                          <a:ea typeface="微软雅黑" panose="020B0503020204020204" pitchFamily="34" charset="-122"/>
                        </a:rPr>
                        <a:t>(</a:t>
                      </a: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利益</a:t>
                      </a:r>
                      <a:r>
                        <a:rPr lang="en-US" altLang="zh-CN" sz="2000" b="0" i="0" u="none" strike="noStrike" dirty="0">
                          <a:solidFill>
                            <a:schemeClr val="bg1"/>
                          </a:solidFill>
                          <a:effectLst/>
                          <a:latin typeface="微软雅黑" panose="020B0503020204020204" pitchFamily="34" charset="-122"/>
                          <a:ea typeface="微软雅黑" panose="020B0503020204020204" pitchFamily="34" charset="-122"/>
                        </a:rPr>
                        <a:t>)</a:t>
                      </a: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导向。</a:t>
                      </a:r>
                    </a:p>
                  </a:txBody>
                  <a:tcPr marL="9525" marR="9525" marT="9525" marB="0" anchor="ctr"/>
                </a:tc>
              </a:tr>
            </a:tbl>
          </a:graphicData>
        </a:graphic>
      </p:graphicFrame>
    </p:spTree>
    <p:extLst>
      <p:ext uri="{BB962C8B-B14F-4D97-AF65-F5344CB8AC3E}">
        <p14:creationId xmlns:p14="http://schemas.microsoft.com/office/powerpoint/2010/main" val="90237049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校园与职场</a:t>
            </a:r>
            <a:r>
              <a:rPr lang="en-US" altLang="zh-CN" dirty="0"/>
              <a:t/>
            </a:r>
            <a:br>
              <a:rPr lang="en-US" altLang="zh-CN" dirty="0"/>
            </a:br>
            <a:r>
              <a:rPr lang="zh-CN" altLang="en-US" dirty="0"/>
              <a:t>差异</a:t>
            </a:r>
          </a:p>
        </p:txBody>
      </p:sp>
      <p:graphicFrame>
        <p:nvGraphicFramePr>
          <p:cNvPr id="4" name="内容占位符 3"/>
          <p:cNvGraphicFramePr>
            <a:graphicFrameLocks/>
          </p:cNvGraphicFramePr>
          <p:nvPr>
            <p:extLst>
              <p:ext uri="{D42A27DB-BD31-4B8C-83A1-F6EECF244321}">
                <p14:modId xmlns:p14="http://schemas.microsoft.com/office/powerpoint/2010/main" val="3912488280"/>
              </p:ext>
            </p:extLst>
          </p:nvPr>
        </p:nvGraphicFramePr>
        <p:xfrm>
          <a:off x="3334155" y="2311963"/>
          <a:ext cx="5656882" cy="2257303"/>
        </p:xfrm>
        <a:graphic>
          <a:graphicData uri="http://schemas.openxmlformats.org/drawingml/2006/table">
            <a:tbl>
              <a:tblPr firstRow="1" bandRow="1">
                <a:tableStyleId>{D113A9D2-9D6B-4929-AA2D-F23B5EE8CBE7}</a:tableStyleId>
              </a:tblPr>
              <a:tblGrid>
                <a:gridCol w="2828441"/>
                <a:gridCol w="2828441"/>
              </a:tblGrid>
              <a:tr h="68479">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大学的学习过程</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工作的学习过程</a:t>
                      </a:r>
                    </a:p>
                  </a:txBody>
                  <a:tcPr marL="9525" marR="9525" marT="9525" marB="0" anchor="ctr"/>
                </a:tc>
              </a:tr>
              <a:tr h="422114">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抽象性、理论性的原则</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具体的问题解决和决策制定</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r>
              <a:tr h="422114">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正规的、结构性的和象征性的学习</a:t>
                      </a:r>
                      <a:r>
                        <a:rPr lang="en-US" altLang="zh-CN" sz="2000" b="0" i="0" u="none" strike="noStrike">
                          <a:solidFill>
                            <a:schemeClr val="bg1"/>
                          </a:solidFill>
                          <a:effectLst/>
                          <a:latin typeface="微软雅黑" panose="020B0503020204020204" pitchFamily="34" charset="-122"/>
                          <a:ea typeface="微软雅黑" panose="020B0503020204020204" pitchFamily="34" charset="-122"/>
                        </a:rPr>
                        <a:t>;</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以临时事件和具体的生活为基础</a:t>
                      </a:r>
                    </a:p>
                  </a:txBody>
                  <a:tcPr marL="9525" marR="9525" marT="9525" marB="0" anchor="ctr"/>
                </a:tc>
              </a:tr>
              <a:tr h="704728">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个人化的学习。</a:t>
                      </a:r>
                    </a:p>
                  </a:txBody>
                  <a:tcPr marL="9525" marR="9525" marT="9525" marB="0" anchor="ctr"/>
                </a:tc>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社会性、分享性的学习。</a:t>
                      </a:r>
                    </a:p>
                  </a:txBody>
                  <a:tcPr marL="9525" marR="9525" marT="9525" marB="0" anchor="ctr"/>
                </a:tc>
              </a:tr>
            </a:tbl>
          </a:graphicData>
        </a:graphic>
      </p:graphicFrame>
    </p:spTree>
    <p:extLst>
      <p:ext uri="{BB962C8B-B14F-4D97-AF65-F5344CB8AC3E}">
        <p14:creationId xmlns:p14="http://schemas.microsoft.com/office/powerpoint/2010/main" val="3449748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猜猜我是谁</a:t>
            </a:r>
            <a:endParaRPr lang="zh-CN" altLang="en-US" dirty="0"/>
          </a:p>
        </p:txBody>
      </p:sp>
      <p:sp>
        <p:nvSpPr>
          <p:cNvPr id="3" name="内容占位符 2"/>
          <p:cNvSpPr>
            <a:spLocks noGrp="1"/>
          </p:cNvSpPr>
          <p:nvPr>
            <p:ph sz="quarter" idx="14"/>
          </p:nvPr>
        </p:nvSpPr>
        <p:spPr/>
        <p:txBody>
          <a:bodyPr/>
          <a:lstStyle/>
          <a:p>
            <a:r>
              <a:rPr lang="zh-CN" altLang="en-US" dirty="0"/>
              <a:t> </a:t>
            </a:r>
            <a:r>
              <a:rPr lang="en-US" altLang="zh-CN" dirty="0"/>
              <a:t>1.</a:t>
            </a:r>
            <a:r>
              <a:rPr lang="zh-CN" altLang="en-US" dirty="0"/>
              <a:t>给每位成员发一张纸，请写下</a:t>
            </a:r>
            <a:r>
              <a:rPr lang="en-US" altLang="zh-CN" dirty="0" smtClean="0"/>
              <a:t>3</a:t>
            </a:r>
            <a:r>
              <a:rPr lang="en-US" altLang="zh-CN" dirty="0"/>
              <a:t>~</a:t>
            </a:r>
            <a:r>
              <a:rPr lang="zh-CN" altLang="en-US" dirty="0" smtClean="0"/>
              <a:t>句</a:t>
            </a:r>
            <a:r>
              <a:rPr lang="zh-CN" altLang="en-US" dirty="0"/>
              <a:t>描述自己的话。如“我是</a:t>
            </a:r>
            <a:r>
              <a:rPr lang="en-US" altLang="zh-CN" dirty="0"/>
              <a:t>……”</a:t>
            </a:r>
            <a:r>
              <a:rPr lang="zh-CN" altLang="en-US" dirty="0"/>
              <a:t>不</a:t>
            </a:r>
            <a:r>
              <a:rPr lang="zh-CN" altLang="en-US" dirty="0" smtClean="0"/>
              <a:t>写名字</a:t>
            </a:r>
            <a:r>
              <a:rPr lang="zh-CN" altLang="en-US" dirty="0"/>
              <a:t>。写完后将纸折叠好，放在团体中央。</a:t>
            </a:r>
          </a:p>
          <a:p>
            <a:r>
              <a:rPr lang="zh-CN" altLang="en-US" dirty="0" smtClean="0"/>
              <a:t> </a:t>
            </a:r>
            <a:r>
              <a:rPr lang="en-US" altLang="zh-CN" dirty="0"/>
              <a:t>2.</a:t>
            </a:r>
            <a:r>
              <a:rPr lang="zh-CN" altLang="en-US" dirty="0"/>
              <a:t>每人随机抽取一张，打开纸上的内容，让大家猜一猜这一张是谁写的。</a:t>
            </a:r>
            <a:r>
              <a:rPr lang="zh-CN" altLang="en-US" dirty="0" smtClean="0"/>
              <a:t>猜中的</a:t>
            </a:r>
            <a:r>
              <a:rPr lang="zh-CN" altLang="en-US" dirty="0"/>
              <a:t>人要说理由。</a:t>
            </a:r>
          </a:p>
          <a:p>
            <a:r>
              <a:rPr lang="en-US" altLang="zh-CN" dirty="0" smtClean="0"/>
              <a:t>3.</a:t>
            </a:r>
            <a:r>
              <a:rPr lang="zh-CN" altLang="en-US" dirty="0"/>
              <a:t>请</a:t>
            </a:r>
            <a:r>
              <a:rPr lang="zh-CN" altLang="en-US" dirty="0" smtClean="0"/>
              <a:t>成员</a:t>
            </a:r>
            <a:r>
              <a:rPr lang="zh-CN" altLang="en-US" dirty="0"/>
              <a:t>发表自己猜中别人或被他人猜中的感受。</a:t>
            </a:r>
          </a:p>
        </p:txBody>
      </p:sp>
    </p:spTree>
    <p:extLst>
      <p:ext uri="{BB962C8B-B14F-4D97-AF65-F5344CB8AC3E}">
        <p14:creationId xmlns:p14="http://schemas.microsoft.com/office/powerpoint/2010/main" val="4142470247"/>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10000</a:t>
            </a:r>
            <a:r>
              <a:rPr lang="zh-CN" altLang="en-US" dirty="0" smtClean="0"/>
              <a:t>小时</a:t>
            </a:r>
            <a:r>
              <a:rPr lang="en-US" altLang="zh-CN" dirty="0" smtClean="0"/>
              <a:t/>
            </a:r>
            <a:br>
              <a:rPr lang="en-US" altLang="zh-CN" dirty="0" smtClean="0"/>
            </a:br>
            <a:r>
              <a:rPr lang="zh-CN" altLang="en-US" dirty="0"/>
              <a:t>定律</a:t>
            </a:r>
          </a:p>
        </p:txBody>
      </p:sp>
      <p:sp>
        <p:nvSpPr>
          <p:cNvPr id="3" name="内容占位符 2"/>
          <p:cNvSpPr>
            <a:spLocks noGrp="1"/>
          </p:cNvSpPr>
          <p:nvPr>
            <p:ph sz="quarter" idx="14"/>
          </p:nvPr>
        </p:nvSpPr>
        <p:spPr/>
        <p:txBody>
          <a:bodyPr>
            <a:normAutofit/>
          </a:bodyPr>
          <a:lstStyle/>
          <a:p>
            <a:r>
              <a:rPr lang="zh-CN" altLang="en-US" dirty="0"/>
              <a:t>为步入职场准备</a:t>
            </a:r>
            <a:r>
              <a:rPr lang="zh-CN" altLang="en-US" dirty="0" smtClean="0"/>
              <a:t>一万小时：</a:t>
            </a:r>
            <a:endParaRPr lang="en-US" altLang="zh-CN" dirty="0" smtClean="0"/>
          </a:p>
          <a:p>
            <a:r>
              <a:rPr lang="zh-CN" altLang="en-US" dirty="0"/>
              <a:t> 按“一万小时定律”计算</a:t>
            </a:r>
            <a:r>
              <a:rPr lang="en-US" altLang="zh-CN" dirty="0"/>
              <a:t>:</a:t>
            </a:r>
            <a:r>
              <a:rPr lang="zh-CN" altLang="en-US" dirty="0"/>
              <a:t>如果每天工作四个小时，一周工作五天，那么成为一</a:t>
            </a:r>
            <a:r>
              <a:rPr lang="zh-CN" altLang="en-US" dirty="0" smtClean="0"/>
              <a:t>个领域</a:t>
            </a:r>
            <a:r>
              <a:rPr lang="zh-CN" altLang="en-US" dirty="0"/>
              <a:t>的专家需要十年</a:t>
            </a:r>
            <a:r>
              <a:rPr lang="zh-CN" altLang="en-US" dirty="0" smtClean="0"/>
              <a:t>。</a:t>
            </a:r>
            <a:endParaRPr lang="en-US" altLang="zh-CN" dirty="0" smtClean="0"/>
          </a:p>
          <a:p>
            <a:r>
              <a:rPr lang="en-US" altLang="zh-CN" dirty="0" smtClean="0"/>
              <a:t>10 </a:t>
            </a:r>
            <a:r>
              <a:rPr lang="en-US" altLang="zh-CN" dirty="0"/>
              <a:t>000</a:t>
            </a:r>
            <a:r>
              <a:rPr lang="zh-CN" altLang="en-US" dirty="0"/>
              <a:t>小时的努力，需要</a:t>
            </a:r>
            <a:r>
              <a:rPr lang="en-US" altLang="zh-CN" dirty="0" smtClean="0"/>
              <a:t>:</a:t>
            </a:r>
          </a:p>
          <a:p>
            <a:r>
              <a:rPr lang="en-US" altLang="zh-CN" dirty="0" smtClean="0"/>
              <a:t>①</a:t>
            </a:r>
            <a:r>
              <a:rPr lang="zh-CN" altLang="en-US" dirty="0"/>
              <a:t>每一小时都比前一小时</a:t>
            </a:r>
            <a:r>
              <a:rPr lang="zh-CN" altLang="en-US" dirty="0" smtClean="0"/>
              <a:t>进步</a:t>
            </a:r>
            <a:r>
              <a:rPr lang="en-US" altLang="zh-CN" dirty="0" smtClean="0"/>
              <a:t>;</a:t>
            </a:r>
          </a:p>
          <a:p>
            <a:r>
              <a:rPr lang="en-US" altLang="zh-CN" dirty="0" smtClean="0"/>
              <a:t>②</a:t>
            </a:r>
            <a:r>
              <a:rPr lang="zh-CN" altLang="en-US" dirty="0"/>
              <a:t>小时积累的</a:t>
            </a:r>
            <a:r>
              <a:rPr lang="zh-CN" altLang="en-US" dirty="0" smtClean="0"/>
              <a:t>不仅仅是量</a:t>
            </a:r>
            <a:r>
              <a:rPr lang="zh-CN" altLang="en-US" dirty="0"/>
              <a:t>，还需要内化一种“自我”结构</a:t>
            </a:r>
            <a:r>
              <a:rPr lang="en-US" altLang="zh-CN" dirty="0" smtClean="0"/>
              <a:t>;</a:t>
            </a:r>
          </a:p>
          <a:p>
            <a:r>
              <a:rPr lang="en-US" altLang="zh-CN" dirty="0" smtClean="0"/>
              <a:t>③</a:t>
            </a:r>
            <a:r>
              <a:rPr lang="zh-CN" altLang="en-US" dirty="0"/>
              <a:t>需要不断地让自己</a:t>
            </a:r>
            <a:r>
              <a:rPr lang="zh-CN" altLang="en-US" dirty="0" smtClean="0"/>
              <a:t>的积累展现</a:t>
            </a:r>
            <a:r>
              <a:rPr lang="zh-CN" altLang="en-US" dirty="0"/>
              <a:t>出为</a:t>
            </a:r>
            <a:r>
              <a:rPr lang="zh-CN" altLang="en-US" dirty="0" smtClean="0"/>
              <a:t>别人</a:t>
            </a:r>
            <a:r>
              <a:rPr lang="zh-CN" altLang="en-US" dirty="0"/>
              <a:t>有价值的成果</a:t>
            </a:r>
            <a:r>
              <a:rPr lang="zh-CN" altLang="en-US" dirty="0" smtClean="0"/>
              <a:t>。</a:t>
            </a:r>
            <a:endParaRPr lang="zh-CN" altLang="en-US" dirty="0"/>
          </a:p>
        </p:txBody>
      </p:sp>
    </p:spTree>
    <p:extLst>
      <p:ext uri="{BB962C8B-B14F-4D97-AF65-F5344CB8AC3E}">
        <p14:creationId xmlns:p14="http://schemas.microsoft.com/office/powerpoint/2010/main" val="73823650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从领悟</a:t>
            </a:r>
            <a:r>
              <a:rPr lang="en-US" altLang="zh-CN" dirty="0" smtClean="0"/>
              <a:t/>
            </a:r>
            <a:br>
              <a:rPr lang="en-US" altLang="zh-CN" dirty="0" smtClean="0"/>
            </a:br>
            <a:r>
              <a:rPr lang="zh-CN" altLang="en-US" dirty="0" smtClean="0"/>
              <a:t>到行动</a:t>
            </a:r>
            <a:endParaRPr lang="zh-CN" altLang="en-US" dirty="0"/>
          </a:p>
        </p:txBody>
      </p:sp>
      <p:sp>
        <p:nvSpPr>
          <p:cNvPr id="3" name="内容占位符 2"/>
          <p:cNvSpPr>
            <a:spLocks noGrp="1"/>
          </p:cNvSpPr>
          <p:nvPr>
            <p:ph sz="quarter" idx="14"/>
          </p:nvPr>
        </p:nvSpPr>
        <p:spPr/>
        <p:txBody>
          <a:bodyPr/>
          <a:lstStyle/>
          <a:p>
            <a:r>
              <a:rPr lang="zh-CN" altLang="en-US" dirty="0" smtClean="0"/>
              <a:t>认知</a:t>
            </a:r>
            <a:r>
              <a:rPr lang="en-US" altLang="zh-CN" dirty="0"/>
              <a:t>-</a:t>
            </a:r>
            <a:r>
              <a:rPr lang="zh-CN" altLang="en-US" dirty="0"/>
              <a:t>领悟</a:t>
            </a:r>
            <a:r>
              <a:rPr lang="en-US" altLang="zh-CN" dirty="0"/>
              <a:t>-</a:t>
            </a:r>
            <a:r>
              <a:rPr lang="zh-CN" altLang="en-US" dirty="0" smtClean="0"/>
              <a:t>行动</a:t>
            </a:r>
            <a:endParaRPr lang="en-US" altLang="zh-CN" dirty="0" smtClean="0"/>
          </a:p>
          <a:p>
            <a:pPr marL="342900" indent="-342900">
              <a:buFont typeface="Arial" panose="020B0604020202020204" pitchFamily="34" charset="0"/>
              <a:buChar char="•"/>
            </a:pPr>
            <a:r>
              <a:rPr lang="zh-CN" altLang="en-US" dirty="0"/>
              <a:t>为什么你会想要做出这种改变</a:t>
            </a:r>
            <a:r>
              <a:rPr lang="en-US" altLang="zh-CN" dirty="0"/>
              <a:t>?</a:t>
            </a:r>
          </a:p>
          <a:p>
            <a:pPr marL="342900" indent="-342900">
              <a:buFont typeface="Arial" panose="020B0604020202020204" pitchFamily="34" charset="0"/>
              <a:buChar char="•"/>
            </a:pPr>
            <a:r>
              <a:rPr lang="zh-CN" altLang="en-US" dirty="0"/>
              <a:t>你将如何去做，以便取得成功</a:t>
            </a:r>
            <a:r>
              <a:rPr lang="en-US" altLang="zh-CN" dirty="0"/>
              <a:t>?</a:t>
            </a:r>
          </a:p>
          <a:p>
            <a:pPr marL="342900" indent="-342900">
              <a:buFont typeface="Arial" panose="020B0604020202020204" pitchFamily="34" charset="0"/>
              <a:buChar char="•"/>
            </a:pPr>
            <a:r>
              <a:rPr lang="zh-CN" altLang="en-US" dirty="0"/>
              <a:t>对你来说去做这件事的三个最好的理由是什么</a:t>
            </a:r>
            <a:r>
              <a:rPr lang="en-US" altLang="zh-CN" dirty="0"/>
              <a:t>?</a:t>
            </a:r>
          </a:p>
          <a:p>
            <a:pPr marL="342900" indent="-342900">
              <a:buFont typeface="Arial" panose="020B0604020202020204" pitchFamily="34" charset="0"/>
              <a:buChar char="•"/>
            </a:pPr>
            <a:r>
              <a:rPr lang="zh-CN" altLang="en-US" dirty="0"/>
              <a:t>做出这个改变对你来说有多重要</a:t>
            </a:r>
            <a:r>
              <a:rPr lang="en-US" altLang="zh-CN" dirty="0"/>
              <a:t>?</a:t>
            </a:r>
            <a:r>
              <a:rPr lang="zh-CN" altLang="en-US" dirty="0"/>
              <a:t>为什么</a:t>
            </a:r>
            <a:r>
              <a:rPr lang="en-US" altLang="zh-CN" dirty="0"/>
              <a:t>?</a:t>
            </a:r>
          </a:p>
          <a:p>
            <a:pPr marL="342900" indent="-342900">
              <a:buFont typeface="Arial" panose="020B0604020202020204" pitchFamily="34" charset="0"/>
              <a:buChar char="•"/>
            </a:pPr>
            <a:r>
              <a:rPr lang="zh-CN" altLang="en-US" dirty="0"/>
              <a:t>那么你认为你将会做什么</a:t>
            </a:r>
            <a:r>
              <a:rPr lang="zh-CN" altLang="en-US" dirty="0" smtClean="0"/>
              <a:t>。</a:t>
            </a:r>
            <a:endParaRPr lang="zh-CN" altLang="en-US" dirty="0"/>
          </a:p>
          <a:p>
            <a:r>
              <a:rPr lang="zh-CN" altLang="en-US" dirty="0" smtClean="0"/>
              <a:t>负责</a:t>
            </a:r>
            <a:r>
              <a:rPr lang="zh-CN" altLang="en-US" dirty="0"/>
              <a:t>的</a:t>
            </a:r>
            <a:r>
              <a:rPr lang="zh-CN" altLang="en-US" dirty="0" smtClean="0"/>
              <a:t>步骤</a:t>
            </a:r>
            <a:endParaRPr lang="en-US" altLang="zh-CN" dirty="0" smtClean="0"/>
          </a:p>
          <a:p>
            <a:pPr marL="342900" indent="-342900">
              <a:buFont typeface="Arial" panose="020B0604020202020204" pitchFamily="34" charset="0"/>
              <a:buChar char="•"/>
            </a:pPr>
            <a:r>
              <a:rPr lang="zh-CN" altLang="en-US" dirty="0" smtClean="0"/>
              <a:t>确定“责”的目标</a:t>
            </a:r>
            <a:endParaRPr lang="en-US" altLang="zh-CN" dirty="0" smtClean="0"/>
          </a:p>
          <a:p>
            <a:pPr marL="342900" indent="-342900">
              <a:buFont typeface="Arial" panose="020B0604020202020204" pitchFamily="34" charset="0"/>
              <a:buChar char="•"/>
            </a:pPr>
            <a:r>
              <a:rPr lang="zh-CN" altLang="en-US" dirty="0" smtClean="0"/>
              <a:t>对自己</a:t>
            </a:r>
            <a:r>
              <a:rPr lang="en-US" altLang="zh-CN" dirty="0" smtClean="0"/>
              <a:t>100%</a:t>
            </a:r>
            <a:r>
              <a:rPr lang="zh-CN" altLang="en-US" dirty="0"/>
              <a:t>负责</a:t>
            </a:r>
          </a:p>
        </p:txBody>
      </p:sp>
    </p:spTree>
    <p:extLst>
      <p:ext uri="{BB962C8B-B14F-4D97-AF65-F5344CB8AC3E}">
        <p14:creationId xmlns:p14="http://schemas.microsoft.com/office/powerpoint/2010/main" val="4044780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bwMode="auto">
          <a:xfrm>
            <a:off x="1126436" y="901150"/>
            <a:ext cx="6559826" cy="2093844"/>
          </a:xfrm>
          <a:prstGeom prst="rect">
            <a:avLst/>
          </a:prstGeom>
          <a:noFill/>
          <a:ln w="41275">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oAutofit/>
          </a:bodyPr>
          <a:lstStyle/>
          <a:p>
            <a:r>
              <a:rPr lang="zh-CN" altLang="en-US" sz="2400" dirty="0" smtClean="0">
                <a:solidFill>
                  <a:schemeClr val="bg1"/>
                </a:solidFill>
                <a:latin typeface="方正正纤黑简体" panose="02000000000000000000" pitchFamily="2" charset="-122"/>
                <a:ea typeface="方正正纤黑简体" panose="02000000000000000000" pitchFamily="2" charset="-122"/>
              </a:rPr>
              <a:t>   这个世界上只有一个人能够把握你的生活、你 </a:t>
            </a:r>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r>
              <a:rPr lang="en-US" altLang="zh-CN" sz="2400" dirty="0">
                <a:solidFill>
                  <a:schemeClr val="bg1"/>
                </a:solidFill>
                <a:latin typeface="方正正纤黑简体" panose="02000000000000000000" pitchFamily="2" charset="-122"/>
                <a:ea typeface="方正正纤黑简体" panose="02000000000000000000" pitchFamily="2" charset="-122"/>
              </a:rPr>
              <a:t> </a:t>
            </a:r>
            <a:r>
              <a:rPr lang="en-US" altLang="zh-CN" sz="2400" dirty="0" smtClean="0">
                <a:solidFill>
                  <a:schemeClr val="bg1"/>
                </a:solidFill>
                <a:latin typeface="方正正纤黑简体" panose="02000000000000000000" pitchFamily="2" charset="-122"/>
                <a:ea typeface="方正正纤黑简体" panose="02000000000000000000" pitchFamily="2" charset="-122"/>
              </a:rPr>
              <a:t>  </a:t>
            </a:r>
            <a:r>
              <a:rPr lang="zh-CN" altLang="en-US" sz="2400" dirty="0" smtClean="0">
                <a:solidFill>
                  <a:schemeClr val="bg1"/>
                </a:solidFill>
                <a:latin typeface="方正正纤黑简体" panose="02000000000000000000" pitchFamily="2" charset="-122"/>
                <a:ea typeface="方正正纤黑简体" panose="02000000000000000000" pitchFamily="2" charset="-122"/>
              </a:rPr>
              <a:t>的演出，那就是你。</a:t>
            </a:r>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r>
              <a:rPr lang="zh-CN" altLang="en-US" sz="2400" dirty="0" smtClean="0">
                <a:solidFill>
                  <a:schemeClr val="bg1"/>
                </a:solidFill>
                <a:latin typeface="方正正纤黑简体" panose="02000000000000000000" pitchFamily="2" charset="-122"/>
                <a:ea typeface="方正正纤黑简体" panose="02000000000000000000" pitchFamily="2" charset="-122"/>
              </a:rPr>
              <a:t>   要</a:t>
            </a:r>
            <a:r>
              <a:rPr lang="zh-CN" altLang="en-US" sz="2400" dirty="0">
                <a:solidFill>
                  <a:schemeClr val="bg1"/>
                </a:solidFill>
                <a:latin typeface="方正正纤黑简体" panose="02000000000000000000" pitchFamily="2" charset="-122"/>
                <a:ea typeface="方正正纤黑简体" panose="02000000000000000000" pitchFamily="2" charset="-122"/>
              </a:rPr>
              <a:t>为</a:t>
            </a:r>
            <a:r>
              <a:rPr lang="zh-CN" altLang="en-US" sz="2400" dirty="0" smtClean="0">
                <a:solidFill>
                  <a:schemeClr val="bg1"/>
                </a:solidFill>
                <a:latin typeface="方正正纤黑简体" panose="02000000000000000000" pitchFamily="2" charset="-122"/>
                <a:ea typeface="方正正纤黑简体" panose="02000000000000000000" pitchFamily="2" charset="-122"/>
              </a:rPr>
              <a:t>自己现场直播的一切演出负责。你在自己</a:t>
            </a:r>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r>
              <a:rPr lang="en-US" altLang="zh-CN" sz="2400" dirty="0">
                <a:solidFill>
                  <a:schemeClr val="bg1"/>
                </a:solidFill>
                <a:latin typeface="方正正纤黑简体" panose="02000000000000000000" pitchFamily="2" charset="-122"/>
                <a:ea typeface="方正正纤黑简体" panose="02000000000000000000" pitchFamily="2" charset="-122"/>
              </a:rPr>
              <a:t> </a:t>
            </a:r>
            <a:r>
              <a:rPr lang="en-US" altLang="zh-CN" sz="2400" dirty="0" smtClean="0">
                <a:solidFill>
                  <a:schemeClr val="bg1"/>
                </a:solidFill>
                <a:latin typeface="方正正纤黑简体" panose="02000000000000000000" pitchFamily="2" charset="-122"/>
                <a:ea typeface="方正正纤黑简体" panose="02000000000000000000" pitchFamily="2" charset="-122"/>
              </a:rPr>
              <a:t>  </a:t>
            </a:r>
            <a:r>
              <a:rPr lang="zh-CN" altLang="en-US" sz="2400" dirty="0" smtClean="0">
                <a:solidFill>
                  <a:schemeClr val="bg1"/>
                </a:solidFill>
                <a:latin typeface="方正正纤黑简体" panose="02000000000000000000" pitchFamily="2" charset="-122"/>
                <a:ea typeface="方正正纤黑简体" panose="02000000000000000000" pitchFamily="2" charset="-122"/>
              </a:rPr>
              <a:t>的生命生涯舞台上，自己是导演也是主演。</a:t>
            </a:r>
            <a:endParaRPr lang="zh-CN" altLang="en-US" sz="2400" dirty="0">
              <a:solidFill>
                <a:schemeClr val="bg1"/>
              </a:solidFill>
              <a:latin typeface="方正正纤黑简体" panose="02000000000000000000" pitchFamily="2" charset="-122"/>
              <a:ea typeface="方正正纤黑简体" panose="02000000000000000000" pitchFamily="2"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576" y="3578087"/>
            <a:ext cx="2716502" cy="2696817"/>
          </a:xfrm>
          <a:prstGeom prst="rect">
            <a:avLst/>
          </a:prstGeom>
          <a:effectLst>
            <a:softEdge rad="165100"/>
          </a:effectLst>
        </p:spPr>
      </p:pic>
    </p:spTree>
    <p:extLst>
      <p:ext uri="{BB962C8B-B14F-4D97-AF65-F5344CB8AC3E}">
        <p14:creationId xmlns:p14="http://schemas.microsoft.com/office/powerpoint/2010/main" val="70324442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bwMode="auto">
          <a:xfrm>
            <a:off x="808382" y="596347"/>
            <a:ext cx="4081669" cy="72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3200" dirty="0" smtClean="0">
                <a:solidFill>
                  <a:schemeClr val="bg1"/>
                </a:solidFill>
                <a:latin typeface="方正正纤黑简体" panose="02000000000000000000" pitchFamily="2" charset="-122"/>
                <a:ea typeface="方正正纤黑简体" panose="02000000000000000000" pitchFamily="2" charset="-122"/>
              </a:rPr>
              <a:t>生涯</a:t>
            </a:r>
            <a:r>
              <a:rPr lang="en-US" altLang="zh-CN" sz="3200" dirty="0" smtClean="0">
                <a:solidFill>
                  <a:schemeClr val="bg1"/>
                </a:solidFill>
                <a:latin typeface="方正正纤黑简体" panose="02000000000000000000" pitchFamily="2" charset="-122"/>
                <a:ea typeface="方正正纤黑简体" panose="02000000000000000000" pitchFamily="2" charset="-122"/>
              </a:rPr>
              <a:t>100%</a:t>
            </a:r>
            <a:r>
              <a:rPr lang="zh-CN" altLang="en-US" sz="3200" dirty="0" smtClean="0">
                <a:solidFill>
                  <a:schemeClr val="bg1"/>
                </a:solidFill>
                <a:latin typeface="方正正纤黑简体" panose="02000000000000000000" pitchFamily="2" charset="-122"/>
                <a:ea typeface="方正正纤黑简体" panose="02000000000000000000" pitchFamily="2" charset="-122"/>
              </a:rPr>
              <a:t>负责的步骤</a:t>
            </a:r>
            <a:endParaRPr lang="zh-CN" altLang="en-US" sz="3200" dirty="0">
              <a:solidFill>
                <a:schemeClr val="bg1"/>
              </a:solidFill>
              <a:latin typeface="方正正纤黑简体" panose="02000000000000000000" pitchFamily="2" charset="-122"/>
              <a:ea typeface="方正正纤黑简体" panose="02000000000000000000" pitchFamily="2" charset="-122"/>
            </a:endParaRPr>
          </a:p>
        </p:txBody>
      </p:sp>
      <p:cxnSp>
        <p:nvCxnSpPr>
          <p:cNvPr id="4" name="直接连接符 3"/>
          <p:cNvCxnSpPr/>
          <p:nvPr/>
        </p:nvCxnSpPr>
        <p:spPr>
          <a:xfrm flipV="1">
            <a:off x="808383" y="1311965"/>
            <a:ext cx="8335617" cy="13252"/>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bwMode="auto">
          <a:xfrm>
            <a:off x="808382" y="2080909"/>
            <a:ext cx="7315200" cy="166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2800" dirty="0" smtClean="0">
                <a:solidFill>
                  <a:schemeClr val="bg1"/>
                </a:solidFill>
                <a:latin typeface="方正正纤黑简体" panose="02000000000000000000" pitchFamily="2" charset="-122"/>
                <a:ea typeface="方正正纤黑简体" panose="02000000000000000000" pitchFamily="2" charset="-122"/>
              </a:rPr>
              <a:t>第一步：清楚“责”的目标是什么。</a:t>
            </a:r>
            <a:endParaRPr lang="en-US" altLang="zh-CN" sz="2800" dirty="0" smtClean="0">
              <a:solidFill>
                <a:schemeClr val="bg1"/>
              </a:solidFill>
              <a:latin typeface="方正正纤黑简体" panose="02000000000000000000" pitchFamily="2" charset="-122"/>
              <a:ea typeface="方正正纤黑简体" panose="02000000000000000000" pitchFamily="2" charset="-122"/>
            </a:endParaRPr>
          </a:p>
          <a:p>
            <a:endParaRPr lang="en-US" altLang="zh-CN" sz="2800" dirty="0">
              <a:solidFill>
                <a:schemeClr val="bg1"/>
              </a:solidFill>
              <a:latin typeface="方正正纤黑简体" panose="02000000000000000000" pitchFamily="2" charset="-122"/>
              <a:ea typeface="方正正纤黑简体" panose="02000000000000000000" pitchFamily="2" charset="-122"/>
            </a:endParaRPr>
          </a:p>
          <a:p>
            <a:r>
              <a:rPr lang="zh-CN" altLang="en-US" sz="2800" dirty="0" smtClean="0">
                <a:solidFill>
                  <a:schemeClr val="bg1"/>
                </a:solidFill>
                <a:latin typeface="方正正纤黑简体" panose="02000000000000000000" pitchFamily="2" charset="-122"/>
                <a:ea typeface="方正正纤黑简体" panose="02000000000000000000" pitchFamily="2" charset="-122"/>
              </a:rPr>
              <a:t>第二步：</a:t>
            </a:r>
            <a:r>
              <a:rPr lang="en-US" altLang="zh-CN" sz="2800" dirty="0" smtClean="0">
                <a:solidFill>
                  <a:schemeClr val="bg1"/>
                </a:solidFill>
                <a:latin typeface="方正正纤黑简体" panose="02000000000000000000" pitchFamily="2" charset="-122"/>
                <a:ea typeface="方正正纤黑简体" panose="02000000000000000000" pitchFamily="2" charset="-122"/>
              </a:rPr>
              <a:t>100%</a:t>
            </a:r>
            <a:r>
              <a:rPr lang="zh-CN" altLang="en-US" sz="2800" dirty="0" smtClean="0">
                <a:solidFill>
                  <a:schemeClr val="bg1"/>
                </a:solidFill>
                <a:latin typeface="方正正纤黑简体" panose="02000000000000000000" pitchFamily="2" charset="-122"/>
                <a:ea typeface="方正正纤黑简体" panose="02000000000000000000" pitchFamily="2" charset="-122"/>
              </a:rPr>
              <a:t>地对你自己负责</a:t>
            </a:r>
            <a:r>
              <a:rPr lang="en-US" altLang="zh-CN" sz="2800" dirty="0" smtClean="0">
                <a:solidFill>
                  <a:schemeClr val="bg1"/>
                </a:solidFill>
                <a:latin typeface="方正正纤黑简体" panose="02000000000000000000" pitchFamily="2" charset="-122"/>
                <a:ea typeface="方正正纤黑简体" panose="02000000000000000000" pitchFamily="2" charset="-122"/>
              </a:rPr>
              <a:t>——</a:t>
            </a:r>
            <a:r>
              <a:rPr lang="zh-CN" altLang="en-US" sz="2800" dirty="0" smtClean="0">
                <a:solidFill>
                  <a:schemeClr val="bg1"/>
                </a:solidFill>
                <a:latin typeface="方正正纤黑简体" panose="02000000000000000000" pitchFamily="2" charset="-122"/>
                <a:ea typeface="方正正纤黑简体" panose="02000000000000000000" pitchFamily="2" charset="-122"/>
              </a:rPr>
              <a:t>在当前</a:t>
            </a:r>
            <a:r>
              <a:rPr lang="zh-CN" altLang="en-US" sz="2800" dirty="0" smtClean="0">
                <a:solidFill>
                  <a:schemeClr val="bg1"/>
                </a:solidFill>
                <a:latin typeface="方正正纤黑简体" panose="02000000000000000000" pitchFamily="2" charset="-122"/>
                <a:ea typeface="方正正纤黑简体" panose="02000000000000000000" pitchFamily="2" charset="-122"/>
              </a:rPr>
              <a:t>角色里</a:t>
            </a:r>
            <a:r>
              <a:rPr lang="zh-CN" altLang="en-US" sz="2800" dirty="0" smtClean="0">
                <a:solidFill>
                  <a:schemeClr val="bg1"/>
                </a:solidFill>
                <a:latin typeface="方正正纤黑简体" panose="02000000000000000000" pitchFamily="2" charset="-122"/>
                <a:ea typeface="方正正纤黑简体" panose="02000000000000000000" pitchFamily="2" charset="-122"/>
              </a:rPr>
              <a:t>，一丝不苟地做到自己角色的要求</a:t>
            </a:r>
            <a:endParaRPr lang="zh-CN" altLang="en-US" sz="2800" dirty="0">
              <a:solidFill>
                <a:schemeClr val="bg1"/>
              </a:solidFill>
              <a:latin typeface="方正正纤黑简体" panose="02000000000000000000" pitchFamily="2" charset="-122"/>
              <a:ea typeface="方正正纤黑简体" panose="02000000000000000000" pitchFamily="2"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569" y="4318442"/>
            <a:ext cx="2222570" cy="2208255"/>
          </a:xfrm>
          <a:prstGeom prst="rect">
            <a:avLst/>
          </a:prstGeom>
          <a:effectLst>
            <a:softEdge rad="381000"/>
          </a:effectLst>
        </p:spPr>
      </p:pic>
    </p:spTree>
    <p:extLst>
      <p:ext uri="{BB962C8B-B14F-4D97-AF65-F5344CB8AC3E}">
        <p14:creationId xmlns:p14="http://schemas.microsoft.com/office/powerpoint/2010/main" val="140898775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思考题</a:t>
            </a:r>
            <a:r>
              <a:rPr lang="en-US" altLang="zh-CN" dirty="0"/>
              <a:t>&amp;</a:t>
            </a:r>
            <a:br>
              <a:rPr lang="en-US" altLang="zh-CN" dirty="0"/>
            </a:br>
            <a:r>
              <a:rPr lang="zh-CN" altLang="en-US" dirty="0"/>
              <a:t>书影推荐</a:t>
            </a:r>
          </a:p>
        </p:txBody>
      </p:sp>
      <p:sp>
        <p:nvSpPr>
          <p:cNvPr id="3" name="文本占位符 2"/>
          <p:cNvSpPr>
            <a:spLocks noGrp="1"/>
          </p:cNvSpPr>
          <p:nvPr>
            <p:ph type="body" sz="quarter" idx="13"/>
          </p:nvPr>
        </p:nvSpPr>
        <p:spPr/>
        <p:txBody>
          <a:bodyPr/>
          <a:lstStyle/>
          <a:p>
            <a:r>
              <a:rPr lang="zh-CN" altLang="en-US" dirty="0" smtClean="0"/>
              <a:t>你曾有过简直、实习等职场体验吗？你感受到的职场与校园的最大区别是什么？</a:t>
            </a:r>
            <a:endParaRPr lang="en-US" altLang="zh-CN" dirty="0" smtClean="0"/>
          </a:p>
          <a:p>
            <a:r>
              <a:rPr lang="zh-CN" altLang="en-US" dirty="0" smtClean="0"/>
              <a:t>经过本课学习，你认为你可以从哪些角度提高自己的职场适应能力？</a:t>
            </a:r>
            <a:endParaRPr lang="zh-CN" altLang="en-US" dirty="0"/>
          </a:p>
        </p:txBody>
      </p:sp>
      <p:sp>
        <p:nvSpPr>
          <p:cNvPr id="4" name="文本占位符 3"/>
          <p:cNvSpPr>
            <a:spLocks noGrp="1"/>
          </p:cNvSpPr>
          <p:nvPr>
            <p:ph type="body" sz="quarter" idx="14"/>
          </p:nvPr>
        </p:nvSpPr>
        <p:spPr/>
        <p:txBody>
          <a:bodyPr/>
          <a:lstStyle/>
          <a:p>
            <a:r>
              <a:rPr lang="en-US" altLang="zh-CN" dirty="0" smtClean="0"/>
              <a:t>1</a:t>
            </a:r>
            <a:endParaRPr lang="zh-CN" altLang="en-US" dirty="0"/>
          </a:p>
        </p:txBody>
      </p:sp>
      <p:sp>
        <p:nvSpPr>
          <p:cNvPr id="5" name="文本占位符 4"/>
          <p:cNvSpPr>
            <a:spLocks noGrp="1"/>
          </p:cNvSpPr>
          <p:nvPr>
            <p:ph type="body" sz="quarter" idx="15"/>
          </p:nvPr>
        </p:nvSpPr>
        <p:spPr/>
        <p:txBody>
          <a:bodyPr/>
          <a:lstStyle/>
          <a:p>
            <a:r>
              <a:rPr lang="en-US" altLang="zh-CN" dirty="0" smtClean="0"/>
              <a:t>2</a:t>
            </a:r>
            <a:endParaRPr lang="zh-CN" altLang="en-US" dirty="0"/>
          </a:p>
        </p:txBody>
      </p:sp>
      <p:sp>
        <p:nvSpPr>
          <p:cNvPr id="6" name="文本占位符 5"/>
          <p:cNvSpPr>
            <a:spLocks noGrp="1"/>
          </p:cNvSpPr>
          <p:nvPr>
            <p:ph type="body" sz="quarter" idx="17"/>
          </p:nvPr>
        </p:nvSpPr>
        <p:spPr/>
        <p:txBody>
          <a:bodyPr/>
          <a:lstStyle/>
          <a:p>
            <a:r>
              <a:rPr lang="en-US" altLang="zh-CN" dirty="0" smtClean="0"/>
              <a:t>《</a:t>
            </a:r>
            <a:r>
              <a:rPr lang="zh-CN" altLang="en-US" dirty="0" smtClean="0"/>
              <a:t>知行天下：</a:t>
            </a:r>
            <a:r>
              <a:rPr lang="en-US" altLang="zh-CN" dirty="0" smtClean="0"/>
              <a:t>110</a:t>
            </a:r>
            <a:r>
              <a:rPr lang="zh-CN" altLang="en-US" dirty="0" smtClean="0"/>
              <a:t>位北大毕业生的职场奋斗历程</a:t>
            </a:r>
            <a:r>
              <a:rPr lang="en-US" altLang="zh-CN" dirty="0" smtClean="0"/>
              <a:t>》</a:t>
            </a:r>
            <a:r>
              <a:rPr lang="zh-CN" altLang="en-US" dirty="0" smtClean="0"/>
              <a:t>（方伟 著）</a:t>
            </a:r>
            <a:endParaRPr lang="en-US" altLang="zh-CN" dirty="0" smtClean="0"/>
          </a:p>
          <a:p>
            <a:r>
              <a:rPr lang="en-US" altLang="zh-CN" dirty="0" smtClean="0"/>
              <a:t>《</a:t>
            </a:r>
            <a:r>
              <a:rPr lang="zh-CN" altLang="en-US" dirty="0" smtClean="0"/>
              <a:t>穿普拉达的女王</a:t>
            </a:r>
            <a:r>
              <a:rPr lang="en-US" altLang="zh-CN" dirty="0" smtClean="0"/>
              <a:t>》</a:t>
            </a:r>
            <a:endParaRPr lang="zh-CN" altLang="en-US" dirty="0"/>
          </a:p>
        </p:txBody>
      </p:sp>
    </p:spTree>
    <p:extLst>
      <p:ext uri="{BB962C8B-B14F-4D97-AF65-F5344CB8AC3E}">
        <p14:creationId xmlns:p14="http://schemas.microsoft.com/office/powerpoint/2010/main" val="3622101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t>生涯起航</a:t>
            </a:r>
            <a:endParaRPr lang="zh-CN" altLang="en-US" dirty="0"/>
          </a:p>
        </p:txBody>
      </p:sp>
      <p:sp>
        <p:nvSpPr>
          <p:cNvPr id="3" name="竖排文字占位符 2"/>
          <p:cNvSpPr>
            <a:spLocks noGrp="1"/>
          </p:cNvSpPr>
          <p:nvPr>
            <p:ph type="body" orient="vert" sz="quarter" idx="14"/>
          </p:nvPr>
        </p:nvSpPr>
        <p:spPr/>
        <p:txBody>
          <a:bodyPr/>
          <a:lstStyle/>
          <a:p>
            <a:r>
              <a:rPr lang="zh-CN" altLang="en-US" dirty="0"/>
              <a:t>大学生职业生涯</a:t>
            </a:r>
            <a:r>
              <a:rPr lang="zh-CN" altLang="en-US" dirty="0" smtClean="0"/>
              <a:t>规划</a:t>
            </a:r>
            <a:endParaRPr lang="zh-CN" altLang="en-US" dirty="0"/>
          </a:p>
        </p:txBody>
      </p:sp>
      <p:sp>
        <p:nvSpPr>
          <p:cNvPr id="4" name="文本占位符 3"/>
          <p:cNvSpPr>
            <a:spLocks noGrp="1"/>
          </p:cNvSpPr>
          <p:nvPr>
            <p:ph type="body" sz="quarter" idx="15"/>
          </p:nvPr>
        </p:nvSpPr>
        <p:spPr/>
        <p:txBody>
          <a:bodyPr/>
          <a:lstStyle/>
          <a:p>
            <a:r>
              <a:rPr lang="en-US" altLang="zh-CN" dirty="0" smtClean="0"/>
              <a:t>1</a:t>
            </a:r>
            <a:endParaRPr lang="zh-CN" altLang="en-US" dirty="0"/>
          </a:p>
        </p:txBody>
      </p:sp>
    </p:spTree>
    <p:extLst>
      <p:ext uri="{BB962C8B-B14F-4D97-AF65-F5344CB8AC3E}">
        <p14:creationId xmlns:p14="http://schemas.microsoft.com/office/powerpoint/2010/main" val="4106990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54764" y="2273541"/>
            <a:ext cx="8116958" cy="1569660"/>
          </a:xfrm>
          <a:prstGeom prst="rect">
            <a:avLst/>
          </a:prstGeom>
        </p:spPr>
        <p:txBody>
          <a:bodyPr wrap="square">
            <a:spAutoFit/>
          </a:bodyPr>
          <a:lstStyle/>
          <a:p>
            <a:r>
              <a:rPr lang="zh-CN" altLang="en-US" sz="2400" dirty="0">
                <a:solidFill>
                  <a:schemeClr val="bg1"/>
                </a:solidFill>
                <a:latin typeface="+mj-ea"/>
                <a:ea typeface="+mj-ea"/>
              </a:rPr>
              <a:t>是一种个体内部的行为倾向，表现在个人对现实的态度和行为方式中的较为稳定而有核心意义的心理特征，是是人与人相互区别的重要方面。它具有整体性、结构性、持久稳定性等特点。</a:t>
            </a:r>
          </a:p>
        </p:txBody>
      </p:sp>
      <p:sp>
        <p:nvSpPr>
          <p:cNvPr id="6" name="文本框 5"/>
          <p:cNvSpPr txBox="1"/>
          <p:nvPr/>
        </p:nvSpPr>
        <p:spPr bwMode="auto">
          <a:xfrm>
            <a:off x="854764" y="649358"/>
            <a:ext cx="1285460"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3600" dirty="0" smtClean="0">
                <a:solidFill>
                  <a:schemeClr val="bg1"/>
                </a:solidFill>
                <a:latin typeface="方正正纤黑简体" panose="02000000000000000000" pitchFamily="2" charset="-122"/>
                <a:ea typeface="方正正纤黑简体" panose="02000000000000000000" pitchFamily="2" charset="-122"/>
              </a:rPr>
              <a:t>性  格</a:t>
            </a:r>
            <a:endParaRPr lang="zh-CN" altLang="en-US" sz="3600" dirty="0">
              <a:solidFill>
                <a:schemeClr val="bg1"/>
              </a:solidFill>
              <a:latin typeface="方正正纤黑简体" panose="02000000000000000000" pitchFamily="2" charset="-122"/>
              <a:ea typeface="方正正纤黑简体" panose="02000000000000000000" pitchFamily="2" charset="-122"/>
            </a:endParaRPr>
          </a:p>
        </p:txBody>
      </p:sp>
      <p:cxnSp>
        <p:nvCxnSpPr>
          <p:cNvPr id="8" name="直接连接符 7"/>
          <p:cNvCxnSpPr/>
          <p:nvPr/>
        </p:nvCxnSpPr>
        <p:spPr>
          <a:xfrm>
            <a:off x="854764" y="1258957"/>
            <a:ext cx="828923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285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626909"/>
            <a:ext cx="4094922" cy="583371"/>
          </a:xfrm>
        </p:spPr>
        <p:txBody>
          <a:bodyPr>
            <a:noAutofit/>
          </a:bodyPr>
          <a:lstStyle/>
          <a:p>
            <a:r>
              <a:rPr lang="en-US" altLang="zh-CN" sz="3600" b="0" dirty="0"/>
              <a:t>MBTI </a:t>
            </a:r>
            <a:r>
              <a:rPr lang="zh-CN" altLang="en-US" sz="3600" b="0" dirty="0" smtClean="0"/>
              <a:t>性格测验</a:t>
            </a:r>
            <a:endParaRPr lang="zh-CN" altLang="en-US" sz="3600" b="0" dirty="0"/>
          </a:p>
        </p:txBody>
      </p:sp>
      <p:sp>
        <p:nvSpPr>
          <p:cNvPr id="7171" name="Rectangle 3"/>
          <p:cNvSpPr>
            <a:spLocks noGrp="1" noChangeArrowheads="1"/>
          </p:cNvSpPr>
          <p:nvPr>
            <p:ph type="body" idx="1"/>
          </p:nvPr>
        </p:nvSpPr>
        <p:spPr>
          <a:xfrm>
            <a:off x="737394" y="1542803"/>
            <a:ext cx="7669212" cy="4812334"/>
          </a:xfrm>
        </p:spPr>
        <p:txBody>
          <a:bodyPr>
            <a:noAutofit/>
          </a:bodyPr>
          <a:lstStyle/>
          <a:p>
            <a:pPr marL="0" indent="0">
              <a:lnSpc>
                <a:spcPct val="120000"/>
              </a:lnSpc>
              <a:buNone/>
            </a:pPr>
            <a:r>
              <a:rPr lang="en-US" altLang="zh-CN" dirty="0" smtClean="0"/>
              <a:t>   MBTI</a:t>
            </a:r>
            <a:r>
              <a:rPr lang="zh-CN" altLang="en-US" dirty="0"/>
              <a:t>全称</a:t>
            </a:r>
            <a:r>
              <a:rPr lang="en-US" altLang="zh-CN" dirty="0"/>
              <a:t>Myers-Briggs Type Indicator，</a:t>
            </a:r>
            <a:r>
              <a:rPr lang="zh-CN" altLang="en-US" dirty="0"/>
              <a:t>是一种</a:t>
            </a:r>
            <a:r>
              <a:rPr lang="zh-CN" altLang="en-US" dirty="0" smtClean="0"/>
              <a:t>迫  </a:t>
            </a:r>
            <a:endParaRPr lang="en-US" altLang="zh-CN" dirty="0" smtClean="0"/>
          </a:p>
          <a:p>
            <a:pPr marL="0" indent="0">
              <a:lnSpc>
                <a:spcPct val="120000"/>
              </a:lnSpc>
              <a:buNone/>
            </a:pPr>
            <a:r>
              <a:rPr lang="en-US" altLang="zh-CN" dirty="0"/>
              <a:t> </a:t>
            </a:r>
            <a:r>
              <a:rPr lang="en-US" altLang="zh-CN" dirty="0" smtClean="0"/>
              <a:t>  </a:t>
            </a:r>
            <a:r>
              <a:rPr lang="zh-CN" altLang="en-US" dirty="0" smtClean="0"/>
              <a:t>选型</a:t>
            </a:r>
            <a:r>
              <a:rPr lang="zh-CN" altLang="en-US" dirty="0"/>
              <a:t>、自我报告式的性格评估工具，用以衡量和</a:t>
            </a:r>
            <a:r>
              <a:rPr lang="zh-CN" altLang="en-US" dirty="0" smtClean="0"/>
              <a:t>描述</a:t>
            </a:r>
            <a:endParaRPr lang="en-US" altLang="zh-CN" dirty="0" smtClean="0"/>
          </a:p>
          <a:p>
            <a:pPr marL="0" indent="0">
              <a:lnSpc>
                <a:spcPct val="120000"/>
              </a:lnSpc>
              <a:buNone/>
            </a:pPr>
            <a:r>
              <a:rPr lang="en-US" altLang="zh-CN" dirty="0"/>
              <a:t> </a:t>
            </a:r>
            <a:r>
              <a:rPr lang="en-US" altLang="zh-CN" dirty="0" smtClean="0"/>
              <a:t>  </a:t>
            </a:r>
            <a:r>
              <a:rPr lang="zh-CN" altLang="en-US" dirty="0" smtClean="0"/>
              <a:t>人们</a:t>
            </a:r>
            <a:r>
              <a:rPr lang="zh-CN" altLang="en-US" dirty="0"/>
              <a:t>在获取信息、作出决策、对待生活等方面的</a:t>
            </a:r>
            <a:r>
              <a:rPr lang="zh-CN" altLang="en-US" dirty="0" smtClean="0"/>
              <a:t>心理</a:t>
            </a:r>
            <a:endParaRPr lang="en-US" altLang="zh-CN" dirty="0" smtClean="0"/>
          </a:p>
          <a:p>
            <a:pPr marL="0" indent="0">
              <a:lnSpc>
                <a:spcPct val="120000"/>
              </a:lnSpc>
              <a:buNone/>
            </a:pPr>
            <a:r>
              <a:rPr lang="en-US" altLang="zh-CN" dirty="0"/>
              <a:t> </a:t>
            </a:r>
            <a:r>
              <a:rPr lang="en-US" altLang="zh-CN" dirty="0" smtClean="0"/>
              <a:t>  </a:t>
            </a:r>
            <a:r>
              <a:rPr lang="zh-CN" altLang="en-US" dirty="0" smtClean="0"/>
              <a:t>活动</a:t>
            </a:r>
            <a:r>
              <a:rPr lang="zh-CN" altLang="en-US" dirty="0"/>
              <a:t>规律和性格类型。它以瑞士心理学家</a:t>
            </a:r>
            <a:r>
              <a:rPr lang="en-US" altLang="zh-CN" dirty="0"/>
              <a:t>Carl </a:t>
            </a:r>
            <a:r>
              <a:rPr lang="en-US" altLang="zh-CN" dirty="0" smtClean="0"/>
              <a:t>Jung</a:t>
            </a:r>
            <a:r>
              <a:rPr lang="zh-CN" altLang="en-US" dirty="0" smtClean="0"/>
              <a:t>的</a:t>
            </a:r>
            <a:endParaRPr lang="en-US" altLang="zh-CN" dirty="0" smtClean="0"/>
          </a:p>
          <a:p>
            <a:pPr marL="0" indent="0">
              <a:lnSpc>
                <a:spcPct val="120000"/>
              </a:lnSpc>
              <a:buNone/>
            </a:pPr>
            <a:r>
              <a:rPr lang="en-US" altLang="zh-CN" dirty="0"/>
              <a:t> </a:t>
            </a:r>
            <a:r>
              <a:rPr lang="en-US" altLang="zh-CN" dirty="0" smtClean="0"/>
              <a:t>  </a:t>
            </a:r>
            <a:r>
              <a:rPr lang="zh-CN" altLang="en-US" dirty="0" smtClean="0"/>
              <a:t>性格</a:t>
            </a:r>
            <a:r>
              <a:rPr lang="zh-CN" altLang="en-US" dirty="0"/>
              <a:t>理论为基础，由美国的</a:t>
            </a:r>
            <a:r>
              <a:rPr lang="en-US" altLang="zh-CN" dirty="0"/>
              <a:t>Katherine C Briggs</a:t>
            </a:r>
            <a:r>
              <a:rPr lang="zh-CN" altLang="en-US" dirty="0" smtClean="0"/>
              <a:t>和</a:t>
            </a:r>
            <a:endParaRPr lang="en-US" altLang="zh-CN" dirty="0" smtClean="0"/>
          </a:p>
          <a:p>
            <a:pPr marL="0" indent="0">
              <a:lnSpc>
                <a:spcPct val="120000"/>
              </a:lnSpc>
              <a:buNone/>
            </a:pPr>
            <a:r>
              <a:rPr lang="en-US" altLang="zh-CN" dirty="0"/>
              <a:t> </a:t>
            </a:r>
            <a:r>
              <a:rPr lang="en-US" altLang="zh-CN" dirty="0" smtClean="0"/>
              <a:t>  Isabel</a:t>
            </a:r>
            <a:r>
              <a:rPr lang="en-US" altLang="zh-CN" dirty="0"/>
              <a:t>  Briggs Myers</a:t>
            </a:r>
            <a:r>
              <a:rPr lang="zh-CN" altLang="en-US" dirty="0"/>
              <a:t>母女共同研制开发。</a:t>
            </a:r>
          </a:p>
          <a:p>
            <a:pPr marL="0" indent="0">
              <a:lnSpc>
                <a:spcPct val="120000"/>
              </a:lnSpc>
              <a:buNone/>
            </a:pPr>
            <a:r>
              <a:rPr lang="en-US" altLang="zh-CN" dirty="0" smtClean="0"/>
              <a:t>   MBTI</a:t>
            </a:r>
            <a:r>
              <a:rPr lang="zh-CN" altLang="en-US" dirty="0"/>
              <a:t>是当今世界上应用最广泛的性格测试工具。它</a:t>
            </a:r>
            <a:r>
              <a:rPr lang="zh-CN" altLang="en-US" dirty="0" smtClean="0"/>
              <a:t>已</a:t>
            </a:r>
            <a:endParaRPr lang="en-US" altLang="zh-CN" dirty="0" smtClean="0"/>
          </a:p>
          <a:p>
            <a:pPr marL="0" indent="0">
              <a:lnSpc>
                <a:spcPct val="120000"/>
              </a:lnSpc>
              <a:buNone/>
            </a:pPr>
            <a:r>
              <a:rPr lang="en-US" altLang="zh-CN" dirty="0"/>
              <a:t> </a:t>
            </a:r>
            <a:r>
              <a:rPr lang="en-US" altLang="zh-CN" dirty="0" smtClean="0"/>
              <a:t>  </a:t>
            </a:r>
            <a:r>
              <a:rPr lang="zh-CN" altLang="en-US" dirty="0" smtClean="0"/>
              <a:t>经</a:t>
            </a:r>
            <a:r>
              <a:rPr lang="zh-CN" altLang="en-US" dirty="0"/>
              <a:t>被翻译成近20种世界主要语言，每年的使用者</a:t>
            </a:r>
            <a:r>
              <a:rPr lang="zh-CN" altLang="en-US" dirty="0" smtClean="0"/>
              <a:t>多达 </a:t>
            </a:r>
            <a:endParaRPr lang="en-US" altLang="zh-CN" dirty="0" smtClean="0"/>
          </a:p>
          <a:p>
            <a:pPr marL="0" indent="0">
              <a:lnSpc>
                <a:spcPct val="120000"/>
              </a:lnSpc>
              <a:buNone/>
            </a:pPr>
            <a:r>
              <a:rPr lang="en-US" altLang="zh-CN" dirty="0"/>
              <a:t> </a:t>
            </a:r>
            <a:r>
              <a:rPr lang="en-US" altLang="zh-CN" dirty="0" smtClean="0"/>
              <a:t>  </a:t>
            </a:r>
            <a:r>
              <a:rPr lang="zh-CN" altLang="en-US" dirty="0" smtClean="0"/>
              <a:t>200多万</a:t>
            </a:r>
            <a:r>
              <a:rPr lang="zh-CN" altLang="en-US" dirty="0"/>
              <a:t>，其中不乏世界500强之内的大型企业。</a:t>
            </a:r>
          </a:p>
        </p:txBody>
      </p:sp>
      <p:sp>
        <p:nvSpPr>
          <p:cNvPr id="2" name="椭圆 1"/>
          <p:cNvSpPr/>
          <p:nvPr/>
        </p:nvSpPr>
        <p:spPr>
          <a:xfrm>
            <a:off x="737394" y="1708455"/>
            <a:ext cx="251792" cy="2252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37394" y="4936434"/>
            <a:ext cx="251792" cy="2252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516835" y="1197028"/>
            <a:ext cx="862716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345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MBTI</a:t>
            </a:r>
            <a:br>
              <a:rPr lang="en-US" altLang="zh-CN" dirty="0" smtClean="0"/>
            </a:br>
            <a:r>
              <a:rPr lang="en-US" altLang="zh-CN" dirty="0" smtClean="0"/>
              <a:t>4</a:t>
            </a:r>
            <a:r>
              <a:rPr lang="zh-CN" altLang="en-US" dirty="0" smtClean="0"/>
              <a:t>维度</a:t>
            </a:r>
            <a:endParaRPr lang="zh-CN" altLang="en-US" dirty="0"/>
          </a:p>
        </p:txBody>
      </p:sp>
      <p:graphicFrame>
        <p:nvGraphicFramePr>
          <p:cNvPr id="4" name="内容占位符 3"/>
          <p:cNvGraphicFramePr>
            <a:graphicFrameLocks noGrp="1"/>
          </p:cNvGraphicFramePr>
          <p:nvPr>
            <p:ph sz="quarter" idx="14"/>
            <p:extLst>
              <p:ext uri="{D42A27DB-BD31-4B8C-83A1-F6EECF244321}">
                <p14:modId xmlns:p14="http://schemas.microsoft.com/office/powerpoint/2010/main" val="4209212821"/>
              </p:ext>
            </p:extLst>
          </p:nvPr>
        </p:nvGraphicFramePr>
        <p:xfrm>
          <a:off x="708543" y="1852958"/>
          <a:ext cx="7726914"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531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MBTI</a:t>
            </a:r>
            <a:endParaRPr lang="zh-CN" altLang="en-US" dirty="0"/>
          </a:p>
        </p:txBody>
      </p:sp>
      <p:sp>
        <p:nvSpPr>
          <p:cNvPr id="4" name="文本占位符 3"/>
          <p:cNvSpPr>
            <a:spLocks noGrp="1"/>
          </p:cNvSpPr>
          <p:nvPr>
            <p:ph type="body" sz="quarter" idx="14"/>
          </p:nvPr>
        </p:nvSpPr>
        <p:spPr/>
        <p:txBody>
          <a:bodyPr/>
          <a:lstStyle/>
          <a:p>
            <a:r>
              <a:rPr lang="zh-CN" altLang="en-US" dirty="0" smtClean="0"/>
              <a:t>能量指向</a:t>
            </a:r>
            <a:endParaRPr lang="zh-CN" altLang="en-US" dirty="0"/>
          </a:p>
        </p:txBody>
      </p:sp>
      <p:graphicFrame>
        <p:nvGraphicFramePr>
          <p:cNvPr id="7" name="内容占位符 6"/>
          <p:cNvGraphicFramePr>
            <a:graphicFrameLocks noGrp="1"/>
          </p:cNvGraphicFramePr>
          <p:nvPr>
            <p:ph sz="quarter" idx="16"/>
            <p:extLst>
              <p:ext uri="{D42A27DB-BD31-4B8C-83A1-F6EECF244321}">
                <p14:modId xmlns:p14="http://schemas.microsoft.com/office/powerpoint/2010/main" val="1966503432"/>
              </p:ext>
            </p:extLst>
          </p:nvPr>
        </p:nvGraphicFramePr>
        <p:xfrm>
          <a:off x="3877297" y="1536661"/>
          <a:ext cx="4816130" cy="4109085"/>
        </p:xfrm>
        <a:graphic>
          <a:graphicData uri="http://schemas.openxmlformats.org/drawingml/2006/table">
            <a:tbl>
              <a:tblPr firstRow="1" bandRow="1">
                <a:tableStyleId>{D113A9D2-9D6B-4929-AA2D-F23B5EE8CBE7}</a:tableStyleId>
              </a:tblPr>
              <a:tblGrid>
                <a:gridCol w="2408065"/>
                <a:gridCol w="2408065"/>
              </a:tblGrid>
              <a:tr h="370840">
                <a:tc>
                  <a:txBody>
                    <a:bodyPr/>
                    <a:lstStyle/>
                    <a:p>
                      <a:pPr algn="ctr" fontAlgn="ctr"/>
                      <a:r>
                        <a:rPr lang="zh-CN" altLang="en-US" sz="2400" u="none" strike="noStrike" dirty="0">
                          <a:effectLst/>
                          <a:latin typeface="+mj-ea"/>
                          <a:ea typeface="+mj-ea"/>
                        </a:rPr>
                        <a:t>外倾型 </a:t>
                      </a:r>
                      <a:r>
                        <a:rPr lang="en-US" sz="2400" u="none" strike="noStrike" dirty="0">
                          <a:effectLst/>
                          <a:latin typeface="+mj-ea"/>
                          <a:ea typeface="+mj-ea"/>
                        </a:rPr>
                        <a:t>E</a:t>
                      </a:r>
                      <a:endParaRPr lang="en-US" sz="2400" b="0"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内倾型 </a:t>
                      </a:r>
                      <a:r>
                        <a:rPr lang="en-US" sz="2400" u="none" strike="noStrike">
                          <a:effectLst/>
                          <a:latin typeface="+mj-ea"/>
                          <a:ea typeface="+mj-ea"/>
                        </a:rPr>
                        <a:t>I</a:t>
                      </a:r>
                      <a:endParaRPr lang="en-US" sz="24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400" u="none" strike="noStrike" dirty="0">
                          <a:effectLst/>
                          <a:latin typeface="+mj-ea"/>
                          <a:ea typeface="+mj-ea"/>
                        </a:rPr>
                        <a:t>善于表达</a:t>
                      </a:r>
                      <a:endParaRPr lang="zh-CN" altLang="en-US" sz="2400" b="0"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通常保留</a:t>
                      </a:r>
                      <a:endParaRPr lang="zh-CN" altLang="en-US" sz="24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400" u="none" strike="noStrike" dirty="0">
                          <a:effectLst/>
                          <a:latin typeface="+mj-ea"/>
                          <a:ea typeface="+mj-ea"/>
                        </a:rPr>
                        <a:t>自由的表达情绪和想法</a:t>
                      </a:r>
                      <a:endParaRPr lang="zh-CN" altLang="en-US" sz="2400" b="0"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清绪和想法不轻易流露</a:t>
                      </a:r>
                      <a:endParaRPr lang="zh-CN" altLang="en-US" sz="24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听、说、想同时进行</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先听，后想，再说</a:t>
                      </a:r>
                      <a:endParaRPr lang="zh-CN" altLang="en-US" sz="24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朋友圈大</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固定的朋友</a:t>
                      </a:r>
                      <a:endParaRPr lang="zh-CN" altLang="en-US" sz="24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主动参与</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静静反思</a:t>
                      </a:r>
                      <a:endParaRPr lang="zh-CN" altLang="en-US" sz="24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大家</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个人</a:t>
                      </a:r>
                      <a:endParaRPr lang="zh-CN" altLang="en-US" sz="24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许多</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少数</a:t>
                      </a:r>
                      <a:endParaRPr lang="zh-CN" altLang="en-US" sz="24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400" u="none" strike="noStrike" dirty="0">
                          <a:effectLst/>
                          <a:latin typeface="+mj-ea"/>
                          <a:ea typeface="+mj-ea"/>
                        </a:rPr>
                        <a:t>广度</a:t>
                      </a:r>
                      <a:endParaRPr lang="zh-CN" altLang="en-US" sz="2400" b="0"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dirty="0">
                          <a:effectLst/>
                          <a:latin typeface="+mj-ea"/>
                          <a:ea typeface="+mj-ea"/>
                        </a:rPr>
                        <a:t>深度</a:t>
                      </a:r>
                      <a:endParaRPr lang="zh-CN" altLang="en-US" sz="2400" b="0" i="0" u="none" strike="noStrike" dirty="0">
                        <a:solidFill>
                          <a:srgbClr val="000000"/>
                        </a:solidFill>
                        <a:effectLst/>
                        <a:latin typeface="+mj-ea"/>
                        <a:ea typeface="+mj-ea"/>
                      </a:endParaRPr>
                    </a:p>
                  </a:txBody>
                  <a:tcPr marL="9525" marR="9525" marT="9525" marB="0" anchor="ctr"/>
                </a:tc>
              </a:tr>
            </a:tbl>
          </a:graphicData>
        </a:graphic>
      </p:graphicFrame>
    </p:spTree>
    <p:extLst>
      <p:ext uri="{BB962C8B-B14F-4D97-AF65-F5344CB8AC3E}">
        <p14:creationId xmlns:p14="http://schemas.microsoft.com/office/powerpoint/2010/main" val="1801756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MBTI</a:t>
            </a:r>
            <a:endParaRPr lang="zh-CN" altLang="en-US" dirty="0"/>
          </a:p>
        </p:txBody>
      </p:sp>
      <p:sp>
        <p:nvSpPr>
          <p:cNvPr id="4" name="文本占位符 3"/>
          <p:cNvSpPr>
            <a:spLocks noGrp="1"/>
          </p:cNvSpPr>
          <p:nvPr>
            <p:ph type="body" sz="quarter" idx="14"/>
          </p:nvPr>
        </p:nvSpPr>
        <p:spPr/>
        <p:txBody>
          <a:bodyPr/>
          <a:lstStyle/>
          <a:p>
            <a:r>
              <a:rPr lang="zh-CN" altLang="en-US" dirty="0" smtClean="0"/>
              <a:t>接受信息</a:t>
            </a:r>
            <a:endParaRPr lang="zh-CN" altLang="en-US" dirty="0"/>
          </a:p>
        </p:txBody>
      </p:sp>
      <p:sp>
        <p:nvSpPr>
          <p:cNvPr id="5" name="内容占位符 4"/>
          <p:cNvSpPr>
            <a:spLocks noGrp="1"/>
          </p:cNvSpPr>
          <p:nvPr>
            <p:ph sz="quarter" idx="16"/>
          </p:nvPr>
        </p:nvSpPr>
        <p:spPr/>
        <p:txBody>
          <a:bodyPr/>
          <a:lstStyle/>
          <a:p>
            <a:endParaRPr lang="zh-CN" altLang="en-US"/>
          </a:p>
        </p:txBody>
      </p:sp>
      <p:graphicFrame>
        <p:nvGraphicFramePr>
          <p:cNvPr id="6" name="内容占位符 6"/>
          <p:cNvGraphicFramePr>
            <a:graphicFrameLocks/>
          </p:cNvGraphicFramePr>
          <p:nvPr>
            <p:extLst>
              <p:ext uri="{D42A27DB-BD31-4B8C-83A1-F6EECF244321}">
                <p14:modId xmlns:p14="http://schemas.microsoft.com/office/powerpoint/2010/main" val="2089404672"/>
              </p:ext>
            </p:extLst>
          </p:nvPr>
        </p:nvGraphicFramePr>
        <p:xfrm>
          <a:off x="3909265" y="1708233"/>
          <a:ext cx="4557620" cy="3743325"/>
        </p:xfrm>
        <a:graphic>
          <a:graphicData uri="http://schemas.openxmlformats.org/drawingml/2006/table">
            <a:tbl>
              <a:tblPr firstRow="1" bandRow="1">
                <a:tableStyleId>{D113A9D2-9D6B-4929-AA2D-F23B5EE8CBE7}</a:tableStyleId>
              </a:tblPr>
              <a:tblGrid>
                <a:gridCol w="2278810"/>
                <a:gridCol w="2278810"/>
              </a:tblGrid>
              <a:tr h="370840">
                <a:tc>
                  <a:txBody>
                    <a:bodyPr/>
                    <a:lstStyle/>
                    <a:p>
                      <a:pPr algn="ctr" fontAlgn="ctr"/>
                      <a:r>
                        <a:rPr lang="zh-CN" altLang="en-US" sz="2400" b="1" i="0" u="none" strike="noStrike" dirty="0" smtClean="0">
                          <a:solidFill>
                            <a:schemeClr val="lt1"/>
                          </a:solidFill>
                          <a:effectLst/>
                          <a:latin typeface="+mj-ea"/>
                          <a:ea typeface="+mj-ea"/>
                        </a:rPr>
                        <a:t>感觉型 </a:t>
                      </a:r>
                      <a:r>
                        <a:rPr lang="en-US" altLang="zh-CN" sz="2400" b="1" i="0" u="none" strike="noStrike" dirty="0" smtClean="0">
                          <a:solidFill>
                            <a:schemeClr val="lt1"/>
                          </a:solidFill>
                          <a:effectLst/>
                          <a:latin typeface="+mj-ea"/>
                          <a:ea typeface="+mj-ea"/>
                        </a:rPr>
                        <a:t>S</a:t>
                      </a:r>
                      <a:endParaRPr lang="en-US" sz="2400" b="0"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2400" b="1" i="0" u="none" strike="noStrike" dirty="0" smtClean="0">
                          <a:solidFill>
                            <a:schemeClr val="lt1"/>
                          </a:solidFill>
                          <a:effectLst/>
                          <a:latin typeface="+mj-ea"/>
                          <a:ea typeface="+mj-ea"/>
                        </a:rPr>
                        <a:t>直觉型 </a:t>
                      </a:r>
                      <a:r>
                        <a:rPr lang="en-US" altLang="zh-CN" sz="2400" b="1" i="0" u="none" strike="noStrike" dirty="0" smtClean="0">
                          <a:solidFill>
                            <a:schemeClr val="lt1"/>
                          </a:solidFill>
                          <a:effectLst/>
                          <a:latin typeface="+mj-ea"/>
                          <a:ea typeface="+mj-ea"/>
                        </a:rPr>
                        <a:t>N</a:t>
                      </a:r>
                      <a:endParaRPr lang="en-US" sz="2400" b="0" i="0" u="none" strike="noStrike" dirty="0">
                        <a:solidFill>
                          <a:srgbClr val="000000"/>
                        </a:solidFill>
                        <a:effectLst/>
                        <a:latin typeface="+mj-ea"/>
                        <a:ea typeface="+mj-ea"/>
                      </a:endParaRPr>
                    </a:p>
                  </a:txBody>
                  <a:tcPr marL="9525" marR="9525" marT="9525" marB="0" anchor="ctr"/>
                </a:tc>
              </a:tr>
              <a:tr h="370840">
                <a:tc>
                  <a:txBody>
                    <a:bodyPr/>
                    <a:lstStyle/>
                    <a:p>
                      <a:pPr algn="ctr" fontAlgn="ctr"/>
                      <a:r>
                        <a:rPr lang="zh-CN" altLang="en-US" sz="2400" b="0" i="0" u="none" strike="noStrike" dirty="0">
                          <a:solidFill>
                            <a:schemeClr val="bg1"/>
                          </a:solidFill>
                          <a:effectLst/>
                          <a:latin typeface="+mj-ea"/>
                          <a:ea typeface="+mj-ea"/>
                        </a:rPr>
                        <a:t>明确、可测量</a:t>
                      </a:r>
                    </a:p>
                  </a:txBody>
                  <a:tcPr marL="9525" marR="9525" marT="9525" marB="0" anchor="ctr"/>
                </a:tc>
                <a:tc>
                  <a:txBody>
                    <a:bodyPr/>
                    <a:lstStyle/>
                    <a:p>
                      <a:pPr algn="ctr" fontAlgn="ctr"/>
                      <a:r>
                        <a:rPr lang="zh-CN" altLang="en-US" sz="2400" b="0" i="0" u="none" strike="noStrike">
                          <a:solidFill>
                            <a:schemeClr val="bg1"/>
                          </a:solidFill>
                          <a:effectLst/>
                          <a:latin typeface="+mj-ea"/>
                          <a:ea typeface="+mj-ea"/>
                        </a:rPr>
                        <a:t>可发明、改革</a:t>
                      </a:r>
                    </a:p>
                  </a:txBody>
                  <a:tcPr marL="9525" marR="9525" marT="9525" marB="0" anchor="ctr"/>
                </a:tc>
              </a:tr>
              <a:tr h="370840">
                <a:tc>
                  <a:txBody>
                    <a:bodyPr/>
                    <a:lstStyle/>
                    <a:p>
                      <a:pPr algn="ctr" fontAlgn="ctr"/>
                      <a:r>
                        <a:rPr lang="zh-CN" altLang="en-US" sz="2400" b="0" i="0" u="none" strike="noStrike">
                          <a:solidFill>
                            <a:schemeClr val="bg1"/>
                          </a:solidFill>
                          <a:effectLst/>
                          <a:latin typeface="+mj-ea"/>
                          <a:ea typeface="+mj-ea"/>
                        </a:rPr>
                        <a:t>细节、细致</a:t>
                      </a:r>
                    </a:p>
                  </a:txBody>
                  <a:tcPr marL="9525" marR="9525" marT="9525" marB="0" anchor="ctr"/>
                </a:tc>
                <a:tc>
                  <a:txBody>
                    <a:bodyPr/>
                    <a:lstStyle/>
                    <a:p>
                      <a:pPr algn="ctr" fontAlgn="ctr"/>
                      <a:r>
                        <a:rPr lang="zh-CN" altLang="en-US" sz="2400" b="0" i="0" u="none" strike="noStrike">
                          <a:solidFill>
                            <a:schemeClr val="bg1"/>
                          </a:solidFill>
                          <a:effectLst/>
                          <a:latin typeface="+mj-ea"/>
                          <a:ea typeface="+mj-ea"/>
                        </a:rPr>
                        <a:t>风格、方向</a:t>
                      </a:r>
                    </a:p>
                  </a:txBody>
                  <a:tcPr marL="9525" marR="9525" marT="9525" marB="0" anchor="ctr"/>
                </a:tc>
              </a:tr>
              <a:tr h="370840">
                <a:tc>
                  <a:txBody>
                    <a:bodyPr/>
                    <a:lstStyle/>
                    <a:p>
                      <a:pPr algn="ctr" fontAlgn="ctr"/>
                      <a:r>
                        <a:rPr lang="zh-CN" altLang="en-US" sz="2400" b="0" i="0" u="none" strike="noStrike">
                          <a:solidFill>
                            <a:schemeClr val="bg1"/>
                          </a:solidFill>
                          <a:effectLst/>
                          <a:latin typeface="+mj-ea"/>
                          <a:ea typeface="+mj-ea"/>
                        </a:rPr>
                        <a:t>现实、现在</a:t>
                      </a:r>
                    </a:p>
                  </a:txBody>
                  <a:tcPr marL="9525" marR="9525" marT="9525" marB="0" anchor="ctr"/>
                </a:tc>
                <a:tc>
                  <a:txBody>
                    <a:bodyPr/>
                    <a:lstStyle/>
                    <a:p>
                      <a:pPr algn="ctr" fontAlgn="ctr"/>
                      <a:r>
                        <a:rPr lang="zh-CN" altLang="en-US" sz="2400" b="0" i="0" u="none" strike="noStrike">
                          <a:solidFill>
                            <a:schemeClr val="bg1"/>
                          </a:solidFill>
                          <a:effectLst/>
                          <a:latin typeface="+mj-ea"/>
                          <a:ea typeface="+mj-ea"/>
                        </a:rPr>
                        <a:t>革新、将来</a:t>
                      </a:r>
                    </a:p>
                  </a:txBody>
                  <a:tcPr marL="9525" marR="9525" marT="9525" marB="0" anchor="ctr"/>
                </a:tc>
              </a:tr>
              <a:tr h="370840">
                <a:tc>
                  <a:txBody>
                    <a:bodyPr/>
                    <a:lstStyle/>
                    <a:p>
                      <a:pPr algn="ctr" fontAlgn="ctr"/>
                      <a:r>
                        <a:rPr lang="zh-CN" altLang="en-US" sz="2400" b="0" i="0" u="none" strike="noStrike">
                          <a:solidFill>
                            <a:schemeClr val="bg1"/>
                          </a:solidFill>
                          <a:effectLst/>
                          <a:latin typeface="+mj-ea"/>
                          <a:ea typeface="+mj-ea"/>
                        </a:rPr>
                        <a:t>看到、听到、闻到</a:t>
                      </a:r>
                    </a:p>
                  </a:txBody>
                  <a:tcPr marL="9525" marR="9525" marT="9525" marB="0" anchor="ctr"/>
                </a:tc>
                <a:tc>
                  <a:txBody>
                    <a:bodyPr/>
                    <a:lstStyle/>
                    <a:p>
                      <a:pPr algn="ctr" fontAlgn="ctr"/>
                      <a:r>
                        <a:rPr lang="zh-CN" altLang="en-US" sz="2400" b="0" i="0" u="none" strike="noStrike">
                          <a:solidFill>
                            <a:schemeClr val="bg1"/>
                          </a:solidFill>
                          <a:effectLst/>
                          <a:latin typeface="+mj-ea"/>
                          <a:ea typeface="+mj-ea"/>
                        </a:rPr>
                        <a:t>第六感</a:t>
                      </a:r>
                    </a:p>
                  </a:txBody>
                  <a:tcPr marL="9525" marR="9525" marT="9525" marB="0" anchor="ctr"/>
                </a:tc>
              </a:tr>
              <a:tr h="370840">
                <a:tc>
                  <a:txBody>
                    <a:bodyPr/>
                    <a:lstStyle/>
                    <a:p>
                      <a:pPr algn="ctr" fontAlgn="ctr"/>
                      <a:r>
                        <a:rPr lang="zh-CN" altLang="en-US" sz="2400" b="0" i="0" u="none" strike="noStrike">
                          <a:solidFill>
                            <a:schemeClr val="bg1"/>
                          </a:solidFill>
                          <a:effectLst/>
                          <a:latin typeface="+mj-ea"/>
                          <a:ea typeface="+mj-ea"/>
                        </a:rPr>
                        <a:t>连续的</a:t>
                      </a:r>
                    </a:p>
                  </a:txBody>
                  <a:tcPr marL="9525" marR="9525" marT="9525" marB="0" anchor="ctr"/>
                </a:tc>
                <a:tc>
                  <a:txBody>
                    <a:bodyPr/>
                    <a:lstStyle/>
                    <a:p>
                      <a:pPr algn="ctr" fontAlgn="ctr"/>
                      <a:r>
                        <a:rPr lang="zh-CN" altLang="en-US" sz="2400" b="0" i="0" u="none" strike="noStrike" dirty="0">
                          <a:solidFill>
                            <a:schemeClr val="bg1"/>
                          </a:solidFill>
                          <a:effectLst/>
                          <a:latin typeface="+mj-ea"/>
                          <a:ea typeface="+mj-ea"/>
                        </a:rPr>
                        <a:t>任意的</a:t>
                      </a:r>
                    </a:p>
                  </a:txBody>
                  <a:tcPr marL="9525" marR="9525" marT="9525" marB="0" anchor="ctr"/>
                </a:tc>
              </a:tr>
              <a:tr h="370840">
                <a:tc>
                  <a:txBody>
                    <a:bodyPr/>
                    <a:lstStyle/>
                    <a:p>
                      <a:pPr algn="ctr" fontAlgn="ctr"/>
                      <a:r>
                        <a:rPr lang="zh-CN" altLang="en-US" sz="2400" b="0" i="0" u="none" strike="noStrike">
                          <a:solidFill>
                            <a:schemeClr val="bg1"/>
                          </a:solidFill>
                          <a:effectLst/>
                          <a:latin typeface="+mj-ea"/>
                          <a:ea typeface="+mj-ea"/>
                        </a:rPr>
                        <a:t>重复</a:t>
                      </a:r>
                    </a:p>
                  </a:txBody>
                  <a:tcPr marL="9525" marR="9525" marT="9525" marB="0" anchor="ctr"/>
                </a:tc>
                <a:tc>
                  <a:txBody>
                    <a:bodyPr/>
                    <a:lstStyle/>
                    <a:p>
                      <a:pPr algn="ctr" fontAlgn="ctr"/>
                      <a:r>
                        <a:rPr lang="zh-CN" altLang="en-US" sz="2400" b="0" i="0" u="none" strike="noStrike">
                          <a:solidFill>
                            <a:schemeClr val="bg1"/>
                          </a:solidFill>
                          <a:effectLst/>
                          <a:latin typeface="+mj-ea"/>
                          <a:ea typeface="+mj-ea"/>
                        </a:rPr>
                        <a:t>变化</a:t>
                      </a:r>
                    </a:p>
                  </a:txBody>
                  <a:tcPr marL="9525" marR="9525" marT="9525" marB="0" anchor="ctr"/>
                </a:tc>
              </a:tr>
              <a:tr h="370840">
                <a:tc>
                  <a:txBody>
                    <a:bodyPr/>
                    <a:lstStyle/>
                    <a:p>
                      <a:pPr algn="ctr" fontAlgn="ctr"/>
                      <a:r>
                        <a:rPr lang="zh-CN" altLang="en-US" sz="2400" b="0" i="0" u="none" strike="noStrike">
                          <a:solidFill>
                            <a:schemeClr val="bg1"/>
                          </a:solidFill>
                          <a:effectLst/>
                          <a:latin typeface="+mj-ea"/>
                          <a:ea typeface="+mj-ea"/>
                        </a:rPr>
                        <a:t>享受现在</a:t>
                      </a:r>
                    </a:p>
                  </a:txBody>
                  <a:tcPr marL="9525" marR="9525" marT="9525" marB="0" anchor="ctr"/>
                </a:tc>
                <a:tc>
                  <a:txBody>
                    <a:bodyPr/>
                    <a:lstStyle/>
                    <a:p>
                      <a:pPr algn="ctr" fontAlgn="ctr"/>
                      <a:r>
                        <a:rPr lang="zh-CN" altLang="en-US" sz="2400" b="0" i="0" u="none" strike="noStrike">
                          <a:solidFill>
                            <a:schemeClr val="bg1"/>
                          </a:solidFill>
                          <a:effectLst/>
                          <a:latin typeface="+mj-ea"/>
                          <a:ea typeface="+mj-ea"/>
                        </a:rPr>
                        <a:t>预测将来</a:t>
                      </a:r>
                    </a:p>
                  </a:txBody>
                  <a:tcPr marL="9525" marR="9525" marT="9525" marB="0" anchor="ctr"/>
                </a:tc>
              </a:tr>
              <a:tr h="370840">
                <a:tc>
                  <a:txBody>
                    <a:bodyPr/>
                    <a:lstStyle/>
                    <a:p>
                      <a:pPr algn="ctr" fontAlgn="ctr"/>
                      <a:r>
                        <a:rPr lang="zh-CN" altLang="en-US" sz="2400" b="0" i="0" u="none" strike="noStrike">
                          <a:solidFill>
                            <a:schemeClr val="bg1"/>
                          </a:solidFill>
                          <a:effectLst/>
                          <a:latin typeface="+mj-ea"/>
                          <a:ea typeface="+mj-ea"/>
                        </a:rPr>
                        <a:t>基于事实、经验</a:t>
                      </a:r>
                    </a:p>
                  </a:txBody>
                  <a:tcPr marL="9525" marR="9525" marT="9525" marB="0" anchor="ctr"/>
                </a:tc>
                <a:tc>
                  <a:txBody>
                    <a:bodyPr/>
                    <a:lstStyle/>
                    <a:p>
                      <a:pPr algn="ctr" fontAlgn="ctr"/>
                      <a:r>
                        <a:rPr lang="zh-CN" altLang="en-US" sz="2400" b="0" i="0" u="none" strike="noStrike" dirty="0">
                          <a:solidFill>
                            <a:schemeClr val="bg1"/>
                          </a:solidFill>
                          <a:effectLst/>
                          <a:latin typeface="+mj-ea"/>
                          <a:ea typeface="+mj-ea"/>
                        </a:rPr>
                        <a:t>基于想象、灵感</a:t>
                      </a:r>
                    </a:p>
                  </a:txBody>
                  <a:tcPr marL="9525" marR="9525" marT="9525" marB="0" anchor="ctr"/>
                </a:tc>
              </a:tr>
            </a:tbl>
          </a:graphicData>
        </a:graphic>
      </p:graphicFrame>
    </p:spTree>
    <p:extLst>
      <p:ext uri="{BB962C8B-B14F-4D97-AF65-F5344CB8AC3E}">
        <p14:creationId xmlns:p14="http://schemas.microsoft.com/office/powerpoint/2010/main" val="804802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MBTI</a:t>
            </a:r>
            <a:endParaRPr lang="zh-CN" altLang="en-US" dirty="0"/>
          </a:p>
        </p:txBody>
      </p:sp>
      <p:sp>
        <p:nvSpPr>
          <p:cNvPr id="4" name="文本占位符 3"/>
          <p:cNvSpPr>
            <a:spLocks noGrp="1"/>
          </p:cNvSpPr>
          <p:nvPr>
            <p:ph type="body" sz="quarter" idx="14"/>
          </p:nvPr>
        </p:nvSpPr>
        <p:spPr/>
        <p:txBody>
          <a:bodyPr/>
          <a:lstStyle/>
          <a:p>
            <a:r>
              <a:rPr lang="zh-CN" altLang="en-US" dirty="0" smtClean="0"/>
              <a:t>决策方式</a:t>
            </a:r>
            <a:endParaRPr lang="zh-CN" altLang="en-US" dirty="0"/>
          </a:p>
        </p:txBody>
      </p:sp>
      <p:graphicFrame>
        <p:nvGraphicFramePr>
          <p:cNvPr id="6" name="内容占位符 5"/>
          <p:cNvGraphicFramePr>
            <a:graphicFrameLocks noGrp="1"/>
          </p:cNvGraphicFramePr>
          <p:nvPr>
            <p:ph sz="quarter" idx="16"/>
            <p:extLst>
              <p:ext uri="{D42A27DB-BD31-4B8C-83A1-F6EECF244321}">
                <p14:modId xmlns:p14="http://schemas.microsoft.com/office/powerpoint/2010/main" val="2162478958"/>
              </p:ext>
            </p:extLst>
          </p:nvPr>
        </p:nvGraphicFramePr>
        <p:xfrm>
          <a:off x="3930303" y="1735829"/>
          <a:ext cx="4776374" cy="3743325"/>
        </p:xfrm>
        <a:graphic>
          <a:graphicData uri="http://schemas.openxmlformats.org/drawingml/2006/table">
            <a:tbl>
              <a:tblPr firstRow="1" bandRow="1">
                <a:tableStyleId>{D113A9D2-9D6B-4929-AA2D-F23B5EE8CBE7}</a:tableStyleId>
              </a:tblPr>
              <a:tblGrid>
                <a:gridCol w="2388187"/>
                <a:gridCol w="2388187"/>
              </a:tblGrid>
              <a:tr h="370840">
                <a:tc>
                  <a:txBody>
                    <a:bodyPr/>
                    <a:lstStyle/>
                    <a:p>
                      <a:pPr algn="ctr" fontAlgn="ctr"/>
                      <a:r>
                        <a:rPr lang="zh-CN" altLang="en-US" sz="2400" u="none" strike="noStrike" dirty="0">
                          <a:effectLst/>
                          <a:latin typeface="+mj-ea"/>
                          <a:ea typeface="+mj-ea"/>
                        </a:rPr>
                        <a:t>思考型 </a:t>
                      </a:r>
                      <a:r>
                        <a:rPr lang="en-US" sz="2400" u="none" strike="noStrike" dirty="0">
                          <a:effectLst/>
                          <a:latin typeface="+mj-ea"/>
                          <a:ea typeface="+mj-ea"/>
                        </a:rPr>
                        <a:t>T</a:t>
                      </a:r>
                      <a:endParaRPr lang="en-US" sz="2400" b="0" i="0" u="none" strike="noStrike" dirty="0">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情感型 </a:t>
                      </a:r>
                      <a:r>
                        <a:rPr lang="en-US" sz="2400" u="none" strike="noStrike">
                          <a:effectLst/>
                          <a:latin typeface="+mj-ea"/>
                          <a:ea typeface="+mj-ea"/>
                        </a:rPr>
                        <a:t>F</a:t>
                      </a:r>
                      <a:endParaRPr 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客观、公正</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主观、仁慈</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批评，不感情用事</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赏识，也喜欢被表扬</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dirty="0">
                          <a:effectLst/>
                          <a:latin typeface="+mj-ea"/>
                          <a:ea typeface="+mj-ea"/>
                        </a:rPr>
                        <a:t>清晰</a:t>
                      </a:r>
                      <a:endParaRPr lang="zh-CN" altLang="en-US" sz="2400" b="0" i="0" u="none" strike="noStrike" dirty="0">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协调</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基于分析的</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基于体验的</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关注事情和联系</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关注人和关系</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理智、冷酷</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善良、善解人意</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头脑</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心灵</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原则、规范</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dirty="0">
                          <a:effectLst/>
                          <a:latin typeface="+mj-ea"/>
                          <a:ea typeface="+mj-ea"/>
                        </a:rPr>
                        <a:t>价值、人情</a:t>
                      </a:r>
                      <a:endParaRPr lang="zh-CN" altLang="en-US" sz="2400" b="0" i="0" u="none" strike="noStrike" dirty="0">
                        <a:solidFill>
                          <a:schemeClr val="bg1"/>
                        </a:solidFill>
                        <a:effectLst/>
                        <a:latin typeface="+mj-ea"/>
                        <a:ea typeface="+mj-ea"/>
                      </a:endParaRPr>
                    </a:p>
                  </a:txBody>
                  <a:tcPr marL="9525" marR="9525" marT="9525" marB="0" anchor="ctr"/>
                </a:tc>
              </a:tr>
            </a:tbl>
          </a:graphicData>
        </a:graphic>
      </p:graphicFrame>
    </p:spTree>
    <p:extLst>
      <p:ext uri="{BB962C8B-B14F-4D97-AF65-F5344CB8AC3E}">
        <p14:creationId xmlns:p14="http://schemas.microsoft.com/office/powerpoint/2010/main" val="3768937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MBTI</a:t>
            </a:r>
            <a:endParaRPr lang="zh-CN" altLang="en-US" dirty="0"/>
          </a:p>
        </p:txBody>
      </p:sp>
      <p:sp>
        <p:nvSpPr>
          <p:cNvPr id="4" name="文本占位符 3"/>
          <p:cNvSpPr>
            <a:spLocks noGrp="1"/>
          </p:cNvSpPr>
          <p:nvPr>
            <p:ph type="body" sz="quarter" idx="14"/>
          </p:nvPr>
        </p:nvSpPr>
        <p:spPr/>
        <p:txBody>
          <a:bodyPr/>
          <a:lstStyle/>
          <a:p>
            <a:r>
              <a:rPr lang="zh-CN" altLang="en-US" dirty="0" smtClean="0"/>
              <a:t>行为风格</a:t>
            </a:r>
            <a:endParaRPr lang="zh-CN" altLang="en-US" dirty="0"/>
          </a:p>
        </p:txBody>
      </p:sp>
      <p:graphicFrame>
        <p:nvGraphicFramePr>
          <p:cNvPr id="6" name="内容占位符 5"/>
          <p:cNvGraphicFramePr>
            <a:graphicFrameLocks noGrp="1"/>
          </p:cNvGraphicFramePr>
          <p:nvPr>
            <p:ph sz="quarter" idx="16"/>
            <p:extLst>
              <p:ext uri="{D42A27DB-BD31-4B8C-83A1-F6EECF244321}">
                <p14:modId xmlns:p14="http://schemas.microsoft.com/office/powerpoint/2010/main" val="1801125419"/>
              </p:ext>
            </p:extLst>
          </p:nvPr>
        </p:nvGraphicFramePr>
        <p:xfrm>
          <a:off x="3750364" y="1559065"/>
          <a:ext cx="5088836" cy="3743325"/>
        </p:xfrm>
        <a:graphic>
          <a:graphicData uri="http://schemas.openxmlformats.org/drawingml/2006/table">
            <a:tbl>
              <a:tblPr firstRow="1" bandRow="1">
                <a:tableStyleId>{D113A9D2-9D6B-4929-AA2D-F23B5EE8CBE7}</a:tableStyleId>
              </a:tblPr>
              <a:tblGrid>
                <a:gridCol w="2544418"/>
                <a:gridCol w="2544418"/>
              </a:tblGrid>
              <a:tr h="370840">
                <a:tc>
                  <a:txBody>
                    <a:bodyPr/>
                    <a:lstStyle/>
                    <a:p>
                      <a:pPr algn="ctr" fontAlgn="ctr"/>
                      <a:r>
                        <a:rPr lang="zh-CN" altLang="en-US" sz="2400" u="none" strike="noStrike" dirty="0">
                          <a:effectLst/>
                          <a:latin typeface="+mj-ea"/>
                          <a:ea typeface="+mj-ea"/>
                        </a:rPr>
                        <a:t>判断型 </a:t>
                      </a:r>
                      <a:r>
                        <a:rPr lang="en-US" sz="2400" u="none" strike="noStrike" dirty="0">
                          <a:effectLst/>
                          <a:latin typeface="+mj-ea"/>
                          <a:ea typeface="+mj-ea"/>
                        </a:rPr>
                        <a:t>J</a:t>
                      </a:r>
                      <a:endParaRPr lang="en-US" sz="2400" b="0" i="0" u="none" strike="noStrike" dirty="0">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知觉型 </a:t>
                      </a:r>
                      <a:r>
                        <a:rPr lang="en-US" sz="2400" u="none" strike="noStrike">
                          <a:effectLst/>
                          <a:latin typeface="+mj-ea"/>
                          <a:ea typeface="+mj-ea"/>
                        </a:rPr>
                        <a:t>P</a:t>
                      </a:r>
                      <a:endParaRPr 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按部就班</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随遇而安</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随时控制</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不断体验</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明确规则和结构</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确定基本方向</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有计划、有条理</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灵活的、即兴的</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决速判断、决定</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喜欢开放、获取</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确定</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好奇</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最终期限</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新的发现</a:t>
                      </a:r>
                      <a:endParaRPr lang="zh-CN" altLang="en-US" sz="2400" b="0" i="0" u="none" strike="noStrike">
                        <a:solidFill>
                          <a:schemeClr val="bg1"/>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避免“燃眉之急”的压力</a:t>
                      </a:r>
                      <a:endParaRPr lang="zh-CN" altLang="en-US" sz="2400" b="0" i="0" u="none" strike="noStrike">
                        <a:solidFill>
                          <a:schemeClr val="bg1"/>
                        </a:solidFill>
                        <a:effectLst/>
                        <a:latin typeface="+mj-ea"/>
                        <a:ea typeface="+mj-ea"/>
                      </a:endParaRPr>
                    </a:p>
                  </a:txBody>
                  <a:tcPr marL="9525" marR="9525" marT="9525" marB="0" anchor="ctr"/>
                </a:tc>
                <a:tc>
                  <a:txBody>
                    <a:bodyPr/>
                    <a:lstStyle/>
                    <a:p>
                      <a:pPr algn="ctr" fontAlgn="ctr"/>
                      <a:r>
                        <a:rPr lang="zh-CN" altLang="en-US" sz="2400" u="none" strike="noStrike" dirty="0">
                          <a:effectLst/>
                          <a:latin typeface="+mj-ea"/>
                          <a:ea typeface="+mj-ea"/>
                        </a:rPr>
                        <a:t>从最后关头压力中得到动力</a:t>
                      </a:r>
                      <a:endParaRPr lang="zh-CN" altLang="en-US" sz="2400" b="0" i="0" u="none" strike="noStrike" dirty="0">
                        <a:solidFill>
                          <a:schemeClr val="bg1"/>
                        </a:solidFill>
                        <a:effectLst/>
                        <a:latin typeface="+mj-ea"/>
                        <a:ea typeface="+mj-ea"/>
                      </a:endParaRPr>
                    </a:p>
                  </a:txBody>
                  <a:tcPr marL="9525" marR="9525" marT="9525" marB="0" anchor="ctr"/>
                </a:tc>
              </a:tr>
            </a:tbl>
          </a:graphicData>
        </a:graphic>
      </p:graphicFrame>
    </p:spTree>
    <p:extLst>
      <p:ext uri="{BB962C8B-B14F-4D97-AF65-F5344CB8AC3E}">
        <p14:creationId xmlns:p14="http://schemas.microsoft.com/office/powerpoint/2010/main" val="3939081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08991" y="2313298"/>
            <a:ext cx="8116958" cy="1938992"/>
          </a:xfrm>
          <a:prstGeom prst="rect">
            <a:avLst/>
          </a:prstGeom>
        </p:spPr>
        <p:txBody>
          <a:bodyPr wrap="square">
            <a:spAutoFit/>
          </a:bodyPr>
          <a:lstStyle/>
          <a:p>
            <a:r>
              <a:rPr lang="zh-CN" altLang="en-US" sz="2400" dirty="0" smtClean="0">
                <a:solidFill>
                  <a:schemeClr val="bg1"/>
                </a:solidFill>
                <a:latin typeface="+mj-ea"/>
                <a:ea typeface="+mj-ea"/>
              </a:rPr>
              <a:t>指</a:t>
            </a:r>
            <a:r>
              <a:rPr lang="zh-CN" altLang="en-US" sz="2400" dirty="0">
                <a:solidFill>
                  <a:schemeClr val="bg1"/>
                </a:solidFill>
                <a:latin typeface="+mj-ea"/>
                <a:ea typeface="+mj-ea"/>
              </a:rPr>
              <a:t>在人的认识、情感、言语、行动中，心理活动发生时力量的强弱、变化的快慢和均衡程度等稳定的动力特征。主要表现在情绪体验的快慢、强弱、表现的隐显以及动作的灵敏或迟钝方面，因而它为人的全部心理活动表现染上了一层浓厚的色彩。</a:t>
            </a:r>
          </a:p>
        </p:txBody>
      </p:sp>
      <p:sp>
        <p:nvSpPr>
          <p:cNvPr id="6" name="文本框 5"/>
          <p:cNvSpPr txBox="1"/>
          <p:nvPr/>
        </p:nvSpPr>
        <p:spPr bwMode="auto">
          <a:xfrm>
            <a:off x="854764" y="649358"/>
            <a:ext cx="1285460"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3600" dirty="0" smtClean="0">
                <a:solidFill>
                  <a:schemeClr val="bg1"/>
                </a:solidFill>
                <a:latin typeface="方正正纤黑简体" panose="02000000000000000000" pitchFamily="2" charset="-122"/>
                <a:ea typeface="方正正纤黑简体" panose="02000000000000000000" pitchFamily="2" charset="-122"/>
              </a:rPr>
              <a:t>气 质</a:t>
            </a:r>
            <a:endParaRPr lang="zh-CN" altLang="en-US" sz="3600" dirty="0">
              <a:solidFill>
                <a:schemeClr val="bg1"/>
              </a:solidFill>
              <a:latin typeface="方正正纤黑简体" panose="02000000000000000000" pitchFamily="2" charset="-122"/>
              <a:ea typeface="方正正纤黑简体" panose="02000000000000000000" pitchFamily="2" charset="-122"/>
            </a:endParaRPr>
          </a:p>
        </p:txBody>
      </p:sp>
      <p:cxnSp>
        <p:nvCxnSpPr>
          <p:cNvPr id="8" name="直接连接符 7"/>
          <p:cNvCxnSpPr/>
          <p:nvPr/>
        </p:nvCxnSpPr>
        <p:spPr>
          <a:xfrm>
            <a:off x="854764" y="1258957"/>
            <a:ext cx="828923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24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4</a:t>
            </a:r>
            <a:r>
              <a:rPr lang="zh-CN" altLang="en-US" smtClean="0"/>
              <a:t>种</a:t>
            </a:r>
            <a:r>
              <a:rPr lang="en-US" altLang="zh-CN" smtClean="0"/>
              <a:t/>
            </a:r>
            <a:br>
              <a:rPr lang="en-US" altLang="zh-CN" smtClean="0"/>
            </a:br>
            <a:r>
              <a:rPr lang="zh-CN" altLang="en-US" smtClean="0"/>
              <a:t>气质类型</a:t>
            </a:r>
            <a:endParaRPr lang="zh-CN" altLang="en-US" dirty="0"/>
          </a:p>
        </p:txBody>
      </p:sp>
      <p:graphicFrame>
        <p:nvGraphicFramePr>
          <p:cNvPr id="4" name="内容占位符 3"/>
          <p:cNvGraphicFramePr>
            <a:graphicFrameLocks noGrp="1"/>
          </p:cNvGraphicFramePr>
          <p:nvPr>
            <p:ph sz="quarter" idx="14"/>
            <p:extLst>
              <p:ext uri="{D42A27DB-BD31-4B8C-83A1-F6EECF244321}">
                <p14:modId xmlns:p14="http://schemas.microsoft.com/office/powerpoint/2010/main" val="793682281"/>
              </p:ext>
            </p:extLst>
          </p:nvPr>
        </p:nvGraphicFramePr>
        <p:xfrm>
          <a:off x="268375" y="2503128"/>
          <a:ext cx="4343381" cy="677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图示 7"/>
          <p:cNvGraphicFramePr/>
          <p:nvPr>
            <p:extLst>
              <p:ext uri="{D42A27DB-BD31-4B8C-83A1-F6EECF244321}">
                <p14:modId xmlns:p14="http://schemas.microsoft.com/office/powerpoint/2010/main" val="1465503909"/>
              </p:ext>
            </p:extLst>
          </p:nvPr>
        </p:nvGraphicFramePr>
        <p:xfrm>
          <a:off x="4772850" y="2503127"/>
          <a:ext cx="4569933" cy="30847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3" name="内容占位符 3"/>
          <p:cNvGraphicFramePr>
            <a:graphicFrameLocks/>
          </p:cNvGraphicFramePr>
          <p:nvPr>
            <p:extLst>
              <p:ext uri="{D42A27DB-BD31-4B8C-83A1-F6EECF244321}">
                <p14:modId xmlns:p14="http://schemas.microsoft.com/office/powerpoint/2010/main" val="197556104"/>
              </p:ext>
            </p:extLst>
          </p:nvPr>
        </p:nvGraphicFramePr>
        <p:xfrm>
          <a:off x="268375" y="3305582"/>
          <a:ext cx="4343381" cy="6773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4" name="内容占位符 3"/>
          <p:cNvGraphicFramePr>
            <a:graphicFrameLocks/>
          </p:cNvGraphicFramePr>
          <p:nvPr>
            <p:extLst>
              <p:ext uri="{D42A27DB-BD31-4B8C-83A1-F6EECF244321}">
                <p14:modId xmlns:p14="http://schemas.microsoft.com/office/powerpoint/2010/main" val="370951020"/>
              </p:ext>
            </p:extLst>
          </p:nvPr>
        </p:nvGraphicFramePr>
        <p:xfrm>
          <a:off x="268375" y="4108036"/>
          <a:ext cx="4343381" cy="67739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5" name="内容占位符 3"/>
          <p:cNvGraphicFramePr>
            <a:graphicFrameLocks/>
          </p:cNvGraphicFramePr>
          <p:nvPr>
            <p:extLst>
              <p:ext uri="{D42A27DB-BD31-4B8C-83A1-F6EECF244321}">
                <p14:modId xmlns:p14="http://schemas.microsoft.com/office/powerpoint/2010/main" val="3395440054"/>
              </p:ext>
            </p:extLst>
          </p:nvPr>
        </p:nvGraphicFramePr>
        <p:xfrm>
          <a:off x="268375" y="4910490"/>
          <a:ext cx="4343381" cy="67739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3114424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16</a:t>
            </a:r>
            <a:r>
              <a:rPr lang="zh-CN" altLang="en-US" dirty="0" smtClean="0"/>
              <a:t>种</a:t>
            </a:r>
            <a:r>
              <a:rPr lang="en-US" altLang="zh-CN" dirty="0" smtClean="0"/>
              <a:t/>
            </a:r>
            <a:br>
              <a:rPr lang="en-US" altLang="zh-CN" dirty="0" smtClean="0"/>
            </a:br>
            <a:r>
              <a:rPr lang="zh-CN" altLang="en-US" dirty="0" smtClean="0"/>
              <a:t>性格类型</a:t>
            </a:r>
            <a:endParaRPr lang="zh-CN" altLang="en-US" dirty="0"/>
          </a:p>
        </p:txBody>
      </p:sp>
      <p:graphicFrame>
        <p:nvGraphicFramePr>
          <p:cNvPr id="4" name="内容占位符 3"/>
          <p:cNvGraphicFramePr>
            <a:graphicFrameLocks noGrp="1"/>
          </p:cNvGraphicFramePr>
          <p:nvPr>
            <p:ph sz="quarter" idx="14"/>
            <p:extLst>
              <p:ext uri="{D42A27DB-BD31-4B8C-83A1-F6EECF244321}">
                <p14:modId xmlns:p14="http://schemas.microsoft.com/office/powerpoint/2010/main" val="1772740231"/>
              </p:ext>
            </p:extLst>
          </p:nvPr>
        </p:nvGraphicFramePr>
        <p:xfrm>
          <a:off x="56290" y="384969"/>
          <a:ext cx="6057140" cy="601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432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bwMode="auto">
          <a:xfrm>
            <a:off x="1086678" y="967409"/>
            <a:ext cx="6851374" cy="137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rmAutofit/>
          </a:bodyPr>
          <a:lstStyle/>
          <a:p>
            <a:r>
              <a:rPr lang="zh-CN" altLang="en-US" sz="2800" dirty="0" smtClean="0">
                <a:solidFill>
                  <a:schemeClr val="bg1"/>
                </a:solidFill>
                <a:latin typeface="方正正纤黑简体" panose="02000000000000000000" pitchFamily="2" charset="-122"/>
                <a:ea typeface="方正正纤黑简体" panose="02000000000000000000" pitchFamily="2" charset="-122"/>
              </a:rPr>
              <a:t>没有思索的人生是没有意义的人生。</a:t>
            </a:r>
            <a:endParaRPr lang="en-US" altLang="zh-CN" sz="2800" dirty="0" smtClean="0">
              <a:solidFill>
                <a:schemeClr val="bg1"/>
              </a:solidFill>
              <a:latin typeface="方正正纤黑简体" panose="02000000000000000000" pitchFamily="2" charset="-122"/>
              <a:ea typeface="方正正纤黑简体" panose="02000000000000000000" pitchFamily="2" charset="-122"/>
            </a:endParaRPr>
          </a:p>
          <a:p>
            <a:endParaRPr lang="en-US" altLang="zh-CN" sz="2800" dirty="0" smtClean="0">
              <a:solidFill>
                <a:schemeClr val="bg1"/>
              </a:solidFill>
              <a:latin typeface="方正正纤黑简体" panose="02000000000000000000" pitchFamily="2" charset="-122"/>
              <a:ea typeface="方正正纤黑简体" panose="02000000000000000000" pitchFamily="2" charset="-122"/>
            </a:endParaRPr>
          </a:p>
          <a:p>
            <a:pPr algn="r"/>
            <a:r>
              <a:rPr lang="en-US" altLang="zh-CN" sz="2800" dirty="0" smtClean="0">
                <a:solidFill>
                  <a:schemeClr val="bg1"/>
                </a:solidFill>
                <a:latin typeface="方正正纤黑简体" panose="02000000000000000000" pitchFamily="2" charset="-122"/>
                <a:ea typeface="方正正纤黑简体" panose="02000000000000000000" pitchFamily="2" charset="-122"/>
              </a:rPr>
              <a:t>——</a:t>
            </a:r>
            <a:r>
              <a:rPr lang="zh-CN" altLang="en-US" sz="2800" dirty="0">
                <a:solidFill>
                  <a:schemeClr val="bg1"/>
                </a:solidFill>
                <a:latin typeface="方正正纤黑简体" panose="02000000000000000000" pitchFamily="2" charset="-122"/>
                <a:ea typeface="方正正纤黑简体" panose="02000000000000000000" pitchFamily="2" charset="-122"/>
              </a:rPr>
              <a:t>苏格拉底</a:t>
            </a:r>
          </a:p>
        </p:txBody>
      </p:sp>
      <p:sp>
        <p:nvSpPr>
          <p:cNvPr id="6" name="文本框 5"/>
          <p:cNvSpPr txBox="1"/>
          <p:nvPr/>
        </p:nvSpPr>
        <p:spPr bwMode="auto">
          <a:xfrm>
            <a:off x="561338" y="3841943"/>
            <a:ext cx="8065827" cy="1562570"/>
          </a:xfrm>
          <a:prstGeom prst="rect">
            <a:avLst/>
          </a:prstGeom>
          <a:noFill/>
          <a:ln w="50800">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rtlCol="0" anchor="ctr">
            <a:noAutofit/>
          </a:bodyPr>
          <a:lstStyle/>
          <a:p>
            <a:r>
              <a:rPr lang="zh-CN" altLang="en-US" sz="2400" dirty="0" smtClean="0">
                <a:solidFill>
                  <a:schemeClr val="bg1"/>
                </a:solidFill>
                <a:latin typeface="方正正纤黑简体" panose="02000000000000000000" pitchFamily="2" charset="-122"/>
                <a:ea typeface="方正正纤黑简体" panose="02000000000000000000" pitchFamily="2" charset="-122"/>
              </a:rPr>
              <a:t>    请思考：</a:t>
            </a:r>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r>
              <a:rPr lang="en-US" altLang="zh-CN" sz="2400" dirty="0" smtClean="0">
                <a:solidFill>
                  <a:schemeClr val="bg1"/>
                </a:solidFill>
                <a:latin typeface="方正正纤黑简体" panose="02000000000000000000" pitchFamily="2" charset="-122"/>
                <a:ea typeface="方正正纤黑简体" panose="02000000000000000000" pitchFamily="2" charset="-122"/>
              </a:rPr>
              <a:t>    </a:t>
            </a:r>
            <a:r>
              <a:rPr lang="zh-CN" altLang="en-US" sz="2400" dirty="0" smtClean="0">
                <a:solidFill>
                  <a:schemeClr val="bg1"/>
                </a:solidFill>
                <a:latin typeface="方正正纤黑简体" panose="02000000000000000000" pitchFamily="2" charset="-122"/>
                <a:ea typeface="方正正纤黑简体" panose="02000000000000000000" pitchFamily="2" charset="-122"/>
              </a:rPr>
              <a:t>如果有人问你：“你学的是什么？”你的回答除了简单的院、  </a:t>
            </a:r>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r>
              <a:rPr lang="en-US" altLang="zh-CN" sz="2400" dirty="0">
                <a:solidFill>
                  <a:schemeClr val="bg1"/>
                </a:solidFill>
                <a:latin typeface="方正正纤黑简体" panose="02000000000000000000" pitchFamily="2" charset="-122"/>
                <a:ea typeface="方正正纤黑简体" panose="02000000000000000000" pitchFamily="2" charset="-122"/>
              </a:rPr>
              <a:t> </a:t>
            </a:r>
            <a:r>
              <a:rPr lang="en-US" altLang="zh-CN" sz="2400" dirty="0" smtClean="0">
                <a:solidFill>
                  <a:schemeClr val="bg1"/>
                </a:solidFill>
                <a:latin typeface="方正正纤黑简体" panose="02000000000000000000" pitchFamily="2" charset="-122"/>
                <a:ea typeface="方正正纤黑简体" panose="02000000000000000000" pitchFamily="2" charset="-122"/>
              </a:rPr>
              <a:t>   </a:t>
            </a:r>
            <a:r>
              <a:rPr lang="zh-CN" altLang="en-US" sz="2400" dirty="0" smtClean="0">
                <a:solidFill>
                  <a:schemeClr val="bg1"/>
                </a:solidFill>
                <a:latin typeface="方正正纤黑简体" panose="02000000000000000000" pitchFamily="2" charset="-122"/>
                <a:ea typeface="方正正纤黑简体" panose="02000000000000000000" pitchFamily="2" charset="-122"/>
              </a:rPr>
              <a:t>系、专业名称外，还能说出这个专业的内涵吗？</a:t>
            </a:r>
            <a:endParaRPr lang="zh-CN" altLang="en-US" sz="2400" dirty="0">
              <a:solidFill>
                <a:schemeClr val="bg1"/>
              </a:solidFill>
              <a:latin typeface="方正正纤黑简体" panose="02000000000000000000" pitchFamily="2" charset="-122"/>
              <a:ea typeface="方正正纤黑简体" panose="02000000000000000000" pitchFamily="2" charset="-122"/>
            </a:endParaRPr>
          </a:p>
        </p:txBody>
      </p:sp>
    </p:spTree>
    <p:extLst>
      <p:ext uri="{BB962C8B-B14F-4D97-AF65-F5344CB8AC3E}">
        <p14:creationId xmlns:p14="http://schemas.microsoft.com/office/powerpoint/2010/main" val="2252234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16</a:t>
            </a:r>
            <a:r>
              <a:rPr lang="zh-CN" altLang="en-US" dirty="0" smtClean="0"/>
              <a:t>种</a:t>
            </a:r>
            <a:r>
              <a:rPr lang="en-US" altLang="zh-CN" dirty="0" smtClean="0"/>
              <a:t/>
            </a:r>
            <a:br>
              <a:rPr lang="en-US" altLang="zh-CN" dirty="0" smtClean="0"/>
            </a:br>
            <a:r>
              <a:rPr lang="zh-CN" altLang="en-US" dirty="0" smtClean="0"/>
              <a:t>性格类型</a:t>
            </a:r>
            <a:endParaRPr lang="zh-CN" altLang="en-US" dirty="0"/>
          </a:p>
        </p:txBody>
      </p:sp>
      <p:graphicFrame>
        <p:nvGraphicFramePr>
          <p:cNvPr id="4" name="内容占位符 3"/>
          <p:cNvGraphicFramePr>
            <a:graphicFrameLocks noGrp="1"/>
          </p:cNvGraphicFramePr>
          <p:nvPr>
            <p:ph sz="quarter" idx="14"/>
            <p:extLst>
              <p:ext uri="{D42A27DB-BD31-4B8C-83A1-F6EECF244321}">
                <p14:modId xmlns:p14="http://schemas.microsoft.com/office/powerpoint/2010/main" val="3505672776"/>
              </p:ext>
            </p:extLst>
          </p:nvPr>
        </p:nvGraphicFramePr>
        <p:xfrm>
          <a:off x="56290" y="384969"/>
          <a:ext cx="6057140" cy="601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5733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我的性格记录</a:t>
            </a:r>
            <a:endParaRPr lang="zh-CN" altLang="en-US" dirty="0"/>
          </a:p>
        </p:txBody>
      </p:sp>
      <p:graphicFrame>
        <p:nvGraphicFramePr>
          <p:cNvPr id="4" name="内容占位符 3"/>
          <p:cNvGraphicFramePr>
            <a:graphicFrameLocks noGrp="1"/>
          </p:cNvGraphicFramePr>
          <p:nvPr>
            <p:ph sz="quarter" idx="14"/>
            <p:extLst>
              <p:ext uri="{D42A27DB-BD31-4B8C-83A1-F6EECF244321}">
                <p14:modId xmlns:p14="http://schemas.microsoft.com/office/powerpoint/2010/main" val="1885726180"/>
              </p:ext>
            </p:extLst>
          </p:nvPr>
        </p:nvGraphicFramePr>
        <p:xfrm>
          <a:off x="701934" y="2504662"/>
          <a:ext cx="7797282" cy="2955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51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思考题</a:t>
            </a:r>
            <a:r>
              <a:rPr lang="en-US" altLang="zh-CN" dirty="0" smtClean="0"/>
              <a:t>&amp;</a:t>
            </a:r>
            <a:br>
              <a:rPr lang="en-US" altLang="zh-CN" dirty="0" smtClean="0"/>
            </a:br>
            <a:r>
              <a:rPr lang="zh-CN" altLang="en-US" dirty="0" smtClean="0"/>
              <a:t>书影推荐</a:t>
            </a:r>
            <a:endParaRPr lang="zh-CN" altLang="en-US" dirty="0"/>
          </a:p>
        </p:txBody>
      </p:sp>
      <p:sp>
        <p:nvSpPr>
          <p:cNvPr id="3" name="文本占位符 2"/>
          <p:cNvSpPr>
            <a:spLocks noGrp="1"/>
          </p:cNvSpPr>
          <p:nvPr>
            <p:ph type="body" sz="quarter" idx="13"/>
          </p:nvPr>
        </p:nvSpPr>
        <p:spPr/>
        <p:txBody>
          <a:bodyPr>
            <a:normAutofit/>
          </a:bodyPr>
          <a:lstStyle/>
          <a:p>
            <a:r>
              <a:rPr lang="zh-CN" altLang="en-US" dirty="0" smtClean="0"/>
              <a:t>通过课堂练习，你对自己的性格有怎样的认识</a:t>
            </a:r>
            <a:r>
              <a:rPr lang="en-US" altLang="zh-CN" dirty="0" smtClean="0"/>
              <a:t>?</a:t>
            </a:r>
            <a:r>
              <a:rPr lang="zh-CN" altLang="en-US" dirty="0" smtClean="0"/>
              <a:t>优势和劣势分别有哪些？</a:t>
            </a:r>
            <a:endParaRPr lang="en-US" altLang="zh-CN" dirty="0" smtClean="0"/>
          </a:p>
          <a:p>
            <a:r>
              <a:rPr lang="zh-CN" altLang="en-US" dirty="0" smtClean="0"/>
              <a:t>分析自己的性格在将来职业发展中要注意哪些问题。</a:t>
            </a:r>
            <a:endParaRPr lang="en-US" altLang="zh-CN" dirty="0" smtClean="0"/>
          </a:p>
        </p:txBody>
      </p:sp>
      <p:sp>
        <p:nvSpPr>
          <p:cNvPr id="9" name="文本占位符 8"/>
          <p:cNvSpPr>
            <a:spLocks noGrp="1"/>
          </p:cNvSpPr>
          <p:nvPr>
            <p:ph type="body" sz="quarter" idx="14"/>
          </p:nvPr>
        </p:nvSpPr>
        <p:spPr/>
        <p:txBody>
          <a:bodyPr/>
          <a:lstStyle/>
          <a:p>
            <a:r>
              <a:rPr lang="en-US" altLang="zh-CN" dirty="0" smtClean="0"/>
              <a:t>1</a:t>
            </a:r>
            <a:endParaRPr lang="zh-CN" altLang="en-US" dirty="0"/>
          </a:p>
        </p:txBody>
      </p:sp>
      <p:sp>
        <p:nvSpPr>
          <p:cNvPr id="10" name="文本占位符 9"/>
          <p:cNvSpPr>
            <a:spLocks noGrp="1"/>
          </p:cNvSpPr>
          <p:nvPr>
            <p:ph type="body" sz="quarter" idx="15"/>
          </p:nvPr>
        </p:nvSpPr>
        <p:spPr/>
        <p:txBody>
          <a:bodyPr/>
          <a:lstStyle/>
          <a:p>
            <a:r>
              <a:rPr lang="en-US" altLang="zh-CN" dirty="0" smtClean="0"/>
              <a:t>2</a:t>
            </a:r>
            <a:endParaRPr lang="zh-CN" altLang="en-US" dirty="0"/>
          </a:p>
        </p:txBody>
      </p:sp>
      <p:sp>
        <p:nvSpPr>
          <p:cNvPr id="13" name="文本占位符 12"/>
          <p:cNvSpPr>
            <a:spLocks noGrp="1"/>
          </p:cNvSpPr>
          <p:nvPr>
            <p:ph type="body" sz="quarter" idx="17"/>
          </p:nvPr>
        </p:nvSpPr>
        <p:spPr/>
        <p:txBody>
          <a:bodyPr>
            <a:normAutofit/>
          </a:bodyPr>
          <a:lstStyle/>
          <a:p>
            <a:r>
              <a:rPr lang="en-US" altLang="zh-CN" dirty="0"/>
              <a:t>《</a:t>
            </a:r>
            <a:r>
              <a:rPr lang="zh-CN" altLang="en-US" dirty="0"/>
              <a:t>赢在性格</a:t>
            </a:r>
            <a:r>
              <a:rPr lang="en-US" altLang="zh-CN" dirty="0"/>
              <a:t>》</a:t>
            </a:r>
            <a:r>
              <a:rPr lang="zh-CN" altLang="en-US" dirty="0"/>
              <a:t>（奥托</a:t>
            </a:r>
            <a:r>
              <a:rPr lang="en-US" altLang="zh-CN" dirty="0"/>
              <a:t>·</a:t>
            </a:r>
            <a:r>
              <a:rPr lang="zh-CN" altLang="en-US" dirty="0"/>
              <a:t>克劳格等 著）</a:t>
            </a:r>
            <a:endParaRPr lang="en-US" altLang="zh-CN" dirty="0"/>
          </a:p>
          <a:p>
            <a:endParaRPr lang="en-US" altLang="zh-CN" dirty="0"/>
          </a:p>
          <a:p>
            <a:r>
              <a:rPr lang="en-US" altLang="zh-CN" dirty="0"/>
              <a:t>《</a:t>
            </a:r>
            <a:r>
              <a:rPr lang="zh-CN" altLang="en-US" dirty="0"/>
              <a:t>楚门的世界</a:t>
            </a:r>
            <a:r>
              <a:rPr lang="en-US" altLang="zh-CN" dirty="0" smtClean="0"/>
              <a:t>》</a:t>
            </a:r>
            <a:endParaRPr lang="en-US" altLang="zh-CN" dirty="0"/>
          </a:p>
        </p:txBody>
      </p:sp>
    </p:spTree>
    <p:extLst>
      <p:ext uri="{BB962C8B-B14F-4D97-AF65-F5344CB8AC3E}">
        <p14:creationId xmlns:p14="http://schemas.microsoft.com/office/powerpoint/2010/main" val="3442673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3"/>
          </p:nvPr>
        </p:nvSpPr>
        <p:spPr/>
        <p:txBody>
          <a:bodyPr/>
          <a:lstStyle/>
          <a:p>
            <a:r>
              <a:rPr lang="zh-CN" altLang="en-US" dirty="0" smtClean="0"/>
              <a:t>兴趣：</a:t>
            </a:r>
            <a:endParaRPr lang="en-US" altLang="zh-CN" dirty="0" smtClean="0"/>
          </a:p>
          <a:p>
            <a:r>
              <a:rPr lang="zh-CN" altLang="en-US" dirty="0" smtClean="0"/>
              <a:t>我喜欢什么</a:t>
            </a:r>
            <a:endParaRPr lang="zh-CN" altLang="en-US" dirty="0"/>
          </a:p>
        </p:txBody>
      </p:sp>
      <p:sp>
        <p:nvSpPr>
          <p:cNvPr id="6" name="竖排文字占位符 5"/>
          <p:cNvSpPr>
            <a:spLocks noGrp="1"/>
          </p:cNvSpPr>
          <p:nvPr>
            <p:ph type="body" orient="vert" sz="quarter" idx="14"/>
          </p:nvPr>
        </p:nvSpPr>
        <p:spPr/>
        <p:txBody>
          <a:bodyPr/>
          <a:lstStyle/>
          <a:p>
            <a:r>
              <a:rPr lang="zh-CN" altLang="en-US" dirty="0" smtClean="0"/>
              <a:t>大学生职业生涯规划</a:t>
            </a:r>
            <a:endParaRPr lang="zh-CN" altLang="en-US" dirty="0"/>
          </a:p>
        </p:txBody>
      </p:sp>
      <p:sp>
        <p:nvSpPr>
          <p:cNvPr id="7" name="文本占位符 6"/>
          <p:cNvSpPr>
            <a:spLocks noGrp="1"/>
          </p:cNvSpPr>
          <p:nvPr>
            <p:ph type="body" sz="quarter" idx="15"/>
          </p:nvPr>
        </p:nvSpPr>
        <p:spPr/>
        <p:txBody>
          <a:bodyPr/>
          <a:lstStyle/>
          <a:p>
            <a:r>
              <a:rPr lang="en-US" altLang="zh-CN" dirty="0"/>
              <a:t>3</a:t>
            </a:r>
            <a:endParaRPr lang="zh-CN" altLang="en-US" dirty="0"/>
          </a:p>
        </p:txBody>
      </p:sp>
    </p:spTree>
    <p:extLst>
      <p:ext uri="{BB962C8B-B14F-4D97-AF65-F5344CB8AC3E}">
        <p14:creationId xmlns:p14="http://schemas.microsoft.com/office/powerpoint/2010/main" val="1933213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六岛环游</a:t>
            </a:r>
            <a:endParaRPr lang="zh-CN" altLang="en-US" dirty="0"/>
          </a:p>
        </p:txBody>
      </p:sp>
      <p:sp>
        <p:nvSpPr>
          <p:cNvPr id="3" name="内容占位符 2"/>
          <p:cNvSpPr>
            <a:spLocks noGrp="1"/>
          </p:cNvSpPr>
          <p:nvPr>
            <p:ph sz="quarter" idx="14"/>
          </p:nvPr>
        </p:nvSpPr>
        <p:spPr>
          <a:xfrm>
            <a:off x="515938" y="1959429"/>
            <a:ext cx="4307853" cy="4479471"/>
          </a:xfrm>
        </p:spPr>
        <p:txBody>
          <a:bodyPr anchor="ctr">
            <a:normAutofit/>
          </a:bodyPr>
          <a:lstStyle/>
          <a:p>
            <a:r>
              <a:rPr lang="zh-CN" altLang="en-US" dirty="0" smtClean="0"/>
              <a:t>假设</a:t>
            </a:r>
            <a:r>
              <a:rPr lang="zh-CN" altLang="en-US" dirty="0"/>
              <a:t>在你去度十一的途中，你所乘坐的轮船突然发生了意外故障，必须紧急</a:t>
            </a:r>
            <a:r>
              <a:rPr lang="zh-CN" altLang="en-US" dirty="0" smtClean="0"/>
              <a:t>靠岸</a:t>
            </a:r>
            <a:r>
              <a:rPr lang="zh-CN" altLang="en-US" dirty="0"/>
              <a:t>。这时候，轮船正好处于下列</a:t>
            </a:r>
            <a:r>
              <a:rPr lang="en-US" altLang="zh-CN" dirty="0"/>
              <a:t>6</a:t>
            </a:r>
            <a:r>
              <a:rPr lang="zh-CN" altLang="en-US" dirty="0"/>
              <a:t>个岛屿的中间。你希望选择哪一个岛屿靠岸</a:t>
            </a:r>
            <a:r>
              <a:rPr lang="en-US" altLang="zh-CN" dirty="0" smtClean="0"/>
              <a:t>?</a:t>
            </a:r>
            <a:r>
              <a:rPr lang="zh-CN" altLang="en-US" dirty="0" smtClean="0"/>
              <a:t>一旦</a:t>
            </a:r>
            <a:r>
              <a:rPr lang="zh-CN" altLang="en-US" dirty="0"/>
              <a:t>靠岸，你可能需要在这个岛上呆很长一段时间</a:t>
            </a:r>
            <a:r>
              <a:rPr lang="en-US" altLang="zh-CN" dirty="0"/>
              <a:t>(</a:t>
            </a:r>
            <a:r>
              <a:rPr lang="zh-CN" altLang="en-US" dirty="0"/>
              <a:t>至少一年</a:t>
            </a:r>
            <a:r>
              <a:rPr lang="en-US" altLang="zh-CN" dirty="0"/>
              <a:t>)</a:t>
            </a:r>
            <a:r>
              <a:rPr lang="zh-CN" altLang="en-US" dirty="0"/>
              <a:t>。请按</a:t>
            </a:r>
            <a:r>
              <a:rPr lang="zh-CN" altLang="en-US" dirty="0" smtClean="0"/>
              <a:t>一、二、三</a:t>
            </a:r>
            <a:r>
              <a:rPr lang="zh-CN" altLang="en-US" dirty="0"/>
              <a:t>的顺序挑出</a:t>
            </a:r>
            <a:r>
              <a:rPr lang="en-US" altLang="zh-CN" dirty="0"/>
              <a:t>3</a:t>
            </a:r>
            <a:r>
              <a:rPr lang="zh-CN" altLang="en-US" dirty="0"/>
              <a:t>个岛屿。</a:t>
            </a:r>
          </a:p>
        </p:txBody>
      </p:sp>
      <p:graphicFrame>
        <p:nvGraphicFramePr>
          <p:cNvPr id="7" name="图示 6"/>
          <p:cNvGraphicFramePr/>
          <p:nvPr>
            <p:extLst>
              <p:ext uri="{D42A27DB-BD31-4B8C-83A1-F6EECF244321}">
                <p14:modId xmlns:p14="http://schemas.microsoft.com/office/powerpoint/2010/main" val="2799776174"/>
              </p:ext>
            </p:extLst>
          </p:nvPr>
        </p:nvGraphicFramePr>
        <p:xfrm>
          <a:off x="5146624" y="2193668"/>
          <a:ext cx="36395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5737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职业兴趣的</a:t>
            </a:r>
            <a:r>
              <a:rPr lang="en-US" altLang="zh-CN" dirty="0" smtClean="0"/>
              <a:t/>
            </a:r>
            <a:br>
              <a:rPr lang="en-US" altLang="zh-CN" dirty="0" smtClean="0"/>
            </a:br>
            <a:r>
              <a:rPr lang="en-US" altLang="zh-CN" dirty="0" smtClean="0"/>
              <a:t>9</a:t>
            </a:r>
            <a:r>
              <a:rPr lang="zh-CN" altLang="en-US" dirty="0" smtClean="0"/>
              <a:t>条标准</a:t>
            </a:r>
            <a:endParaRPr lang="zh-CN" altLang="en-US" dirty="0"/>
          </a:p>
        </p:txBody>
      </p:sp>
      <p:graphicFrame>
        <p:nvGraphicFramePr>
          <p:cNvPr id="4" name="内容占位符 3"/>
          <p:cNvGraphicFramePr>
            <a:graphicFrameLocks noGrp="1"/>
          </p:cNvGraphicFramePr>
          <p:nvPr>
            <p:ph sz="quarter" idx="14"/>
            <p:extLst>
              <p:ext uri="{D42A27DB-BD31-4B8C-83A1-F6EECF244321}">
                <p14:modId xmlns:p14="http://schemas.microsoft.com/office/powerpoint/2010/main" val="2439744961"/>
              </p:ext>
            </p:extLst>
          </p:nvPr>
        </p:nvGraphicFramePr>
        <p:xfrm>
          <a:off x="3953704" y="927480"/>
          <a:ext cx="4209635" cy="5142051"/>
        </p:xfrm>
        <a:graphic>
          <a:graphicData uri="http://schemas.openxmlformats.org/drawingml/2006/table">
            <a:tbl>
              <a:tblPr bandRow="1">
                <a:effectLst>
                  <a:outerShdw blurRad="50800" dist="38100" dir="5400000" algn="t" rotWithShape="0">
                    <a:prstClr val="black">
                      <a:alpha val="40000"/>
                    </a:prstClr>
                  </a:outerShdw>
                </a:effectLst>
                <a:tableStyleId>{D113A9D2-9D6B-4929-AA2D-F23B5EE8CBE7}</a:tableStyleId>
              </a:tblPr>
              <a:tblGrid>
                <a:gridCol w="4209635"/>
              </a:tblGrid>
              <a:tr h="571339">
                <a:tc>
                  <a:txBody>
                    <a:bodyPr/>
                    <a:lstStyle/>
                    <a:p>
                      <a:pPr algn="ctr" fontAlgn="ctr"/>
                      <a:r>
                        <a:rPr lang="zh-CN" altLang="en-US" sz="2400" b="0" i="0" u="none" strike="noStrike" dirty="0">
                          <a:solidFill>
                            <a:schemeClr val="bg1"/>
                          </a:solidFill>
                          <a:effectLst/>
                          <a:latin typeface="微软雅黑" panose="020B0503020204020204" pitchFamily="34" charset="-122"/>
                          <a:ea typeface="微软雅黑" panose="020B0503020204020204" pitchFamily="34" charset="-122"/>
                        </a:rPr>
                        <a:t>为之着迷</a:t>
                      </a:r>
                    </a:p>
                  </a:txBody>
                  <a:tcPr marL="9525" marR="9525" marT="9525" marB="0" anchor="ctr"/>
                </a:tc>
              </a:tr>
              <a:tr h="571339">
                <a:tc>
                  <a:txBody>
                    <a:bodyPr/>
                    <a:lstStyle/>
                    <a:p>
                      <a:pPr algn="ctr" fontAlgn="ctr"/>
                      <a:r>
                        <a:rPr lang="zh-CN" altLang="en-US" sz="2400" b="0" i="0" u="none" strike="noStrike">
                          <a:solidFill>
                            <a:schemeClr val="bg1"/>
                          </a:solidFill>
                          <a:effectLst/>
                          <a:latin typeface="微软雅黑" panose="020B0503020204020204" pitchFamily="34" charset="-122"/>
                          <a:ea typeface="微软雅黑" panose="020B0503020204020204" pitchFamily="34" charset="-122"/>
                        </a:rPr>
                        <a:t>追求卓越</a:t>
                      </a:r>
                    </a:p>
                  </a:txBody>
                  <a:tcPr marL="9525" marR="9525" marT="9525" marB="0" anchor="ctr"/>
                </a:tc>
              </a:tr>
              <a:tr h="571339">
                <a:tc>
                  <a:txBody>
                    <a:bodyPr/>
                    <a:lstStyle/>
                    <a:p>
                      <a:pPr algn="ctr" fontAlgn="ctr"/>
                      <a:r>
                        <a:rPr lang="zh-CN" altLang="en-US" sz="2400" b="0" i="0" u="none" strike="noStrike">
                          <a:solidFill>
                            <a:schemeClr val="bg1"/>
                          </a:solidFill>
                          <a:effectLst/>
                          <a:latin typeface="微软雅黑" panose="020B0503020204020204" pitchFamily="34" charset="-122"/>
                          <a:ea typeface="微软雅黑" panose="020B0503020204020204" pitchFamily="34" charset="-122"/>
                        </a:rPr>
                        <a:t>羡慕杰出</a:t>
                      </a:r>
                    </a:p>
                  </a:txBody>
                  <a:tcPr marL="9525" marR="9525" marT="9525" marB="0" anchor="ctr"/>
                </a:tc>
              </a:tr>
              <a:tr h="571339">
                <a:tc>
                  <a:txBody>
                    <a:bodyPr/>
                    <a:lstStyle/>
                    <a:p>
                      <a:pPr algn="ctr" fontAlgn="ctr"/>
                      <a:r>
                        <a:rPr lang="zh-CN" altLang="en-US" sz="2400" b="0" i="0" u="none" strike="noStrike">
                          <a:solidFill>
                            <a:schemeClr val="bg1"/>
                          </a:solidFill>
                          <a:effectLst/>
                          <a:latin typeface="微软雅黑" panose="020B0503020204020204" pitchFamily="34" charset="-122"/>
                          <a:ea typeface="微软雅黑" panose="020B0503020204020204" pitchFamily="34" charset="-122"/>
                        </a:rPr>
                        <a:t>不断学习</a:t>
                      </a:r>
                    </a:p>
                  </a:txBody>
                  <a:tcPr marL="9525" marR="9525" marT="9525" marB="0" anchor="ctr"/>
                </a:tc>
              </a:tr>
              <a:tr h="571339">
                <a:tc>
                  <a:txBody>
                    <a:bodyPr/>
                    <a:lstStyle/>
                    <a:p>
                      <a:pPr algn="ctr" fontAlgn="ctr"/>
                      <a:r>
                        <a:rPr lang="zh-CN" altLang="en-US" sz="2400" b="0" i="0" u="none" strike="noStrike">
                          <a:solidFill>
                            <a:schemeClr val="bg1"/>
                          </a:solidFill>
                          <a:effectLst/>
                          <a:latin typeface="微软雅黑" panose="020B0503020204020204" pitchFamily="34" charset="-122"/>
                          <a:ea typeface="微软雅黑" panose="020B0503020204020204" pitchFamily="34" charset="-122"/>
                        </a:rPr>
                        <a:t>废寝忘食</a:t>
                      </a:r>
                    </a:p>
                  </a:txBody>
                  <a:tcPr marL="9525" marR="9525" marT="9525" marB="0" anchor="ctr"/>
                </a:tc>
              </a:tr>
              <a:tr h="571339">
                <a:tc>
                  <a:txBody>
                    <a:bodyPr/>
                    <a:lstStyle/>
                    <a:p>
                      <a:pPr algn="ctr" fontAlgn="ctr"/>
                      <a:r>
                        <a:rPr lang="zh-CN" altLang="en-US" sz="2400" b="0" i="0" u="none" strike="noStrike">
                          <a:solidFill>
                            <a:schemeClr val="bg1"/>
                          </a:solidFill>
                          <a:effectLst/>
                          <a:latin typeface="微软雅黑" panose="020B0503020204020204" pitchFamily="34" charset="-122"/>
                          <a:ea typeface="微软雅黑" panose="020B0503020204020204" pitchFamily="34" charset="-122"/>
                        </a:rPr>
                        <a:t>满足自豪</a:t>
                      </a:r>
                    </a:p>
                  </a:txBody>
                  <a:tcPr marL="9525" marR="9525" marT="9525" marB="0" anchor="ctr"/>
                </a:tc>
              </a:tr>
              <a:tr h="571339">
                <a:tc>
                  <a:txBody>
                    <a:bodyPr/>
                    <a:lstStyle/>
                    <a:p>
                      <a:pPr algn="ctr" fontAlgn="ctr"/>
                      <a:r>
                        <a:rPr lang="zh-CN" altLang="en-US" sz="2400" b="0" i="0" u="none" strike="noStrike">
                          <a:solidFill>
                            <a:schemeClr val="bg1"/>
                          </a:solidFill>
                          <a:effectLst/>
                          <a:latin typeface="微软雅黑" panose="020B0503020204020204" pitchFamily="34" charset="-122"/>
                          <a:ea typeface="微软雅黑" panose="020B0503020204020204" pitchFamily="34" charset="-122"/>
                        </a:rPr>
                        <a:t>生活工作，密不可分</a:t>
                      </a:r>
                    </a:p>
                  </a:txBody>
                  <a:tcPr marL="9525" marR="9525" marT="9525" marB="0" anchor="ctr"/>
                </a:tc>
              </a:tr>
              <a:tr h="571339">
                <a:tc>
                  <a:txBody>
                    <a:bodyPr/>
                    <a:lstStyle/>
                    <a:p>
                      <a:pPr algn="ctr" fontAlgn="ctr"/>
                      <a:r>
                        <a:rPr lang="zh-CN" altLang="en-US" sz="2400" b="0" i="0" u="none" strike="noStrike">
                          <a:solidFill>
                            <a:schemeClr val="bg1"/>
                          </a:solidFill>
                          <a:effectLst/>
                          <a:latin typeface="微软雅黑" panose="020B0503020204020204" pitchFamily="34" charset="-122"/>
                          <a:ea typeface="微软雅黑" panose="020B0503020204020204" pitchFamily="34" charset="-122"/>
                        </a:rPr>
                        <a:t>结交同行</a:t>
                      </a:r>
                    </a:p>
                  </a:txBody>
                  <a:tcPr marL="9525" marR="9525" marT="9525" marB="0" anchor="ctr"/>
                </a:tc>
              </a:tr>
              <a:tr h="571339">
                <a:tc>
                  <a:txBody>
                    <a:bodyPr/>
                    <a:lstStyle/>
                    <a:p>
                      <a:pPr algn="ctr" fontAlgn="ctr"/>
                      <a:r>
                        <a:rPr lang="zh-CN" altLang="en-US" sz="2400" b="0" i="0" u="none" strike="noStrike" dirty="0">
                          <a:solidFill>
                            <a:schemeClr val="bg1"/>
                          </a:solidFill>
                          <a:effectLst/>
                          <a:latin typeface="微软雅黑" panose="020B0503020204020204" pitchFamily="34" charset="-122"/>
                          <a:ea typeface="微软雅黑" panose="020B0503020204020204" pitchFamily="34" charset="-122"/>
                        </a:rPr>
                        <a:t>奉献一生，不愿退休</a:t>
                      </a:r>
                    </a:p>
                  </a:txBody>
                  <a:tcPr marL="9525" marR="9525" marT="9525" marB="0" anchor="ctr"/>
                </a:tc>
              </a:tr>
            </a:tbl>
          </a:graphicData>
        </a:graphic>
      </p:graphicFrame>
    </p:spTree>
    <p:extLst>
      <p:ext uri="{BB962C8B-B14F-4D97-AF65-F5344CB8AC3E}">
        <p14:creationId xmlns:p14="http://schemas.microsoft.com/office/powerpoint/2010/main" val="1996204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内容占位符 5" descr="BCN_034.jpg"/>
          <p:cNvPicPr>
            <a:picLocks noGrp="1" noChangeAspect="1"/>
          </p:cNvPicPr>
          <p:nvPr>
            <p:ph sz="quarter" idx="1"/>
          </p:nvPr>
        </p:nvPicPr>
        <p:blipFill>
          <a:blip r:embed="rId2" cstate="print"/>
          <a:srcRect/>
          <a:stretch>
            <a:fillRect/>
          </a:stretch>
        </p:blipFill>
        <p:spPr>
          <a:xfrm>
            <a:off x="1831009" y="1489006"/>
            <a:ext cx="5588000" cy="4927600"/>
          </a:xfrm>
          <a:effectLst>
            <a:softEdge rad="292100"/>
          </a:effectLst>
        </p:spPr>
      </p:pic>
      <p:sp>
        <p:nvSpPr>
          <p:cNvPr id="17410" name="标题 3"/>
          <p:cNvSpPr>
            <a:spLocks noGrp="1"/>
          </p:cNvSpPr>
          <p:nvPr>
            <p:ph type="title"/>
          </p:nvPr>
        </p:nvSpPr>
        <p:spPr>
          <a:xfrm>
            <a:off x="319961" y="677824"/>
            <a:ext cx="8292045" cy="583371"/>
          </a:xfrm>
        </p:spPr>
        <p:txBody>
          <a:bodyPr>
            <a:noAutofit/>
          </a:bodyPr>
          <a:lstStyle/>
          <a:p>
            <a:pPr fontAlgn="auto">
              <a:spcAft>
                <a:spcPts val="0"/>
              </a:spcAft>
              <a:defRPr/>
            </a:pPr>
            <a:r>
              <a:rPr lang="zh-CN" altLang="en-US" sz="4000" b="0" dirty="0" smtClean="0"/>
              <a:t>心 流 体 验</a:t>
            </a:r>
          </a:p>
        </p:txBody>
      </p:sp>
    </p:spTree>
    <p:extLst>
      <p:ext uri="{BB962C8B-B14F-4D97-AF65-F5344CB8AC3E}">
        <p14:creationId xmlns:p14="http://schemas.microsoft.com/office/powerpoint/2010/main" val="233869840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Flow</a:t>
            </a:r>
            <a:r>
              <a:rPr lang="zh-CN" altLang="en-US" dirty="0" smtClean="0"/>
              <a:t>（心流）理论</a:t>
            </a:r>
            <a:endParaRPr lang="zh-CN" altLang="en-US" dirty="0"/>
          </a:p>
        </p:txBody>
      </p:sp>
      <p:sp>
        <p:nvSpPr>
          <p:cNvPr id="3" name="内容占位符 2"/>
          <p:cNvSpPr>
            <a:spLocks noGrp="1"/>
          </p:cNvSpPr>
          <p:nvPr>
            <p:ph sz="quarter" idx="14"/>
          </p:nvPr>
        </p:nvSpPr>
        <p:spPr>
          <a:xfrm>
            <a:off x="4600575" y="1973716"/>
            <a:ext cx="4435247" cy="4698546"/>
          </a:xfrm>
        </p:spPr>
        <p:txBody>
          <a:bodyPr anchor="t">
            <a:normAutofit lnSpcReduction="10000"/>
          </a:bodyPr>
          <a:lstStyle/>
          <a:p>
            <a:r>
              <a:rPr lang="zh-CN" altLang="en-US" dirty="0" smtClean="0"/>
              <a:t>“</a:t>
            </a:r>
            <a:r>
              <a:rPr lang="en-US" altLang="zh-CN" dirty="0" err="1" smtClean="0"/>
              <a:t>FIow</a:t>
            </a:r>
            <a:r>
              <a:rPr lang="en-US" altLang="zh-CN" dirty="0" smtClean="0"/>
              <a:t>”</a:t>
            </a:r>
            <a:r>
              <a:rPr lang="zh-CN" altLang="en-US" dirty="0" smtClean="0"/>
              <a:t>状态下，人们没有考虑到做这样的事情可以带来什么样的回报或担心自己的表现如何，忘情</a:t>
            </a:r>
            <a:r>
              <a:rPr lang="zh-CN" altLang="en-US" dirty="0"/>
              <a:t>地</a:t>
            </a:r>
            <a:r>
              <a:rPr lang="zh-CN" altLang="en-US" dirty="0" smtClean="0"/>
              <a:t>投入事情本身，享受其中的快乐。</a:t>
            </a:r>
            <a:endParaRPr lang="en-US" altLang="zh-CN" dirty="0" smtClean="0"/>
          </a:p>
          <a:p>
            <a:endParaRPr lang="zh-CN" altLang="en-US" dirty="0"/>
          </a:p>
          <a:p>
            <a:r>
              <a:rPr lang="zh-CN" altLang="en-US" dirty="0" smtClean="0"/>
              <a:t> 任务</a:t>
            </a:r>
            <a:r>
              <a:rPr lang="zh-CN" altLang="en-US" dirty="0"/>
              <a:t>的挑战性和能力之前的匹配也会对产生心流体验产生影响。出现松懈和无趣的感觉。只有当能力和挑战匹配的时候才更容易产生心流体验</a:t>
            </a:r>
            <a:r>
              <a:rPr lang="zh-CN" altLang="en-US" dirty="0" smtClean="0"/>
              <a:t>。</a:t>
            </a:r>
            <a:endParaRPr lang="zh-CN" altLang="en-US" dirty="0"/>
          </a:p>
        </p:txBody>
      </p:sp>
      <p:pic>
        <p:nvPicPr>
          <p:cNvPr id="6" name="图片 5"/>
          <p:cNvPicPr/>
          <p:nvPr/>
        </p:nvPicPr>
        <p:blipFill rotWithShape="1">
          <a:blip r:embed="rId2">
            <a:duotone>
              <a:prstClr val="black"/>
              <a:schemeClr val="accent1">
                <a:lumMod val="50000"/>
                <a:tint val="45000"/>
                <a:satMod val="400000"/>
              </a:schemeClr>
            </a:duotone>
            <a:extLst>
              <a:ext uri="{BEBA8EAE-BF5A-486C-A8C5-ECC9F3942E4B}">
                <a14:imgProps xmlns:a14="http://schemas.microsoft.com/office/drawing/2010/main">
                  <a14:imgLayer r:embed="rId3">
                    <a14:imgEffect>
                      <a14:sharpenSoften amount="50000"/>
                    </a14:imgEffect>
                    <a14:imgEffect>
                      <a14:colorTemperature colorTemp="11204"/>
                    </a14:imgEffect>
                    <a14:imgEffect>
                      <a14:saturation sat="33000"/>
                    </a14:imgEffect>
                  </a14:imgLayer>
                </a14:imgProps>
              </a:ext>
            </a:extLst>
          </a:blip>
          <a:srcRect l="4881" r="3990"/>
          <a:stretch/>
        </p:blipFill>
        <p:spPr>
          <a:xfrm>
            <a:off x="185737" y="2577003"/>
            <a:ext cx="4386263" cy="3286125"/>
          </a:xfrm>
          <a:prstGeom prst="rect">
            <a:avLst/>
          </a:prstGeom>
          <a:noFill/>
          <a:ln>
            <a:noFill/>
          </a:ln>
        </p:spPr>
      </p:pic>
    </p:spTree>
    <p:extLst>
      <p:ext uri="{BB962C8B-B14F-4D97-AF65-F5344CB8AC3E}">
        <p14:creationId xmlns:p14="http://schemas.microsoft.com/office/powerpoint/2010/main" val="1832842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Flow</a:t>
            </a:r>
            <a:r>
              <a:rPr lang="zh-CN" altLang="en-US" dirty="0" smtClean="0"/>
              <a:t>（心流）状态特征</a:t>
            </a:r>
            <a:endParaRPr lang="zh-CN" altLang="en-US" dirty="0"/>
          </a:p>
        </p:txBody>
      </p:sp>
      <p:sp>
        <p:nvSpPr>
          <p:cNvPr id="3" name="内容占位符 2"/>
          <p:cNvSpPr>
            <a:spLocks noGrp="1"/>
          </p:cNvSpPr>
          <p:nvPr>
            <p:ph sz="quarter" idx="14"/>
          </p:nvPr>
        </p:nvSpPr>
        <p:spPr>
          <a:xfrm>
            <a:off x="300038" y="1959429"/>
            <a:ext cx="8472487" cy="4641396"/>
          </a:xfrm>
        </p:spPr>
        <p:txBody>
          <a:bodyPr numCol="2" spcCol="180000">
            <a:normAutofit fontScale="92500"/>
          </a:bodyPr>
          <a:lstStyle/>
          <a:p>
            <a:r>
              <a:rPr lang="zh-CN" altLang="en-US" dirty="0" smtClean="0"/>
              <a:t> </a:t>
            </a:r>
            <a:r>
              <a:rPr lang="en-US" altLang="zh-CN" dirty="0"/>
              <a:t>(1)</a:t>
            </a:r>
            <a:r>
              <a:rPr lang="zh-CN" altLang="en-US" dirty="0"/>
              <a:t>体验活动本身成为活动的内在动机</a:t>
            </a:r>
            <a:r>
              <a:rPr lang="en-US" altLang="zh-CN" dirty="0"/>
              <a:t>;</a:t>
            </a:r>
          </a:p>
          <a:p>
            <a:r>
              <a:rPr lang="en-US" altLang="zh-CN" dirty="0" smtClean="0"/>
              <a:t> </a:t>
            </a:r>
            <a:r>
              <a:rPr lang="en-US" altLang="zh-CN" dirty="0"/>
              <a:t>(2)</a:t>
            </a:r>
            <a:r>
              <a:rPr lang="zh-CN" altLang="en-US" dirty="0"/>
              <a:t>个体的注意力高度集中于当前所从事的活动，其他的外在引诱最多也只能使</a:t>
            </a:r>
            <a:r>
              <a:rPr lang="zh-CN" altLang="en-US" dirty="0" smtClean="0"/>
              <a:t>个体</a:t>
            </a:r>
            <a:r>
              <a:rPr lang="zh-CN" altLang="en-US" dirty="0"/>
              <a:t>出现暂时的分心</a:t>
            </a:r>
            <a:r>
              <a:rPr lang="en-US" altLang="zh-CN" dirty="0"/>
              <a:t>;</a:t>
            </a:r>
          </a:p>
          <a:p>
            <a:r>
              <a:rPr lang="en-US" altLang="zh-CN" dirty="0" smtClean="0"/>
              <a:t> </a:t>
            </a:r>
            <a:r>
              <a:rPr lang="en-US" altLang="zh-CN" dirty="0"/>
              <a:t>(3)</a:t>
            </a:r>
            <a:r>
              <a:rPr lang="zh-CN" altLang="en-US" dirty="0"/>
              <a:t>自我意识的暂时丧失，如忘记了自己的社会身份、忘记了自己的身体状况</a:t>
            </a:r>
            <a:r>
              <a:rPr lang="en-US" altLang="zh-CN" dirty="0"/>
              <a:t>(</a:t>
            </a:r>
            <a:r>
              <a:rPr lang="zh-CN" altLang="en-US" dirty="0" smtClean="0"/>
              <a:t>饥饿</a:t>
            </a:r>
            <a:r>
              <a:rPr lang="zh-CN" altLang="en-US" dirty="0"/>
              <a:t>、疲劳</a:t>
            </a:r>
            <a:r>
              <a:rPr lang="en-US" altLang="zh-CN" dirty="0"/>
              <a:t>)</a:t>
            </a:r>
            <a:r>
              <a:rPr lang="zh-CN" altLang="en-US" dirty="0"/>
              <a:t>等</a:t>
            </a:r>
            <a:r>
              <a:rPr lang="en-US" altLang="zh-CN" dirty="0"/>
              <a:t>;</a:t>
            </a:r>
          </a:p>
          <a:p>
            <a:r>
              <a:rPr lang="en-US" altLang="zh-CN" dirty="0" smtClean="0"/>
              <a:t> </a:t>
            </a:r>
            <a:r>
              <a:rPr lang="en-US" altLang="zh-CN" dirty="0"/>
              <a:t>(4)</a:t>
            </a:r>
            <a:r>
              <a:rPr lang="zh-CN" altLang="en-US" dirty="0"/>
              <a:t>行动与意识相融合</a:t>
            </a:r>
            <a:r>
              <a:rPr lang="en-US" altLang="zh-CN" dirty="0"/>
              <a:t>;</a:t>
            </a:r>
          </a:p>
          <a:p>
            <a:r>
              <a:rPr lang="en-US" altLang="zh-CN" dirty="0" smtClean="0"/>
              <a:t> </a:t>
            </a:r>
            <a:r>
              <a:rPr lang="en-US" altLang="zh-CN" dirty="0"/>
              <a:t>(5)</a:t>
            </a:r>
            <a:r>
              <a:rPr lang="zh-CN" altLang="en-US" dirty="0"/>
              <a:t>出现暂时性体验失真，较典型的如觉得时间过得比</a:t>
            </a:r>
            <a:r>
              <a:rPr lang="zh-CN" altLang="en-US" dirty="0" smtClean="0"/>
              <a:t>平常快</a:t>
            </a:r>
            <a:r>
              <a:rPr lang="en-US" altLang="zh-CN" dirty="0"/>
              <a:t>;</a:t>
            </a:r>
          </a:p>
          <a:p>
            <a:r>
              <a:rPr lang="en-US" altLang="zh-CN" dirty="0" smtClean="0"/>
              <a:t> </a:t>
            </a:r>
            <a:r>
              <a:rPr lang="en-US" altLang="zh-CN" dirty="0"/>
              <a:t>(6)</a:t>
            </a:r>
            <a:r>
              <a:rPr lang="zh-CN" altLang="en-US" dirty="0"/>
              <a:t>对当前的活动具有较好的控制感，即一个人能大致认识到自己能应对即将</a:t>
            </a:r>
            <a:r>
              <a:rPr lang="zh-CN" altLang="en-US" dirty="0" smtClean="0"/>
              <a:t>出现的</a:t>
            </a:r>
            <a:r>
              <a:rPr lang="zh-CN" altLang="en-US" dirty="0"/>
              <a:t>后续行为并能对它做出适当的反应</a:t>
            </a:r>
            <a:r>
              <a:rPr lang="en-US" altLang="zh-CN" dirty="0"/>
              <a:t>;</a:t>
            </a:r>
          </a:p>
          <a:p>
            <a:r>
              <a:rPr lang="en-US" altLang="zh-CN" dirty="0"/>
              <a:t>(7)</a:t>
            </a:r>
            <a:r>
              <a:rPr lang="zh-CN" altLang="en-US" dirty="0"/>
              <a:t>具有直接的即时反馈，活动的每一个环节都是对上一活动环节的反馈</a:t>
            </a:r>
            <a:r>
              <a:rPr lang="en-US" altLang="zh-CN" dirty="0"/>
              <a:t>;</a:t>
            </a:r>
          </a:p>
          <a:p>
            <a:r>
              <a:rPr lang="en-US" altLang="zh-CN" dirty="0"/>
              <a:t>(8)</a:t>
            </a:r>
            <a:r>
              <a:rPr lang="zh-CN" altLang="en-US" dirty="0"/>
              <a:t>个体所感知到的活动的挑战性和自身的技能水平间具有平衡性</a:t>
            </a:r>
            <a:r>
              <a:rPr lang="en-US" altLang="zh-CN" dirty="0"/>
              <a:t>;</a:t>
            </a:r>
          </a:p>
          <a:p>
            <a:r>
              <a:rPr lang="en-US" altLang="zh-CN" dirty="0"/>
              <a:t>(</a:t>
            </a:r>
            <a:r>
              <a:rPr lang="en-US" altLang="zh-CN" dirty="0" smtClean="0"/>
              <a:t>9</a:t>
            </a:r>
            <a:r>
              <a:rPr lang="zh-CN" altLang="en-US" dirty="0" smtClean="0"/>
              <a:t>有明确的</a:t>
            </a:r>
            <a:r>
              <a:rPr lang="zh-CN" altLang="en-US" dirty="0"/>
              <a:t>活动</a:t>
            </a:r>
            <a:r>
              <a:rPr lang="zh-CN" altLang="en-US" dirty="0" smtClean="0"/>
              <a:t>目标。</a:t>
            </a:r>
            <a:endParaRPr lang="zh-CN" altLang="en-US" dirty="0"/>
          </a:p>
        </p:txBody>
      </p:sp>
    </p:spTree>
    <p:extLst>
      <p:ext uri="{BB962C8B-B14F-4D97-AF65-F5344CB8AC3E}">
        <p14:creationId xmlns:p14="http://schemas.microsoft.com/office/powerpoint/2010/main" val="4016109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兴趣</a:t>
            </a:r>
            <a:r>
              <a:rPr lang="en-US" altLang="zh-CN" dirty="0" smtClean="0"/>
              <a:t>PTID</a:t>
            </a:r>
            <a:endParaRPr lang="zh-CN" altLang="en-US" dirty="0"/>
          </a:p>
        </p:txBody>
      </p:sp>
      <p:graphicFrame>
        <p:nvGraphicFramePr>
          <p:cNvPr id="8" name="图示 7"/>
          <p:cNvGraphicFramePr/>
          <p:nvPr>
            <p:extLst>
              <p:ext uri="{D42A27DB-BD31-4B8C-83A1-F6EECF244321}">
                <p14:modId xmlns:p14="http://schemas.microsoft.com/office/powerpoint/2010/main" val="705264146"/>
              </p:ext>
            </p:extLst>
          </p:nvPr>
        </p:nvGraphicFramePr>
        <p:xfrm>
          <a:off x="2545078" y="494610"/>
          <a:ext cx="7114223" cy="5838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内容占位符 6"/>
          <p:cNvGraphicFramePr>
            <a:graphicFrameLocks noGrp="1"/>
          </p:cNvGraphicFramePr>
          <p:nvPr>
            <p:ph sz="quarter" idx="14"/>
            <p:extLst>
              <p:ext uri="{D42A27DB-BD31-4B8C-83A1-F6EECF244321}">
                <p14:modId xmlns:p14="http://schemas.microsoft.com/office/powerpoint/2010/main" val="3851181998"/>
              </p:ext>
            </p:extLst>
          </p:nvPr>
        </p:nvGraphicFramePr>
        <p:xfrm>
          <a:off x="4387213" y="1150672"/>
          <a:ext cx="3429951" cy="45263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87336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bwMode="auto">
          <a:xfrm>
            <a:off x="900751" y="1665028"/>
            <a:ext cx="6564573" cy="334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2400" dirty="0" smtClean="0">
                <a:solidFill>
                  <a:schemeClr val="bg1"/>
                </a:solidFill>
                <a:latin typeface="方正正纤黑简体" panose="02000000000000000000" pitchFamily="2" charset="-122"/>
                <a:ea typeface="方正正纤黑简体" panose="02000000000000000000" pitchFamily="2" charset="-122"/>
              </a:rPr>
              <a:t>“请告诉我，在这里我应该走哪条路？”爱丽丝问。</a:t>
            </a:r>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endParaRPr lang="en-US" altLang="zh-CN" sz="2400" dirty="0">
              <a:solidFill>
                <a:schemeClr val="bg1"/>
              </a:solidFill>
              <a:latin typeface="方正正纤黑简体" panose="02000000000000000000" pitchFamily="2" charset="-122"/>
              <a:ea typeface="方正正纤黑简体" panose="02000000000000000000" pitchFamily="2" charset="-122"/>
            </a:endParaRPr>
          </a:p>
          <a:p>
            <a:r>
              <a:rPr lang="zh-CN" altLang="en-US" sz="2400" dirty="0" smtClean="0">
                <a:solidFill>
                  <a:schemeClr val="bg1"/>
                </a:solidFill>
                <a:latin typeface="方正正纤黑简体" panose="02000000000000000000" pitchFamily="2" charset="-122"/>
                <a:ea typeface="方正正纤黑简体" panose="02000000000000000000" pitchFamily="2" charset="-122"/>
              </a:rPr>
              <a:t>“这完全取决于你要到哪里去。”猫说。</a:t>
            </a:r>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endParaRPr lang="en-US" altLang="zh-CN" sz="2400" dirty="0">
              <a:solidFill>
                <a:schemeClr val="bg1"/>
              </a:solidFill>
              <a:latin typeface="方正正纤黑简体" panose="02000000000000000000" pitchFamily="2" charset="-122"/>
              <a:ea typeface="方正正纤黑简体" panose="02000000000000000000" pitchFamily="2" charset="-122"/>
            </a:endParaRPr>
          </a:p>
          <a:p>
            <a:r>
              <a:rPr lang="zh-CN" altLang="en-US" sz="2400" dirty="0" smtClean="0">
                <a:solidFill>
                  <a:schemeClr val="bg1"/>
                </a:solidFill>
                <a:latin typeface="方正正纤黑简体" panose="02000000000000000000" pitchFamily="2" charset="-122"/>
                <a:ea typeface="方正正纤黑简体" panose="02000000000000000000" pitchFamily="2" charset="-122"/>
              </a:rPr>
              <a:t>“可是我也不知道要去哪里。”</a:t>
            </a:r>
            <a:endParaRPr lang="en-US" altLang="zh-CN" sz="2400" dirty="0" smtClean="0">
              <a:solidFill>
                <a:schemeClr val="bg1"/>
              </a:solidFill>
              <a:latin typeface="方正正纤黑简体" panose="02000000000000000000" pitchFamily="2" charset="-122"/>
              <a:ea typeface="方正正纤黑简体" panose="02000000000000000000" pitchFamily="2" charset="-122"/>
            </a:endParaRPr>
          </a:p>
          <a:p>
            <a:endParaRPr lang="en-US" altLang="zh-CN" sz="2400" dirty="0">
              <a:solidFill>
                <a:schemeClr val="bg1"/>
              </a:solidFill>
              <a:latin typeface="方正正纤黑简体" panose="02000000000000000000" pitchFamily="2" charset="-122"/>
              <a:ea typeface="方正正纤黑简体" panose="02000000000000000000" pitchFamily="2" charset="-122"/>
            </a:endParaRPr>
          </a:p>
          <a:p>
            <a:r>
              <a:rPr lang="zh-CN" altLang="en-US" sz="2400" dirty="0" smtClean="0">
                <a:solidFill>
                  <a:schemeClr val="bg1"/>
                </a:solidFill>
                <a:latin typeface="方正正纤黑简体" panose="02000000000000000000" pitchFamily="2" charset="-122"/>
                <a:ea typeface="方正正纤黑简体" panose="02000000000000000000" pitchFamily="2" charset="-122"/>
              </a:rPr>
              <a:t>“那你走哪条也无所谓。”</a:t>
            </a:r>
            <a:endParaRPr lang="zh-CN" altLang="en-US" sz="2400" dirty="0">
              <a:solidFill>
                <a:schemeClr val="bg1"/>
              </a:solidFill>
              <a:latin typeface="方正正纤黑简体" panose="02000000000000000000" pitchFamily="2" charset="-122"/>
              <a:ea typeface="方正正纤黑简体" panose="02000000000000000000" pitchFamily="2"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823" y="3739487"/>
            <a:ext cx="3900177" cy="3118513"/>
          </a:xfrm>
          <a:prstGeom prst="rect">
            <a:avLst/>
          </a:prstGeom>
          <a:effectLst>
            <a:softEdge rad="381000"/>
          </a:effectLst>
        </p:spPr>
      </p:pic>
      <p:sp>
        <p:nvSpPr>
          <p:cNvPr id="4" name="文本框 3"/>
          <p:cNvSpPr txBox="1"/>
          <p:nvPr/>
        </p:nvSpPr>
        <p:spPr bwMode="auto">
          <a:xfrm>
            <a:off x="2565780" y="805218"/>
            <a:ext cx="4367283" cy="43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rmAutofit/>
          </a:bodyPr>
          <a:lstStyle/>
          <a:p>
            <a:r>
              <a:rPr lang="en-US" altLang="zh-CN" sz="2400" dirty="0" smtClean="0">
                <a:solidFill>
                  <a:schemeClr val="bg1"/>
                </a:solidFill>
                <a:latin typeface="方正正纤黑简体" panose="02000000000000000000" pitchFamily="2" charset="-122"/>
                <a:ea typeface="方正正纤黑简体" panose="02000000000000000000" pitchFamily="2" charset="-122"/>
              </a:rPr>
              <a:t>《</a:t>
            </a:r>
            <a:r>
              <a:rPr lang="zh-CN" altLang="en-US" sz="2400" dirty="0" smtClean="0">
                <a:solidFill>
                  <a:schemeClr val="bg1"/>
                </a:solidFill>
                <a:latin typeface="方正正纤黑简体" panose="02000000000000000000" pitchFamily="2" charset="-122"/>
                <a:ea typeface="方正正纤黑简体" panose="02000000000000000000" pitchFamily="2" charset="-122"/>
              </a:rPr>
              <a:t>爱丽丝梦游仙境</a:t>
            </a:r>
            <a:r>
              <a:rPr lang="en-US" altLang="zh-CN" sz="2400" dirty="0" smtClean="0">
                <a:solidFill>
                  <a:schemeClr val="bg1"/>
                </a:solidFill>
                <a:latin typeface="方正正纤黑简体" panose="02000000000000000000" pitchFamily="2" charset="-122"/>
                <a:ea typeface="方正正纤黑简体" panose="02000000000000000000" pitchFamily="2" charset="-122"/>
              </a:rPr>
              <a:t>》</a:t>
            </a:r>
            <a:r>
              <a:rPr lang="zh-CN" altLang="en-US" sz="2400" dirty="0" smtClean="0">
                <a:solidFill>
                  <a:schemeClr val="bg1"/>
                </a:solidFill>
                <a:latin typeface="方正正纤黑简体" panose="02000000000000000000" pitchFamily="2" charset="-122"/>
                <a:ea typeface="方正正纤黑简体" panose="02000000000000000000" pitchFamily="2" charset="-122"/>
              </a:rPr>
              <a:t>节选</a:t>
            </a:r>
            <a:endParaRPr lang="zh-CN" altLang="en-US" sz="2400" dirty="0">
              <a:solidFill>
                <a:schemeClr val="bg1"/>
              </a:solidFill>
              <a:latin typeface="方正正纤黑简体" panose="02000000000000000000" pitchFamily="2" charset="-122"/>
              <a:ea typeface="方正正纤黑简体" panose="02000000000000000000" pitchFamily="2" charset="-122"/>
            </a:endParaRPr>
          </a:p>
        </p:txBody>
      </p:sp>
    </p:spTree>
    <p:extLst>
      <p:ext uri="{BB962C8B-B14F-4D97-AF65-F5344CB8AC3E}">
        <p14:creationId xmlns:p14="http://schemas.microsoft.com/office/powerpoint/2010/main" val="2220246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兴趣</a:t>
            </a:r>
            <a:r>
              <a:rPr lang="en-US" altLang="zh-CN" dirty="0" smtClean="0"/>
              <a:t/>
            </a:r>
            <a:br>
              <a:rPr lang="en-US" altLang="zh-CN" dirty="0" smtClean="0"/>
            </a:br>
            <a:r>
              <a:rPr lang="en-US" altLang="zh-CN" dirty="0" smtClean="0"/>
              <a:t>PTID</a:t>
            </a:r>
            <a:endParaRPr lang="zh-CN" altLang="en-US" dirty="0"/>
          </a:p>
        </p:txBody>
      </p:sp>
      <p:sp>
        <p:nvSpPr>
          <p:cNvPr id="3" name="文本占位符 2"/>
          <p:cNvSpPr>
            <a:spLocks noGrp="1"/>
          </p:cNvSpPr>
          <p:nvPr>
            <p:ph type="body" sz="quarter" idx="14"/>
          </p:nvPr>
        </p:nvSpPr>
        <p:spPr/>
        <p:txBody>
          <a:bodyPr/>
          <a:lstStyle/>
          <a:p>
            <a:r>
              <a:rPr lang="en-US" altLang="zh-CN" dirty="0"/>
              <a:t>TI</a:t>
            </a:r>
            <a:r>
              <a:rPr lang="zh-CN" altLang="en-US" dirty="0" smtClean="0"/>
              <a:t>：</a:t>
            </a:r>
            <a:endParaRPr lang="en-US" altLang="zh-CN" dirty="0" smtClean="0"/>
          </a:p>
          <a:p>
            <a:r>
              <a:rPr lang="zh-CN" altLang="en-US" dirty="0" smtClean="0"/>
              <a:t>理性</a:t>
            </a:r>
            <a:r>
              <a:rPr lang="zh-CN" altLang="en-US" dirty="0"/>
              <a:t>智慧型</a:t>
            </a:r>
          </a:p>
        </p:txBody>
      </p:sp>
      <p:sp>
        <p:nvSpPr>
          <p:cNvPr id="4" name="内容占位符 3"/>
          <p:cNvSpPr>
            <a:spLocks noGrp="1"/>
          </p:cNvSpPr>
          <p:nvPr>
            <p:ph sz="quarter" idx="16"/>
          </p:nvPr>
        </p:nvSpPr>
        <p:spPr/>
        <p:txBody>
          <a:bodyPr/>
          <a:lstStyle/>
          <a:p>
            <a:r>
              <a:rPr lang="zh-CN" altLang="en-US" dirty="0"/>
              <a:t>第一象限</a:t>
            </a:r>
            <a:r>
              <a:rPr lang="en-US" altLang="zh-CN" dirty="0"/>
              <a:t>(TI</a:t>
            </a:r>
            <a:r>
              <a:rPr lang="en-US" altLang="zh-CN" dirty="0" smtClean="0"/>
              <a:t>)</a:t>
            </a:r>
            <a:r>
              <a:rPr lang="zh-CN" altLang="en-US" dirty="0" smtClean="0"/>
              <a:t>为</a:t>
            </a:r>
            <a:r>
              <a:rPr lang="zh-CN" altLang="en-US" dirty="0"/>
              <a:t>“理性智慧型”</a:t>
            </a:r>
          </a:p>
          <a:p>
            <a:r>
              <a:rPr lang="zh-CN" altLang="en-US" dirty="0" smtClean="0"/>
              <a:t>大脑</a:t>
            </a:r>
            <a:r>
              <a:rPr lang="zh-CN" altLang="en-US" dirty="0"/>
              <a:t>永不今停歇，对所有事物都</a:t>
            </a:r>
            <a:r>
              <a:rPr lang="zh-CN" altLang="en-US" dirty="0" smtClean="0"/>
              <a:t>在思考</a:t>
            </a:r>
            <a:r>
              <a:rPr lang="zh-CN" altLang="en-US" dirty="0"/>
              <a:t>未来的可能性</a:t>
            </a:r>
            <a:r>
              <a:rPr lang="en-US" altLang="zh-CN" dirty="0"/>
              <a:t>;</a:t>
            </a:r>
            <a:r>
              <a:rPr lang="zh-CN" altLang="en-US" dirty="0"/>
              <a:t>即使面对人，也会把人进行“物化”以思考其属性，</a:t>
            </a:r>
            <a:r>
              <a:rPr lang="zh-CN" altLang="en-US" dirty="0" smtClean="0"/>
              <a:t>“为什么会如此”</a:t>
            </a:r>
            <a:r>
              <a:rPr lang="zh-CN" altLang="en-US" dirty="0"/>
              <a:t>等等，所以呈现出不少的智慧闪光，他们的行动往往都是以感叹号或省略号结束。</a:t>
            </a:r>
          </a:p>
          <a:p>
            <a:r>
              <a:rPr lang="zh-CN" altLang="en-US" dirty="0"/>
              <a:t>那些发明家、科学家、学者都属于这种类型，追求个人成就价值。</a:t>
            </a:r>
          </a:p>
        </p:txBody>
      </p:sp>
    </p:spTree>
    <p:extLst>
      <p:ext uri="{BB962C8B-B14F-4D97-AF65-F5344CB8AC3E}">
        <p14:creationId xmlns:p14="http://schemas.microsoft.com/office/powerpoint/2010/main" val="3519328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兴趣</a:t>
            </a:r>
            <a:r>
              <a:rPr lang="en-US" altLang="zh-CN" dirty="0" smtClean="0"/>
              <a:t/>
            </a:r>
            <a:br>
              <a:rPr lang="en-US" altLang="zh-CN" dirty="0" smtClean="0"/>
            </a:br>
            <a:r>
              <a:rPr lang="en-US" altLang="zh-CN" dirty="0" smtClean="0"/>
              <a:t>PTID</a:t>
            </a:r>
            <a:endParaRPr lang="zh-CN" altLang="en-US" dirty="0"/>
          </a:p>
        </p:txBody>
      </p:sp>
      <p:sp>
        <p:nvSpPr>
          <p:cNvPr id="3" name="文本占位符 2"/>
          <p:cNvSpPr>
            <a:spLocks noGrp="1"/>
          </p:cNvSpPr>
          <p:nvPr>
            <p:ph type="body" sz="quarter" idx="14"/>
          </p:nvPr>
        </p:nvSpPr>
        <p:spPr/>
        <p:txBody>
          <a:bodyPr/>
          <a:lstStyle/>
          <a:p>
            <a:r>
              <a:rPr lang="en-US" altLang="zh-CN" dirty="0"/>
              <a:t>TD</a:t>
            </a:r>
            <a:r>
              <a:rPr lang="zh-CN" altLang="en-US" dirty="0"/>
              <a:t>：</a:t>
            </a:r>
          </a:p>
          <a:p>
            <a:r>
              <a:rPr lang="zh-CN" altLang="en-US" dirty="0"/>
              <a:t>冷静句号型</a:t>
            </a:r>
          </a:p>
        </p:txBody>
      </p:sp>
      <p:sp>
        <p:nvSpPr>
          <p:cNvPr id="4" name="内容占位符 3"/>
          <p:cNvSpPr>
            <a:spLocks noGrp="1"/>
          </p:cNvSpPr>
          <p:nvPr>
            <p:ph sz="quarter" idx="16"/>
          </p:nvPr>
        </p:nvSpPr>
        <p:spPr/>
        <p:txBody>
          <a:bodyPr/>
          <a:lstStyle/>
          <a:p>
            <a:r>
              <a:rPr lang="zh-CN" altLang="en-US" dirty="0"/>
              <a:t>第二象限</a:t>
            </a:r>
            <a:r>
              <a:rPr lang="en-US" altLang="zh-CN" dirty="0"/>
              <a:t>(TD)</a:t>
            </a:r>
            <a:r>
              <a:rPr lang="zh-CN" altLang="en-US" dirty="0"/>
              <a:t>为“冷静句号型”</a:t>
            </a:r>
          </a:p>
          <a:p>
            <a:r>
              <a:rPr lang="zh-CN" altLang="en-US" dirty="0" smtClean="0"/>
              <a:t>面对</a:t>
            </a:r>
            <a:r>
              <a:rPr lang="zh-CN" altLang="en-US" dirty="0"/>
              <a:t>所有的事情，第一要务就是去澄清</a:t>
            </a:r>
            <a:r>
              <a:rPr lang="zh-CN" altLang="en-US" dirty="0" smtClean="0"/>
              <a:t>其边界</a:t>
            </a:r>
            <a:r>
              <a:rPr lang="zh-CN" altLang="en-US" dirty="0"/>
              <a:t>，比如事情的时间边界、资源边界、成果边界、责任边界等等，然后按照这些</a:t>
            </a:r>
            <a:r>
              <a:rPr lang="zh-CN" altLang="en-US" dirty="0" smtClean="0"/>
              <a:t>确定的</a:t>
            </a:r>
            <a:r>
              <a:rPr lang="zh-CN" altLang="en-US" dirty="0"/>
              <a:t>条件进行行动，而且结果往往如其所预料的那样</a:t>
            </a:r>
            <a:r>
              <a:rPr lang="zh-CN" altLang="en-US" dirty="0" smtClean="0"/>
              <a:t>。</a:t>
            </a:r>
            <a:endParaRPr lang="en-US" altLang="zh-CN" dirty="0" smtClean="0"/>
          </a:p>
          <a:p>
            <a:r>
              <a:rPr lang="zh-CN" altLang="en-US" dirty="0" smtClean="0"/>
              <a:t>所以</a:t>
            </a:r>
            <a:r>
              <a:rPr lang="zh-CN" altLang="en-US" dirty="0"/>
              <a:t>他们是一个对事情划句号</a:t>
            </a:r>
            <a:r>
              <a:rPr lang="zh-CN" altLang="en-US" dirty="0" smtClean="0"/>
              <a:t>的人</a:t>
            </a:r>
            <a:r>
              <a:rPr lang="zh-CN" altLang="en-US" dirty="0"/>
              <a:t>，优秀的财务人员、质量监督人员、实验员、库管员等等，都是这个象限的</a:t>
            </a:r>
            <a:r>
              <a:rPr lang="zh-CN" altLang="en-US" dirty="0" smtClean="0"/>
              <a:t>代表人物</a:t>
            </a:r>
            <a:r>
              <a:rPr lang="zh-CN" altLang="en-US" dirty="0"/>
              <a:t>。</a:t>
            </a:r>
          </a:p>
        </p:txBody>
      </p:sp>
    </p:spTree>
    <p:extLst>
      <p:ext uri="{BB962C8B-B14F-4D97-AF65-F5344CB8AC3E}">
        <p14:creationId xmlns:p14="http://schemas.microsoft.com/office/powerpoint/2010/main" val="636845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兴趣</a:t>
            </a:r>
            <a:r>
              <a:rPr lang="en-US" altLang="zh-CN" dirty="0" smtClean="0"/>
              <a:t/>
            </a:r>
            <a:br>
              <a:rPr lang="en-US" altLang="zh-CN" dirty="0" smtClean="0"/>
            </a:br>
            <a:r>
              <a:rPr lang="en-US" altLang="zh-CN" dirty="0" smtClean="0"/>
              <a:t>PTID</a:t>
            </a:r>
            <a:endParaRPr lang="zh-CN" altLang="en-US" dirty="0"/>
          </a:p>
        </p:txBody>
      </p:sp>
      <p:sp>
        <p:nvSpPr>
          <p:cNvPr id="3" name="文本占位符 2"/>
          <p:cNvSpPr>
            <a:spLocks noGrp="1"/>
          </p:cNvSpPr>
          <p:nvPr>
            <p:ph type="body" sz="quarter" idx="14"/>
          </p:nvPr>
        </p:nvSpPr>
        <p:spPr/>
        <p:txBody>
          <a:bodyPr/>
          <a:lstStyle/>
          <a:p>
            <a:r>
              <a:rPr lang="en-US" altLang="zh-CN" dirty="0"/>
              <a:t>PD</a:t>
            </a:r>
            <a:r>
              <a:rPr lang="zh-CN" altLang="en-US" dirty="0" smtClean="0"/>
              <a:t>：</a:t>
            </a:r>
            <a:endParaRPr lang="en-US" altLang="zh-CN" dirty="0" smtClean="0"/>
          </a:p>
          <a:p>
            <a:r>
              <a:rPr lang="zh-CN" altLang="en-US" dirty="0" smtClean="0"/>
              <a:t>激情</a:t>
            </a:r>
            <a:r>
              <a:rPr lang="zh-CN" altLang="en-US" dirty="0"/>
              <a:t>捭阖型</a:t>
            </a:r>
          </a:p>
        </p:txBody>
      </p:sp>
      <p:sp>
        <p:nvSpPr>
          <p:cNvPr id="4" name="内容占位符 3"/>
          <p:cNvSpPr>
            <a:spLocks noGrp="1"/>
          </p:cNvSpPr>
          <p:nvPr>
            <p:ph sz="quarter" idx="16"/>
          </p:nvPr>
        </p:nvSpPr>
        <p:spPr/>
        <p:txBody>
          <a:bodyPr>
            <a:normAutofit/>
          </a:bodyPr>
          <a:lstStyle/>
          <a:p>
            <a:r>
              <a:rPr lang="zh-CN" altLang="en-US" dirty="0" smtClean="0"/>
              <a:t>第三</a:t>
            </a:r>
            <a:r>
              <a:rPr lang="zh-CN" altLang="en-US" dirty="0"/>
              <a:t>象限</a:t>
            </a:r>
            <a:r>
              <a:rPr lang="en-US" altLang="zh-CN" dirty="0"/>
              <a:t>((PD)</a:t>
            </a:r>
            <a:r>
              <a:rPr lang="zh-CN" altLang="en-US" dirty="0"/>
              <a:t>为“激情裨阖型</a:t>
            </a:r>
            <a:r>
              <a:rPr lang="zh-CN" altLang="en-US" dirty="0" smtClean="0"/>
              <a:t>”</a:t>
            </a:r>
            <a:endParaRPr lang="en-US" altLang="zh-CN" dirty="0" smtClean="0"/>
          </a:p>
          <a:p>
            <a:r>
              <a:rPr lang="zh-CN" altLang="en-US" dirty="0" smtClean="0"/>
              <a:t>他们</a:t>
            </a:r>
            <a:r>
              <a:rPr lang="zh-CN" altLang="en-US" dirty="0"/>
              <a:t>喜欢与人互动，但会不由自主把人</a:t>
            </a:r>
            <a:r>
              <a:rPr lang="zh-CN" altLang="en-US" dirty="0" smtClean="0"/>
              <a:t>数据</a:t>
            </a:r>
            <a:r>
              <a:rPr lang="zh-CN" altLang="en-US" dirty="0"/>
              <a:t>化为一条条特殊的资源，然后在做事情的时候会不由自主寻找这些资源，通过纵横</a:t>
            </a:r>
            <a:r>
              <a:rPr lang="zh-CN" altLang="en-US" dirty="0" smtClean="0"/>
              <a:t>裨操纵资源</a:t>
            </a:r>
            <a:r>
              <a:rPr lang="zh-CN" altLang="en-US" dirty="0"/>
              <a:t>来做成更大的事情。他们不像第一象限的人，往往喜欢独立工作，通过</a:t>
            </a:r>
            <a:r>
              <a:rPr lang="zh-CN" altLang="en-US" dirty="0" smtClean="0"/>
              <a:t>一己之</a:t>
            </a:r>
            <a:r>
              <a:rPr lang="zh-CN" altLang="en-US" dirty="0"/>
              <a:t>力来完成一件事情</a:t>
            </a:r>
            <a:r>
              <a:rPr lang="zh-CN" altLang="en-US" dirty="0" smtClean="0"/>
              <a:t>。</a:t>
            </a:r>
            <a:endParaRPr lang="en-US" altLang="zh-CN" dirty="0" smtClean="0"/>
          </a:p>
          <a:p>
            <a:r>
              <a:rPr lang="zh-CN" altLang="en-US" dirty="0" smtClean="0"/>
              <a:t>这个</a:t>
            </a:r>
            <a:r>
              <a:rPr lang="zh-CN" altLang="en-US" dirty="0"/>
              <a:t>象限的典范很多了，因为他们很容易做出大事。比如乔</a:t>
            </a:r>
            <a:r>
              <a:rPr lang="zh-CN" altLang="en-US" dirty="0" smtClean="0"/>
              <a:t>布斯，比</a:t>
            </a:r>
            <a:r>
              <a:rPr lang="zh-CN" altLang="en-US" dirty="0"/>
              <a:t>尔</a:t>
            </a:r>
            <a:r>
              <a:rPr lang="en-US" altLang="zh-CN" dirty="0"/>
              <a:t>·</a:t>
            </a:r>
            <a:r>
              <a:rPr lang="zh-CN" altLang="en-US" dirty="0" smtClean="0"/>
              <a:t>盖茨。</a:t>
            </a:r>
            <a:endParaRPr lang="zh-CN" altLang="en-US" dirty="0"/>
          </a:p>
        </p:txBody>
      </p:sp>
    </p:spTree>
    <p:extLst>
      <p:ext uri="{BB962C8B-B14F-4D97-AF65-F5344CB8AC3E}">
        <p14:creationId xmlns:p14="http://schemas.microsoft.com/office/powerpoint/2010/main" val="592838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兴趣</a:t>
            </a:r>
            <a:r>
              <a:rPr lang="en-US" altLang="zh-CN" dirty="0" smtClean="0"/>
              <a:t/>
            </a:r>
            <a:br>
              <a:rPr lang="en-US" altLang="zh-CN" dirty="0" smtClean="0"/>
            </a:br>
            <a:r>
              <a:rPr lang="en-US" altLang="zh-CN" dirty="0" smtClean="0"/>
              <a:t>PTID</a:t>
            </a:r>
            <a:endParaRPr lang="zh-CN" altLang="en-US" dirty="0"/>
          </a:p>
        </p:txBody>
      </p:sp>
      <p:sp>
        <p:nvSpPr>
          <p:cNvPr id="3" name="文本占位符 2"/>
          <p:cNvSpPr>
            <a:spLocks noGrp="1"/>
          </p:cNvSpPr>
          <p:nvPr>
            <p:ph type="body" sz="quarter" idx="14"/>
          </p:nvPr>
        </p:nvSpPr>
        <p:spPr/>
        <p:txBody>
          <a:bodyPr/>
          <a:lstStyle/>
          <a:p>
            <a:r>
              <a:rPr lang="en-US" altLang="zh-CN" dirty="0"/>
              <a:t>PI</a:t>
            </a:r>
            <a:r>
              <a:rPr lang="zh-CN" altLang="en-US" dirty="0" smtClean="0"/>
              <a:t>：</a:t>
            </a:r>
            <a:endParaRPr lang="en-US" altLang="zh-CN" dirty="0" smtClean="0"/>
          </a:p>
          <a:p>
            <a:r>
              <a:rPr lang="zh-CN" altLang="en-US" dirty="0" smtClean="0"/>
              <a:t>热情</a:t>
            </a:r>
            <a:r>
              <a:rPr lang="zh-CN" altLang="en-US" dirty="0"/>
              <a:t>助人型</a:t>
            </a:r>
          </a:p>
        </p:txBody>
      </p:sp>
      <p:sp>
        <p:nvSpPr>
          <p:cNvPr id="4" name="内容占位符 3"/>
          <p:cNvSpPr>
            <a:spLocks noGrp="1"/>
          </p:cNvSpPr>
          <p:nvPr>
            <p:ph sz="quarter" idx="16"/>
          </p:nvPr>
        </p:nvSpPr>
        <p:spPr/>
        <p:txBody>
          <a:bodyPr/>
          <a:lstStyle/>
          <a:p>
            <a:r>
              <a:rPr lang="zh-CN" altLang="en-US" dirty="0" smtClean="0"/>
              <a:t>第四</a:t>
            </a:r>
            <a:r>
              <a:rPr lang="zh-CN" altLang="en-US" dirty="0"/>
              <a:t>象限</a:t>
            </a:r>
            <a:r>
              <a:rPr lang="en-US" altLang="zh-CN" dirty="0"/>
              <a:t>(PI)</a:t>
            </a:r>
            <a:r>
              <a:rPr lang="zh-CN" altLang="en-US" dirty="0"/>
              <a:t>为</a:t>
            </a:r>
            <a:r>
              <a:rPr lang="zh-CN" altLang="en-US" dirty="0" smtClean="0"/>
              <a:t>“热情助人型”</a:t>
            </a:r>
            <a:endParaRPr lang="en-US" altLang="zh-CN" dirty="0" smtClean="0"/>
          </a:p>
          <a:p>
            <a:r>
              <a:rPr lang="zh-CN" altLang="en-US" dirty="0" smtClean="0"/>
              <a:t>这</a:t>
            </a:r>
            <a:r>
              <a:rPr lang="zh-CN" altLang="en-US" dirty="0"/>
              <a:t>一象限的人关注别人，而且因为关注也</a:t>
            </a:r>
            <a:r>
              <a:rPr lang="zh-CN" altLang="en-US" dirty="0" smtClean="0"/>
              <a:t>产生</a:t>
            </a:r>
            <a:r>
              <a:rPr lang="zh-CN" altLang="en-US" dirty="0"/>
              <a:t>了许多关心，于是助人情怀就展现出来了。因为他们喜欢与人在一起，而且对人有</a:t>
            </a:r>
            <a:r>
              <a:rPr lang="zh-CN" altLang="en-US" dirty="0" smtClean="0"/>
              <a:t>整体性</a:t>
            </a:r>
            <a:r>
              <a:rPr lang="zh-CN" altLang="en-US" dirty="0"/>
              <a:t>的感受与思考，所以他们的存在本身就有助人特征</a:t>
            </a:r>
            <a:r>
              <a:rPr lang="zh-CN" altLang="en-US" dirty="0" smtClean="0"/>
              <a:t>。</a:t>
            </a:r>
            <a:endParaRPr lang="en-US" altLang="zh-CN" dirty="0" smtClean="0"/>
          </a:p>
          <a:p>
            <a:r>
              <a:rPr lang="zh-CN" altLang="en-US" dirty="0" smtClean="0"/>
              <a:t>如著名</a:t>
            </a:r>
            <a:r>
              <a:rPr lang="zh-CN" altLang="en-US" dirty="0"/>
              <a:t>的德蕾莎</a:t>
            </a:r>
            <a:r>
              <a:rPr lang="zh-CN" altLang="en-US" dirty="0" smtClean="0"/>
              <a:t>修女。</a:t>
            </a:r>
            <a:endParaRPr lang="zh-CN" altLang="en-US" dirty="0"/>
          </a:p>
        </p:txBody>
      </p:sp>
    </p:spTree>
    <p:extLst>
      <p:ext uri="{BB962C8B-B14F-4D97-AF65-F5344CB8AC3E}">
        <p14:creationId xmlns:p14="http://schemas.microsoft.com/office/powerpoint/2010/main" val="2646891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兴趣分析</a:t>
            </a:r>
            <a:endParaRPr lang="zh-CN" altLang="en-US" dirty="0"/>
          </a:p>
        </p:txBody>
      </p:sp>
      <p:sp>
        <p:nvSpPr>
          <p:cNvPr id="3" name="内容占位符 2"/>
          <p:cNvSpPr>
            <a:spLocks noGrp="1"/>
          </p:cNvSpPr>
          <p:nvPr>
            <p:ph sz="quarter" idx="14"/>
          </p:nvPr>
        </p:nvSpPr>
        <p:spPr/>
        <p:txBody>
          <a:bodyPr>
            <a:normAutofit/>
          </a:bodyPr>
          <a:lstStyle/>
          <a:p>
            <a:r>
              <a:rPr lang="en-US" altLang="zh-CN" dirty="0" smtClean="0"/>
              <a:t>(</a:t>
            </a:r>
            <a:r>
              <a:rPr lang="en-US" altLang="zh-CN" dirty="0"/>
              <a:t>1)</a:t>
            </a:r>
            <a:r>
              <a:rPr lang="zh-CN" altLang="en-US" dirty="0"/>
              <a:t>请列举出三种你曾经非常感兴趣的职业。哪些特征吸引着你</a:t>
            </a:r>
            <a:r>
              <a:rPr lang="en-US" altLang="zh-CN" dirty="0"/>
              <a:t>?</a:t>
            </a:r>
          </a:p>
          <a:p>
            <a:r>
              <a:rPr lang="en-US" altLang="zh-CN" dirty="0" smtClean="0"/>
              <a:t>(</a:t>
            </a:r>
            <a:r>
              <a:rPr lang="en-US" altLang="zh-CN" dirty="0"/>
              <a:t>2)</a:t>
            </a:r>
            <a:r>
              <a:rPr lang="zh-CN" altLang="en-US" dirty="0"/>
              <a:t>你喜欢谈论什么话题</a:t>
            </a:r>
            <a:r>
              <a:rPr lang="en-US" altLang="zh-CN" dirty="0"/>
              <a:t>?</a:t>
            </a:r>
          </a:p>
          <a:p>
            <a:r>
              <a:rPr lang="en-US" altLang="zh-CN" dirty="0" smtClean="0"/>
              <a:t>(</a:t>
            </a:r>
            <a:r>
              <a:rPr lang="en-US" altLang="zh-CN" dirty="0"/>
              <a:t>3)</a:t>
            </a:r>
            <a:r>
              <a:rPr lang="zh-CN" altLang="en-US" dirty="0"/>
              <a:t>如果孤立无援的你被放逐到一个荒无人烟的岛上，与你同行的是一个只</a:t>
            </a:r>
            <a:r>
              <a:rPr lang="zh-CN" altLang="en-US" dirty="0" smtClean="0"/>
              <a:t>知道</a:t>
            </a:r>
            <a:r>
              <a:rPr lang="zh-CN" altLang="en-US" dirty="0"/>
              <a:t>某个专业的人士，那么你希望它是什么</a:t>
            </a:r>
            <a:r>
              <a:rPr lang="en-US" altLang="zh-CN" dirty="0"/>
              <a:t>?</a:t>
            </a:r>
          </a:p>
          <a:p>
            <a:r>
              <a:rPr lang="en-US" altLang="zh-CN" dirty="0" smtClean="0"/>
              <a:t>(</a:t>
            </a:r>
            <a:r>
              <a:rPr lang="en-US" altLang="zh-CN" dirty="0"/>
              <a:t>4)</a:t>
            </a:r>
            <a:r>
              <a:rPr lang="zh-CN" altLang="en-US" dirty="0"/>
              <a:t>你喜欢阅读什么类型的杂志</a:t>
            </a:r>
            <a:r>
              <a:rPr lang="en-US" altLang="zh-CN" dirty="0"/>
              <a:t>?</a:t>
            </a:r>
          </a:p>
          <a:p>
            <a:r>
              <a:rPr lang="en-US" altLang="zh-CN" dirty="0" smtClean="0"/>
              <a:t>(</a:t>
            </a:r>
            <a:r>
              <a:rPr lang="en-US" altLang="zh-CN" dirty="0"/>
              <a:t>5)</a:t>
            </a:r>
            <a:r>
              <a:rPr lang="zh-CN" altLang="en-US" dirty="0"/>
              <a:t>如果你正在书店里浏览，你倾向于停留在书店的哪类书架前</a:t>
            </a:r>
            <a:r>
              <a:rPr lang="en-US" altLang="zh-CN" dirty="0"/>
              <a:t>?</a:t>
            </a:r>
            <a:r>
              <a:rPr lang="zh-CN" altLang="en-US" dirty="0"/>
              <a:t>真正令你</a:t>
            </a:r>
            <a:r>
              <a:rPr lang="zh-CN" altLang="en-US" dirty="0" smtClean="0"/>
              <a:t>着迷</a:t>
            </a:r>
            <a:r>
              <a:rPr lang="zh-CN" altLang="en-US" dirty="0"/>
              <a:t>的是哪方面的书籍</a:t>
            </a:r>
            <a:r>
              <a:rPr lang="en-US" altLang="zh-CN" dirty="0" smtClean="0"/>
              <a:t>?</a:t>
            </a:r>
            <a:endParaRPr lang="en-US" altLang="zh-CN" dirty="0"/>
          </a:p>
        </p:txBody>
      </p:sp>
    </p:spTree>
    <p:extLst>
      <p:ext uri="{BB962C8B-B14F-4D97-AF65-F5344CB8AC3E}">
        <p14:creationId xmlns:p14="http://schemas.microsoft.com/office/powerpoint/2010/main" val="2250458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兴趣分析</a:t>
            </a:r>
            <a:endParaRPr lang="zh-CN" altLang="en-US" dirty="0"/>
          </a:p>
        </p:txBody>
      </p:sp>
      <p:sp>
        <p:nvSpPr>
          <p:cNvPr id="3" name="内容占位符 2"/>
          <p:cNvSpPr>
            <a:spLocks noGrp="1"/>
          </p:cNvSpPr>
          <p:nvPr>
            <p:ph sz="quarter" idx="14"/>
          </p:nvPr>
        </p:nvSpPr>
        <p:spPr/>
        <p:txBody>
          <a:bodyPr>
            <a:normAutofit/>
          </a:bodyPr>
          <a:lstStyle/>
          <a:p>
            <a:r>
              <a:rPr lang="en-US" altLang="zh-CN" dirty="0"/>
              <a:t>(6)</a:t>
            </a:r>
            <a:r>
              <a:rPr lang="zh-CN" altLang="en-US" dirty="0"/>
              <a:t>你喜欢浏览什么网站或网站的哪个板块</a:t>
            </a:r>
            <a:r>
              <a:rPr lang="en-US" altLang="zh-CN" dirty="0" smtClean="0"/>
              <a:t>?</a:t>
            </a:r>
          </a:p>
          <a:p>
            <a:r>
              <a:rPr lang="en-US" altLang="zh-CN" dirty="0" smtClean="0"/>
              <a:t>(</a:t>
            </a:r>
            <a:r>
              <a:rPr lang="en-US" altLang="zh-CN" dirty="0"/>
              <a:t>7)</a:t>
            </a:r>
            <a:r>
              <a:rPr lang="zh-CN" altLang="en-US" dirty="0"/>
              <a:t>正看电视，你会选择哪类节目</a:t>
            </a:r>
            <a:r>
              <a:rPr lang="en-US" altLang="zh-CN" dirty="0"/>
              <a:t>?</a:t>
            </a:r>
            <a:r>
              <a:rPr lang="zh-CN" altLang="en-US" dirty="0"/>
              <a:t>节目中是什么吸引着你</a:t>
            </a:r>
            <a:r>
              <a:rPr lang="en-US" altLang="zh-CN" dirty="0"/>
              <a:t>?</a:t>
            </a:r>
          </a:p>
          <a:p>
            <a:r>
              <a:rPr lang="en-US" altLang="zh-CN" dirty="0" smtClean="0"/>
              <a:t>(</a:t>
            </a:r>
            <a:r>
              <a:rPr lang="en-US" altLang="zh-CN" dirty="0"/>
              <a:t>8)</a:t>
            </a:r>
            <a:r>
              <a:rPr lang="zh-CN" altLang="en-US" dirty="0"/>
              <a:t>如果你要写一部书，不是传记，你写哪方面的书籍</a:t>
            </a:r>
            <a:r>
              <a:rPr lang="en-US" altLang="zh-CN" dirty="0" smtClean="0"/>
              <a:t>?</a:t>
            </a:r>
          </a:p>
          <a:p>
            <a:r>
              <a:rPr lang="en-US" altLang="zh-CN" dirty="0" smtClean="0"/>
              <a:t>(</a:t>
            </a:r>
            <a:r>
              <a:rPr lang="en-US" altLang="zh-CN" dirty="0"/>
              <a:t>9)</a:t>
            </a:r>
            <a:r>
              <a:rPr lang="zh-CN" altLang="en-US" dirty="0"/>
              <a:t>生活中都有过一些因为专注于工作，可能忘记了休息时间。如果这种</a:t>
            </a:r>
            <a:r>
              <a:rPr lang="zh-CN" altLang="en-US" dirty="0" smtClean="0"/>
              <a:t>事情发生</a:t>
            </a:r>
            <a:r>
              <a:rPr lang="zh-CN" altLang="en-US" dirty="0"/>
              <a:t>在你身上，会是什么工作让你如此全神贯注，废寝忘食</a:t>
            </a:r>
            <a:r>
              <a:rPr lang="en-US" altLang="zh-CN" dirty="0" smtClean="0"/>
              <a:t>?</a:t>
            </a:r>
          </a:p>
          <a:p>
            <a:r>
              <a:rPr lang="en-US" altLang="zh-CN" dirty="0"/>
              <a:t>(10)</a:t>
            </a:r>
            <a:r>
              <a:rPr lang="zh-CN" altLang="en-US" dirty="0"/>
              <a:t>以上问题让你从中看到了哪些共同点</a:t>
            </a:r>
            <a:r>
              <a:rPr lang="en-US" altLang="zh-CN" dirty="0" smtClean="0"/>
              <a:t>?</a:t>
            </a:r>
            <a:endParaRPr lang="en-US" altLang="zh-CN" dirty="0"/>
          </a:p>
        </p:txBody>
      </p:sp>
    </p:spTree>
    <p:extLst>
      <p:ext uri="{BB962C8B-B14F-4D97-AF65-F5344CB8AC3E}">
        <p14:creationId xmlns:p14="http://schemas.microsoft.com/office/powerpoint/2010/main" val="2173066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霍兰德</a:t>
            </a:r>
            <a:r>
              <a:rPr lang="en-US" altLang="zh-CN" dirty="0" smtClean="0"/>
              <a:t/>
            </a:r>
            <a:br>
              <a:rPr lang="en-US" altLang="zh-CN" dirty="0" smtClean="0"/>
            </a:br>
            <a:r>
              <a:rPr lang="zh-CN" altLang="en-US" dirty="0" smtClean="0"/>
              <a:t>职业兴趣理论</a:t>
            </a:r>
            <a:endParaRPr lang="zh-CN" altLang="en-US" dirty="0"/>
          </a:p>
        </p:txBody>
      </p:sp>
      <p:graphicFrame>
        <p:nvGraphicFramePr>
          <p:cNvPr id="4" name="内容占位符 3"/>
          <p:cNvGraphicFramePr>
            <a:graphicFrameLocks noGrp="1"/>
          </p:cNvGraphicFramePr>
          <p:nvPr>
            <p:ph sz="quarter" idx="14"/>
            <p:extLst>
              <p:ext uri="{D42A27DB-BD31-4B8C-83A1-F6EECF244321}">
                <p14:modId xmlns:p14="http://schemas.microsoft.com/office/powerpoint/2010/main" val="1649321832"/>
              </p:ext>
            </p:extLst>
          </p:nvPr>
        </p:nvGraphicFramePr>
        <p:xfrm>
          <a:off x="3519488" y="423863"/>
          <a:ext cx="5133975" cy="601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70189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霍兰德</a:t>
            </a:r>
            <a:r>
              <a:rPr lang="en-US" altLang="zh-CN" dirty="0"/>
              <a:t/>
            </a:r>
            <a:br>
              <a:rPr lang="en-US" altLang="zh-CN" dirty="0"/>
            </a:br>
            <a:r>
              <a:rPr lang="zh-CN" altLang="en-US" dirty="0" smtClean="0"/>
              <a:t>职业兴趣</a:t>
            </a:r>
            <a:r>
              <a:rPr lang="zh-CN" altLang="en-US" dirty="0"/>
              <a:t>理论</a:t>
            </a:r>
          </a:p>
        </p:txBody>
      </p:sp>
      <p:sp>
        <p:nvSpPr>
          <p:cNvPr id="5" name="文本占位符 4"/>
          <p:cNvSpPr>
            <a:spLocks noGrp="1"/>
          </p:cNvSpPr>
          <p:nvPr>
            <p:ph type="body" sz="quarter" idx="14"/>
          </p:nvPr>
        </p:nvSpPr>
        <p:spPr/>
        <p:txBody>
          <a:bodyPr/>
          <a:lstStyle/>
          <a:p>
            <a:r>
              <a:rPr lang="zh-CN" altLang="en-US" dirty="0"/>
              <a:t>现实型</a:t>
            </a:r>
            <a:r>
              <a:rPr lang="en-US" altLang="zh-CN" dirty="0"/>
              <a:t>R</a:t>
            </a:r>
            <a:endParaRPr lang="zh-CN" altLang="en-US" dirty="0"/>
          </a:p>
        </p:txBody>
      </p:sp>
      <p:sp>
        <p:nvSpPr>
          <p:cNvPr id="6" name="内容占位符 5"/>
          <p:cNvSpPr>
            <a:spLocks noGrp="1"/>
          </p:cNvSpPr>
          <p:nvPr>
            <p:ph sz="quarter" idx="16"/>
          </p:nvPr>
        </p:nvSpPr>
        <p:spPr/>
        <p:txBody>
          <a:bodyPr/>
          <a:lstStyle/>
          <a:p>
            <a:r>
              <a:rPr lang="zh-CN" altLang="en-US" dirty="0"/>
              <a:t>这类人被称为行动者</a:t>
            </a:r>
            <a:r>
              <a:rPr lang="en-US" altLang="zh-CN" dirty="0"/>
              <a:t>(Doer)</a:t>
            </a:r>
          </a:p>
          <a:p>
            <a:r>
              <a:rPr lang="zh-CN" altLang="en-US" dirty="0" smtClean="0"/>
              <a:t>他们</a:t>
            </a:r>
            <a:r>
              <a:rPr lang="zh-CN" altLang="en-US" dirty="0"/>
              <a:t>喜欢从事如汽车修理工、空中交通管理员、地形测量员、农业工人、电工等</a:t>
            </a:r>
            <a:r>
              <a:rPr lang="zh-CN" altLang="en-US" dirty="0" smtClean="0"/>
              <a:t>职业。</a:t>
            </a:r>
            <a:endParaRPr lang="en-US" altLang="zh-CN" dirty="0" smtClean="0"/>
          </a:p>
          <a:p>
            <a:r>
              <a:rPr lang="zh-CN" altLang="en-US" dirty="0" smtClean="0"/>
              <a:t>他们</a:t>
            </a:r>
            <a:r>
              <a:rPr lang="zh-CN" altLang="en-US" dirty="0"/>
              <a:t>喜欢户外的和使用工具的工作。他们喜欢和事物打交道，而不是和人打交道。</a:t>
            </a:r>
          </a:p>
          <a:p>
            <a:r>
              <a:rPr lang="zh-CN" altLang="en-US" dirty="0"/>
              <a:t>爱好</a:t>
            </a:r>
            <a:r>
              <a:rPr lang="en-US" altLang="zh-CN" dirty="0"/>
              <a:t>:</a:t>
            </a:r>
            <a:r>
              <a:rPr lang="zh-CN" altLang="en-US" dirty="0"/>
              <a:t>整理家具、种植、修补器皿、动手、制作东西</a:t>
            </a:r>
          </a:p>
          <a:p>
            <a:r>
              <a:rPr lang="zh-CN" altLang="en-US" dirty="0"/>
              <a:t>能力或兴趣</a:t>
            </a:r>
            <a:r>
              <a:rPr lang="en-US" altLang="zh-CN" dirty="0"/>
              <a:t>:</a:t>
            </a:r>
            <a:r>
              <a:rPr lang="zh-CN" altLang="en-US" dirty="0"/>
              <a:t>修理、种植、使用工具、参加体育项</a:t>
            </a:r>
            <a:r>
              <a:rPr lang="zh-CN" altLang="en-US" dirty="0" smtClean="0"/>
              <a:t>口</a:t>
            </a:r>
            <a:endParaRPr lang="zh-CN" altLang="en-US" dirty="0"/>
          </a:p>
        </p:txBody>
      </p:sp>
    </p:spTree>
    <p:extLst>
      <p:ext uri="{BB962C8B-B14F-4D97-AF65-F5344CB8AC3E}">
        <p14:creationId xmlns:p14="http://schemas.microsoft.com/office/powerpoint/2010/main" val="126507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霍兰德</a:t>
            </a:r>
            <a:r>
              <a:rPr lang="en-US" altLang="zh-CN" dirty="0"/>
              <a:t/>
            </a:r>
            <a:br>
              <a:rPr lang="en-US" altLang="zh-CN" dirty="0"/>
            </a:br>
            <a:r>
              <a:rPr lang="zh-CN" altLang="en-US" dirty="0" smtClean="0"/>
              <a:t>职业兴趣</a:t>
            </a:r>
            <a:r>
              <a:rPr lang="zh-CN" altLang="en-US" dirty="0"/>
              <a:t>理论</a:t>
            </a:r>
          </a:p>
        </p:txBody>
      </p:sp>
      <p:sp>
        <p:nvSpPr>
          <p:cNvPr id="5" name="文本占位符 4"/>
          <p:cNvSpPr>
            <a:spLocks noGrp="1"/>
          </p:cNvSpPr>
          <p:nvPr>
            <p:ph type="body" sz="quarter" idx="14"/>
          </p:nvPr>
        </p:nvSpPr>
        <p:spPr/>
        <p:txBody>
          <a:bodyPr/>
          <a:lstStyle/>
          <a:p>
            <a:r>
              <a:rPr lang="zh-CN" altLang="en-US" dirty="0"/>
              <a:t>研究型</a:t>
            </a:r>
            <a:r>
              <a:rPr lang="en-US" altLang="zh-CN" dirty="0"/>
              <a:t>I</a:t>
            </a:r>
            <a:endParaRPr lang="zh-CN" altLang="en-US" dirty="0"/>
          </a:p>
        </p:txBody>
      </p:sp>
      <p:sp>
        <p:nvSpPr>
          <p:cNvPr id="6" name="内容占位符 5"/>
          <p:cNvSpPr>
            <a:spLocks noGrp="1"/>
          </p:cNvSpPr>
          <p:nvPr>
            <p:ph sz="quarter" idx="16"/>
          </p:nvPr>
        </p:nvSpPr>
        <p:spPr/>
        <p:txBody>
          <a:bodyPr/>
          <a:lstStyle/>
          <a:p>
            <a:r>
              <a:rPr lang="zh-CN" altLang="en-US" dirty="0"/>
              <a:t>这类人被称为思想者</a:t>
            </a:r>
            <a:r>
              <a:rPr lang="en-US" altLang="zh-CN" dirty="0"/>
              <a:t>(</a:t>
            </a:r>
            <a:r>
              <a:rPr lang="en-US" altLang="zh-CN" dirty="0" smtClean="0"/>
              <a:t>Thinker)</a:t>
            </a:r>
          </a:p>
          <a:p>
            <a:r>
              <a:rPr lang="zh-CN" altLang="en-US" dirty="0" smtClean="0"/>
              <a:t>他们</a:t>
            </a:r>
            <a:r>
              <a:rPr lang="zh-CN" altLang="en-US" dirty="0"/>
              <a:t>乐于从事的职业包括生物学家、化学家、物理学家、人类学家、地质学家、</a:t>
            </a:r>
            <a:r>
              <a:rPr lang="zh-CN" altLang="en-US" dirty="0" smtClean="0"/>
              <a:t>医疗</a:t>
            </a:r>
            <a:r>
              <a:rPr lang="zh-CN" altLang="en-US" dirty="0"/>
              <a:t>技师等</a:t>
            </a:r>
            <a:r>
              <a:rPr lang="zh-CN" altLang="en-US" dirty="0" smtClean="0"/>
              <a:t>。</a:t>
            </a:r>
            <a:endParaRPr lang="en-US" altLang="zh-CN" dirty="0" smtClean="0"/>
          </a:p>
          <a:p>
            <a:r>
              <a:rPr lang="zh-CN" altLang="en-US" dirty="0" smtClean="0"/>
              <a:t>他们</a:t>
            </a:r>
            <a:r>
              <a:rPr lang="zh-CN" altLang="en-US" dirty="0"/>
              <a:t>喜欢以任务为导向的工作和独立完成任务</a:t>
            </a:r>
            <a:r>
              <a:rPr lang="zh-CN" altLang="en-US" dirty="0" smtClean="0"/>
              <a:t>。他们</a:t>
            </a:r>
            <a:r>
              <a:rPr lang="zh-CN" altLang="en-US" dirty="0"/>
              <a:t>喜欢解决抽象的问题</a:t>
            </a:r>
            <a:r>
              <a:rPr lang="zh-CN" altLang="en-US" dirty="0" smtClean="0"/>
              <a:t>和探索</a:t>
            </a:r>
            <a:r>
              <a:rPr lang="zh-CN" altLang="en-US" dirty="0"/>
              <a:t>物质世界</a:t>
            </a:r>
            <a:r>
              <a:rPr lang="zh-CN" altLang="en-US" dirty="0" smtClean="0"/>
              <a:t>。</a:t>
            </a:r>
            <a:endParaRPr lang="en-US" altLang="zh-CN" dirty="0" smtClean="0"/>
          </a:p>
          <a:p>
            <a:r>
              <a:rPr lang="zh-CN" altLang="en-US" dirty="0"/>
              <a:t>爱好</a:t>
            </a:r>
            <a:r>
              <a:rPr lang="en-US" altLang="zh-CN" dirty="0"/>
              <a:t>:</a:t>
            </a:r>
            <a:r>
              <a:rPr lang="zh-CN" altLang="en-US" dirty="0"/>
              <a:t>研究、实验、推理、探索外在</a:t>
            </a:r>
            <a:r>
              <a:rPr lang="zh-CN" altLang="en-US" dirty="0" smtClean="0"/>
              <a:t>世界。</a:t>
            </a:r>
            <a:endParaRPr lang="en-US" altLang="zh-CN" dirty="0" smtClean="0"/>
          </a:p>
          <a:p>
            <a:r>
              <a:rPr lang="zh-CN" altLang="en-US" dirty="0" smtClean="0"/>
              <a:t>能力</a:t>
            </a:r>
            <a:r>
              <a:rPr lang="zh-CN" altLang="en-US" dirty="0"/>
              <a:t>或兴趣</a:t>
            </a:r>
            <a:r>
              <a:rPr lang="en-US" altLang="zh-CN" dirty="0"/>
              <a:t>:</a:t>
            </a:r>
            <a:r>
              <a:rPr lang="zh-CN" altLang="en-US" dirty="0"/>
              <a:t>教授训练他人、表达自己、领导小组讨论、调解争端、善于</a:t>
            </a:r>
            <a:r>
              <a:rPr lang="zh-CN" altLang="en-US" dirty="0" smtClean="0"/>
              <a:t>合作。</a:t>
            </a:r>
            <a:endParaRPr lang="zh-CN" altLang="en-US" dirty="0"/>
          </a:p>
        </p:txBody>
      </p:sp>
    </p:spTree>
    <p:extLst>
      <p:ext uri="{BB962C8B-B14F-4D97-AF65-F5344CB8AC3E}">
        <p14:creationId xmlns:p14="http://schemas.microsoft.com/office/powerpoint/2010/main" val="6185263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霍兰德</a:t>
            </a:r>
            <a:r>
              <a:rPr lang="en-US" altLang="zh-CN" dirty="0"/>
              <a:t/>
            </a:r>
            <a:br>
              <a:rPr lang="en-US" altLang="zh-CN" dirty="0"/>
            </a:br>
            <a:r>
              <a:rPr lang="zh-CN" altLang="en-US" dirty="0" smtClean="0"/>
              <a:t>职业兴趣</a:t>
            </a:r>
            <a:r>
              <a:rPr lang="zh-CN" altLang="en-US" dirty="0"/>
              <a:t>理论</a:t>
            </a:r>
          </a:p>
        </p:txBody>
      </p:sp>
      <p:sp>
        <p:nvSpPr>
          <p:cNvPr id="5" name="文本占位符 4"/>
          <p:cNvSpPr>
            <a:spLocks noGrp="1"/>
          </p:cNvSpPr>
          <p:nvPr>
            <p:ph type="body" sz="quarter" idx="14"/>
          </p:nvPr>
        </p:nvSpPr>
        <p:spPr/>
        <p:txBody>
          <a:bodyPr/>
          <a:lstStyle/>
          <a:p>
            <a:r>
              <a:rPr lang="zh-CN" altLang="en-US" dirty="0"/>
              <a:t>艺术型</a:t>
            </a:r>
            <a:r>
              <a:rPr lang="en-US" altLang="zh-CN" dirty="0"/>
              <a:t>A</a:t>
            </a:r>
            <a:endParaRPr lang="zh-CN" altLang="en-US" dirty="0"/>
          </a:p>
        </p:txBody>
      </p:sp>
      <p:sp>
        <p:nvSpPr>
          <p:cNvPr id="6" name="内容占位符 5"/>
          <p:cNvSpPr>
            <a:spLocks noGrp="1"/>
          </p:cNvSpPr>
          <p:nvPr>
            <p:ph sz="quarter" idx="16"/>
          </p:nvPr>
        </p:nvSpPr>
        <p:spPr/>
        <p:txBody>
          <a:bodyPr/>
          <a:lstStyle/>
          <a:p>
            <a:r>
              <a:rPr lang="zh-CN" altLang="en-US" dirty="0" smtClean="0"/>
              <a:t>这类</a:t>
            </a:r>
            <a:r>
              <a:rPr lang="zh-CN" altLang="en-US" dirty="0"/>
              <a:t>人被称为创作者</a:t>
            </a:r>
            <a:r>
              <a:rPr lang="en-US" altLang="zh-CN" dirty="0"/>
              <a:t>(Creator)</a:t>
            </a:r>
          </a:p>
          <a:p>
            <a:r>
              <a:rPr lang="zh-CN" altLang="en-US" dirty="0" smtClean="0"/>
              <a:t>他们</a:t>
            </a:r>
            <a:r>
              <a:rPr lang="zh-CN" altLang="en-US" dirty="0"/>
              <a:t>适合从事的职业为作曲家、音乐家、舞台指导、作家、室内设计师</a:t>
            </a:r>
            <a:r>
              <a:rPr lang="zh-CN" altLang="en-US" dirty="0" smtClean="0"/>
              <a:t>、演员等。</a:t>
            </a:r>
            <a:endParaRPr lang="zh-CN" altLang="en-US" dirty="0"/>
          </a:p>
          <a:p>
            <a:r>
              <a:rPr lang="zh-CN" altLang="en-US" dirty="0"/>
              <a:t>他们喜欢在能够提供自我表达的艺术氛围中工作。</a:t>
            </a:r>
          </a:p>
          <a:p>
            <a:r>
              <a:rPr lang="zh-CN" altLang="en-US" dirty="0" smtClean="0"/>
              <a:t>爱好</a:t>
            </a:r>
            <a:r>
              <a:rPr lang="en-US" altLang="zh-CN" dirty="0"/>
              <a:t>:</a:t>
            </a:r>
            <a:r>
              <a:rPr lang="zh-CN" altLang="en-US" dirty="0"/>
              <a:t>摄影、表演、写作故事和诗歌、</a:t>
            </a:r>
            <a:r>
              <a:rPr lang="zh-CN" altLang="en-US" dirty="0" smtClean="0"/>
              <a:t>缝纫。</a:t>
            </a:r>
            <a:endParaRPr lang="zh-CN" altLang="en-US" dirty="0"/>
          </a:p>
          <a:p>
            <a:r>
              <a:rPr lang="zh-CN" altLang="en-US" dirty="0" smtClean="0"/>
              <a:t>能力</a:t>
            </a:r>
            <a:r>
              <a:rPr lang="zh-CN" altLang="en-US" dirty="0"/>
              <a:t>或兴趣</a:t>
            </a:r>
            <a:r>
              <a:rPr lang="en-US" altLang="zh-CN" dirty="0"/>
              <a:t>:</a:t>
            </a:r>
            <a:r>
              <a:rPr lang="zh-CN" altLang="en-US" dirty="0"/>
              <a:t>玩音乐、素描、画画、唱歌、舞蹈、设计服装和室内装演 </a:t>
            </a:r>
            <a:r>
              <a:rPr lang="en-US" altLang="zh-CN" dirty="0" smtClean="0"/>
              <a:t>,</a:t>
            </a:r>
            <a:r>
              <a:rPr lang="zh-CN" altLang="en-US" dirty="0" smtClean="0"/>
              <a:t>演奏乐器。</a:t>
            </a:r>
            <a:endParaRPr lang="zh-CN" altLang="en-US" dirty="0"/>
          </a:p>
        </p:txBody>
      </p:sp>
    </p:spTree>
    <p:extLst>
      <p:ext uri="{BB962C8B-B14F-4D97-AF65-F5344CB8AC3E}">
        <p14:creationId xmlns:p14="http://schemas.microsoft.com/office/powerpoint/2010/main" val="743432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bwMode="auto">
          <a:xfrm>
            <a:off x="702366" y="583095"/>
            <a:ext cx="4571999" cy="728869"/>
          </a:xfrm>
          <a:prstGeom prst="rect">
            <a:avLst/>
          </a:prstGeom>
          <a:solidFill>
            <a:schemeClr val="accent1">
              <a:lumMod val="75000"/>
            </a:schemeClr>
          </a:solidFill>
          <a:ln>
            <a:noFill/>
          </a:ln>
          <a:extLst/>
        </p:spPr>
        <p:txBody>
          <a:bodyPr wrap="square" lIns="0" tIns="0" rIns="0" bIns="0" rtlCol="0" anchor="ctr">
            <a:noAutofit/>
          </a:bodyPr>
          <a:lstStyle/>
          <a:p>
            <a:r>
              <a:rPr lang="zh-CN" altLang="en-US" sz="3200" dirty="0" smtClean="0">
                <a:solidFill>
                  <a:srgbClr val="FFFF00"/>
                </a:solidFill>
                <a:latin typeface="方正正纤黑简体" panose="02000000000000000000" pitchFamily="2" charset="-122"/>
                <a:ea typeface="方正正纤黑简体" panose="02000000000000000000" pitchFamily="2" charset="-122"/>
              </a:rPr>
              <a:t>你的梦想是如何演进的呢？</a:t>
            </a:r>
            <a:endParaRPr lang="zh-CN" altLang="en-US" sz="3200" dirty="0">
              <a:solidFill>
                <a:srgbClr val="FFFF00"/>
              </a:solidFill>
              <a:latin typeface="方正正纤黑简体" panose="02000000000000000000" pitchFamily="2" charset="-122"/>
              <a:ea typeface="方正正纤黑简体" panose="02000000000000000000" pitchFamily="2" charset="-122"/>
            </a:endParaRPr>
          </a:p>
        </p:txBody>
      </p:sp>
      <p:sp>
        <p:nvSpPr>
          <p:cNvPr id="3" name="文本框 2"/>
          <p:cNvSpPr txBox="1"/>
          <p:nvPr/>
        </p:nvSpPr>
        <p:spPr bwMode="auto">
          <a:xfrm>
            <a:off x="702366" y="2027579"/>
            <a:ext cx="7858539" cy="40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2800" dirty="0" smtClean="0">
                <a:solidFill>
                  <a:schemeClr val="bg1"/>
                </a:solidFill>
                <a:latin typeface="方正正纤黑简体" panose="02000000000000000000" pitchFamily="2" charset="-122"/>
                <a:ea typeface="方正正纤黑简体" panose="02000000000000000000" pitchFamily="2" charset="-122"/>
              </a:rPr>
              <a:t>小的时候，我的梦想是</a:t>
            </a:r>
            <a:r>
              <a:rPr lang="en-US" altLang="zh-CN" sz="2800" dirty="0" smtClean="0">
                <a:solidFill>
                  <a:schemeClr val="bg1"/>
                </a:solidFill>
                <a:latin typeface="方正正纤黑简体" panose="02000000000000000000" pitchFamily="2" charset="-122"/>
                <a:ea typeface="方正正纤黑简体" panose="02000000000000000000" pitchFamily="2" charset="-122"/>
              </a:rPr>
              <a:t>……</a:t>
            </a:r>
          </a:p>
          <a:p>
            <a:endParaRPr lang="en-US" altLang="zh-CN" sz="2800" dirty="0">
              <a:solidFill>
                <a:schemeClr val="bg1"/>
              </a:solidFill>
              <a:latin typeface="方正正纤黑简体" panose="02000000000000000000" pitchFamily="2" charset="-122"/>
              <a:ea typeface="方正正纤黑简体" panose="02000000000000000000" pitchFamily="2" charset="-122"/>
            </a:endParaRPr>
          </a:p>
          <a:p>
            <a:r>
              <a:rPr lang="zh-CN" altLang="en-US" sz="2800" dirty="0" smtClean="0">
                <a:solidFill>
                  <a:schemeClr val="bg1"/>
                </a:solidFill>
                <a:latin typeface="方正正纤黑简体" panose="02000000000000000000" pitchFamily="2" charset="-122"/>
                <a:ea typeface="方正正纤黑简体" panose="02000000000000000000" pitchFamily="2" charset="-122"/>
              </a:rPr>
              <a:t>中学的时候，我的梦想是</a:t>
            </a:r>
            <a:r>
              <a:rPr lang="en-US" altLang="zh-CN" sz="2800" dirty="0" smtClean="0">
                <a:solidFill>
                  <a:schemeClr val="bg1"/>
                </a:solidFill>
                <a:latin typeface="方正正纤黑简体" panose="02000000000000000000" pitchFamily="2" charset="-122"/>
                <a:ea typeface="方正正纤黑简体" panose="02000000000000000000" pitchFamily="2" charset="-122"/>
              </a:rPr>
              <a:t>……</a:t>
            </a:r>
          </a:p>
          <a:p>
            <a:endParaRPr lang="en-US" altLang="zh-CN" sz="2800" dirty="0">
              <a:solidFill>
                <a:schemeClr val="bg1"/>
              </a:solidFill>
              <a:latin typeface="方正正纤黑简体" panose="02000000000000000000" pitchFamily="2" charset="-122"/>
              <a:ea typeface="方正正纤黑简体" panose="02000000000000000000" pitchFamily="2" charset="-122"/>
            </a:endParaRPr>
          </a:p>
          <a:p>
            <a:r>
              <a:rPr lang="zh-CN" altLang="en-US" sz="2800" dirty="0" smtClean="0">
                <a:solidFill>
                  <a:schemeClr val="bg1"/>
                </a:solidFill>
                <a:latin typeface="方正正纤黑简体" panose="02000000000000000000" pitchFamily="2" charset="-122"/>
                <a:ea typeface="方正正纤黑简体" panose="02000000000000000000" pitchFamily="2" charset="-122"/>
              </a:rPr>
              <a:t>大学的时候，我的梦想是</a:t>
            </a:r>
            <a:r>
              <a:rPr lang="en-US" altLang="zh-CN" sz="2800" dirty="0" smtClean="0">
                <a:solidFill>
                  <a:schemeClr val="bg1"/>
                </a:solidFill>
                <a:latin typeface="方正正纤黑简体" panose="02000000000000000000" pitchFamily="2" charset="-122"/>
                <a:ea typeface="方正正纤黑简体" panose="02000000000000000000" pitchFamily="2" charset="-122"/>
              </a:rPr>
              <a:t>……</a:t>
            </a:r>
          </a:p>
          <a:p>
            <a:endParaRPr lang="en-US" altLang="zh-CN" sz="2800" dirty="0">
              <a:solidFill>
                <a:schemeClr val="bg1"/>
              </a:solidFill>
              <a:latin typeface="方正正纤黑简体" panose="02000000000000000000" pitchFamily="2" charset="-122"/>
              <a:ea typeface="方正正纤黑简体" panose="02000000000000000000" pitchFamily="2" charset="-122"/>
            </a:endParaRPr>
          </a:p>
          <a:p>
            <a:r>
              <a:rPr lang="zh-CN" altLang="en-US" sz="2800" dirty="0" smtClean="0">
                <a:solidFill>
                  <a:schemeClr val="bg1"/>
                </a:solidFill>
                <a:latin typeface="方正正纤黑简体" panose="02000000000000000000" pitchFamily="2" charset="-122"/>
                <a:ea typeface="方正正纤黑简体" panose="02000000000000000000" pitchFamily="2" charset="-122"/>
              </a:rPr>
              <a:t>参加工作的时候，我的梦想是</a:t>
            </a:r>
            <a:r>
              <a:rPr lang="en-US" altLang="zh-CN" sz="2800" dirty="0" smtClean="0">
                <a:solidFill>
                  <a:schemeClr val="bg1"/>
                </a:solidFill>
                <a:latin typeface="方正正纤黑简体" panose="02000000000000000000" pitchFamily="2" charset="-122"/>
                <a:ea typeface="方正正纤黑简体" panose="02000000000000000000" pitchFamily="2" charset="-122"/>
              </a:rPr>
              <a:t>……</a:t>
            </a:r>
          </a:p>
          <a:p>
            <a:endParaRPr lang="en-US" altLang="zh-CN" sz="2800" dirty="0">
              <a:solidFill>
                <a:schemeClr val="bg1"/>
              </a:solidFill>
              <a:latin typeface="方正正纤黑简体" panose="02000000000000000000" pitchFamily="2" charset="-122"/>
              <a:ea typeface="方正正纤黑简体" panose="02000000000000000000" pitchFamily="2" charset="-122"/>
            </a:endParaRPr>
          </a:p>
          <a:p>
            <a:endParaRPr lang="en-US" altLang="zh-CN" sz="2800" dirty="0" smtClean="0">
              <a:solidFill>
                <a:schemeClr val="bg1"/>
              </a:solidFill>
              <a:latin typeface="方正正纤黑简体" panose="02000000000000000000" pitchFamily="2" charset="-122"/>
              <a:ea typeface="方正正纤黑简体" panose="02000000000000000000" pitchFamily="2" charset="-122"/>
            </a:endParaRPr>
          </a:p>
        </p:txBody>
      </p:sp>
      <p:cxnSp>
        <p:nvCxnSpPr>
          <p:cNvPr id="5" name="直接连接符 4"/>
          <p:cNvCxnSpPr/>
          <p:nvPr/>
        </p:nvCxnSpPr>
        <p:spPr>
          <a:xfrm flipV="1">
            <a:off x="702366" y="1311964"/>
            <a:ext cx="8441634" cy="13254"/>
          </a:xfrm>
          <a:prstGeom prst="line">
            <a:avLst/>
          </a:prstGeom>
          <a:ln w="19050">
            <a:gradFill flip="none" rotWithShape="1">
              <a:gsLst>
                <a:gs pos="0">
                  <a:srgbClr val="FFFF00"/>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725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霍兰德</a:t>
            </a:r>
            <a:r>
              <a:rPr lang="en-US" altLang="zh-CN" dirty="0"/>
              <a:t/>
            </a:r>
            <a:br>
              <a:rPr lang="en-US" altLang="zh-CN" dirty="0"/>
            </a:br>
            <a:r>
              <a:rPr lang="zh-CN" altLang="en-US" dirty="0" smtClean="0"/>
              <a:t>职业兴趣</a:t>
            </a:r>
            <a:r>
              <a:rPr lang="zh-CN" altLang="en-US" dirty="0"/>
              <a:t>理论</a:t>
            </a:r>
          </a:p>
        </p:txBody>
      </p:sp>
      <p:sp>
        <p:nvSpPr>
          <p:cNvPr id="5" name="文本占位符 4"/>
          <p:cNvSpPr>
            <a:spLocks noGrp="1"/>
          </p:cNvSpPr>
          <p:nvPr>
            <p:ph type="body" sz="quarter" idx="14"/>
          </p:nvPr>
        </p:nvSpPr>
        <p:spPr/>
        <p:txBody>
          <a:bodyPr/>
          <a:lstStyle/>
          <a:p>
            <a:r>
              <a:rPr lang="zh-CN" altLang="en-US" dirty="0"/>
              <a:t>社会型</a:t>
            </a:r>
            <a:r>
              <a:rPr lang="en-US" altLang="zh-CN" dirty="0"/>
              <a:t>S</a:t>
            </a:r>
            <a:endParaRPr lang="zh-CN" altLang="en-US" dirty="0"/>
          </a:p>
        </p:txBody>
      </p:sp>
      <p:sp>
        <p:nvSpPr>
          <p:cNvPr id="6" name="内容占位符 5"/>
          <p:cNvSpPr>
            <a:spLocks noGrp="1"/>
          </p:cNvSpPr>
          <p:nvPr>
            <p:ph sz="quarter" idx="16"/>
          </p:nvPr>
        </p:nvSpPr>
        <p:spPr/>
        <p:txBody>
          <a:bodyPr/>
          <a:lstStyle/>
          <a:p>
            <a:r>
              <a:rPr lang="zh-CN" altLang="en-US" dirty="0"/>
              <a:t> 这类人被称为辅助者</a:t>
            </a:r>
            <a:r>
              <a:rPr lang="en-US" altLang="zh-CN" dirty="0"/>
              <a:t>(Helper)</a:t>
            </a:r>
          </a:p>
          <a:p>
            <a:r>
              <a:rPr lang="zh-CN" altLang="en-US" dirty="0" smtClean="0"/>
              <a:t>他们</a:t>
            </a:r>
            <a:r>
              <a:rPr lang="zh-CN" altLang="en-US" dirty="0"/>
              <a:t>适合从事的职业为教师、职员、咨询顾问、护士、私人指导、演说教练</a:t>
            </a:r>
            <a:r>
              <a:rPr lang="zh-CN" altLang="en-US" dirty="0" smtClean="0"/>
              <a:t>。</a:t>
            </a:r>
            <a:endParaRPr lang="en-US" altLang="zh-CN" dirty="0" smtClean="0"/>
          </a:p>
          <a:p>
            <a:r>
              <a:rPr lang="zh-CN" altLang="en-US" dirty="0" smtClean="0"/>
              <a:t>他们擅长</a:t>
            </a:r>
            <a:r>
              <a:rPr lang="zh-CN" altLang="en-US" dirty="0"/>
              <a:t>于社会交往，有责任感而且关心他人的利益</a:t>
            </a:r>
            <a:r>
              <a:rPr lang="zh-CN" altLang="en-US" dirty="0" smtClean="0"/>
              <a:t>。他们</a:t>
            </a:r>
            <a:r>
              <a:rPr lang="zh-CN" altLang="en-US" dirty="0"/>
              <a:t>对机械或物理方面的技能不</a:t>
            </a:r>
            <a:r>
              <a:rPr lang="zh-CN" altLang="en-US" dirty="0" smtClean="0"/>
              <a:t>感兴趣</a:t>
            </a:r>
            <a:r>
              <a:rPr lang="zh-CN" altLang="en-US" dirty="0"/>
              <a:t>。</a:t>
            </a:r>
          </a:p>
          <a:p>
            <a:r>
              <a:rPr lang="zh-CN" altLang="en-US" dirty="0" smtClean="0"/>
              <a:t>爱好</a:t>
            </a:r>
            <a:r>
              <a:rPr lang="en-US" altLang="zh-CN" dirty="0"/>
              <a:t>:</a:t>
            </a:r>
            <a:r>
              <a:rPr lang="zh-CN" altLang="en-US" dirty="0"/>
              <a:t>义务工作、带孩子、宗教活动、集体体育</a:t>
            </a:r>
            <a:r>
              <a:rPr lang="zh-CN" altLang="en-US" dirty="0" smtClean="0"/>
              <a:t>活动。</a:t>
            </a:r>
            <a:endParaRPr lang="zh-CN" altLang="en-US" dirty="0"/>
          </a:p>
          <a:p>
            <a:r>
              <a:rPr lang="zh-CN" altLang="en-US" dirty="0" smtClean="0"/>
              <a:t>能力</a:t>
            </a:r>
            <a:r>
              <a:rPr lang="zh-CN" altLang="en-US" dirty="0"/>
              <a:t>或兴趣</a:t>
            </a:r>
            <a:r>
              <a:rPr lang="en-US" altLang="zh-CN" dirty="0"/>
              <a:t>:</a:t>
            </a:r>
            <a:r>
              <a:rPr lang="zh-CN" altLang="en-US" dirty="0"/>
              <a:t>教授训练他人、表达自己、领导小组讨论、调解争端、善于</a:t>
            </a:r>
            <a:r>
              <a:rPr lang="zh-CN" altLang="en-US" dirty="0" smtClean="0"/>
              <a:t>合作。</a:t>
            </a:r>
            <a:endParaRPr lang="zh-CN" altLang="en-US" dirty="0"/>
          </a:p>
        </p:txBody>
      </p:sp>
    </p:spTree>
    <p:extLst>
      <p:ext uri="{BB962C8B-B14F-4D97-AF65-F5344CB8AC3E}">
        <p14:creationId xmlns:p14="http://schemas.microsoft.com/office/powerpoint/2010/main" val="24992626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霍兰德</a:t>
            </a:r>
            <a:r>
              <a:rPr lang="en-US" altLang="zh-CN" dirty="0"/>
              <a:t/>
            </a:r>
            <a:br>
              <a:rPr lang="en-US" altLang="zh-CN" dirty="0"/>
            </a:br>
            <a:r>
              <a:rPr lang="zh-CN" altLang="en-US" dirty="0" smtClean="0"/>
              <a:t>职业兴趣</a:t>
            </a:r>
            <a:r>
              <a:rPr lang="zh-CN" altLang="en-US" dirty="0"/>
              <a:t>理论</a:t>
            </a:r>
          </a:p>
        </p:txBody>
      </p:sp>
      <p:sp>
        <p:nvSpPr>
          <p:cNvPr id="5" name="文本占位符 4"/>
          <p:cNvSpPr>
            <a:spLocks noGrp="1"/>
          </p:cNvSpPr>
          <p:nvPr>
            <p:ph type="body" sz="quarter" idx="14"/>
          </p:nvPr>
        </p:nvSpPr>
        <p:spPr/>
        <p:txBody>
          <a:bodyPr/>
          <a:lstStyle/>
          <a:p>
            <a:r>
              <a:rPr lang="zh-CN" altLang="en-US" dirty="0"/>
              <a:t>企业型</a:t>
            </a:r>
            <a:r>
              <a:rPr lang="en-US" altLang="zh-CN" dirty="0"/>
              <a:t>E</a:t>
            </a:r>
            <a:endParaRPr lang="zh-CN" altLang="en-US" dirty="0"/>
          </a:p>
        </p:txBody>
      </p:sp>
      <p:sp>
        <p:nvSpPr>
          <p:cNvPr id="6" name="内容占位符 5"/>
          <p:cNvSpPr>
            <a:spLocks noGrp="1"/>
          </p:cNvSpPr>
          <p:nvPr>
            <p:ph sz="quarter" idx="16"/>
          </p:nvPr>
        </p:nvSpPr>
        <p:spPr/>
        <p:txBody>
          <a:bodyPr/>
          <a:lstStyle/>
          <a:p>
            <a:r>
              <a:rPr lang="zh-CN" altLang="en-US" dirty="0"/>
              <a:t>这类人被称为说服者</a:t>
            </a:r>
            <a:r>
              <a:rPr lang="en-US" altLang="zh-CN" dirty="0"/>
              <a:t>(Persuader)</a:t>
            </a:r>
          </a:p>
          <a:p>
            <a:r>
              <a:rPr lang="zh-CN" altLang="en-US" dirty="0" smtClean="0"/>
              <a:t>他们</a:t>
            </a:r>
            <a:r>
              <a:rPr lang="zh-CN" altLang="en-US" dirty="0"/>
              <a:t>适合从事的职业为销售员、经理、公司高层主管、电视制片人、体育项口</a:t>
            </a:r>
            <a:r>
              <a:rPr lang="zh-CN" altLang="en-US" dirty="0" smtClean="0"/>
              <a:t>推广人</a:t>
            </a:r>
            <a:r>
              <a:rPr lang="zh-CN" altLang="en-US" dirty="0"/>
              <a:t>、采购人员等</a:t>
            </a:r>
            <a:r>
              <a:rPr lang="zh-CN" altLang="en-US" dirty="0" smtClean="0"/>
              <a:t>。</a:t>
            </a:r>
            <a:endParaRPr lang="en-US" altLang="zh-CN" dirty="0" smtClean="0"/>
          </a:p>
          <a:p>
            <a:r>
              <a:rPr lang="zh-CN" altLang="en-US" dirty="0" smtClean="0"/>
              <a:t>他们</a:t>
            </a:r>
            <a:r>
              <a:rPr lang="zh-CN" altLang="en-US" dirty="0"/>
              <a:t>喜欢领导、演讲和推销。他们对细致的工作没有耐心。</a:t>
            </a:r>
          </a:p>
          <a:p>
            <a:r>
              <a:rPr lang="zh-CN" altLang="en-US" dirty="0" smtClean="0"/>
              <a:t>爱好</a:t>
            </a:r>
            <a:r>
              <a:rPr lang="en-US" altLang="zh-CN" dirty="0"/>
              <a:t>:</a:t>
            </a:r>
            <a:r>
              <a:rPr lang="zh-CN" altLang="en-US" dirty="0"/>
              <a:t>开创自己的服务或生意、竟选、领导一个组织、推广宣传一个</a:t>
            </a:r>
            <a:r>
              <a:rPr lang="zh-CN" altLang="en-US" dirty="0" smtClean="0"/>
              <a:t>主张。</a:t>
            </a:r>
            <a:endParaRPr lang="zh-CN" altLang="en-US" dirty="0"/>
          </a:p>
          <a:p>
            <a:r>
              <a:rPr lang="zh-CN" altLang="en-US" dirty="0" smtClean="0"/>
              <a:t>能力</a:t>
            </a:r>
            <a:r>
              <a:rPr lang="zh-CN" altLang="en-US" dirty="0"/>
              <a:t>或兴趣</a:t>
            </a:r>
            <a:r>
              <a:rPr lang="en-US" altLang="zh-CN" dirty="0"/>
              <a:t>:</a:t>
            </a:r>
            <a:r>
              <a:rPr lang="zh-CN" altLang="en-US" dirty="0"/>
              <a:t>发起活动、说服人、销售商品或推广主张、组织活动、领导一群</a:t>
            </a:r>
            <a:r>
              <a:rPr lang="zh-CN" altLang="en-US" dirty="0" smtClean="0"/>
              <a:t>人。</a:t>
            </a:r>
            <a:endParaRPr lang="zh-CN" altLang="en-US" dirty="0"/>
          </a:p>
        </p:txBody>
      </p:sp>
    </p:spTree>
    <p:extLst>
      <p:ext uri="{BB962C8B-B14F-4D97-AF65-F5344CB8AC3E}">
        <p14:creationId xmlns:p14="http://schemas.microsoft.com/office/powerpoint/2010/main" val="13291364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霍兰德</a:t>
            </a:r>
            <a:r>
              <a:rPr lang="en-US" altLang="zh-CN" dirty="0"/>
              <a:t/>
            </a:r>
            <a:br>
              <a:rPr lang="en-US" altLang="zh-CN" dirty="0"/>
            </a:br>
            <a:r>
              <a:rPr lang="zh-CN" altLang="en-US" dirty="0" smtClean="0"/>
              <a:t>职业兴趣</a:t>
            </a:r>
            <a:r>
              <a:rPr lang="zh-CN" altLang="en-US" dirty="0"/>
              <a:t>理论</a:t>
            </a:r>
          </a:p>
        </p:txBody>
      </p:sp>
      <p:sp>
        <p:nvSpPr>
          <p:cNvPr id="5" name="文本占位符 4"/>
          <p:cNvSpPr>
            <a:spLocks noGrp="1"/>
          </p:cNvSpPr>
          <p:nvPr>
            <p:ph type="body" sz="quarter" idx="14"/>
          </p:nvPr>
        </p:nvSpPr>
        <p:spPr/>
        <p:txBody>
          <a:bodyPr/>
          <a:lstStyle/>
          <a:p>
            <a:r>
              <a:rPr lang="zh-CN" altLang="en-US" dirty="0"/>
              <a:t>常规</a:t>
            </a:r>
            <a:r>
              <a:rPr lang="zh-CN" altLang="en-US" dirty="0" smtClean="0"/>
              <a:t>型</a:t>
            </a:r>
            <a:r>
              <a:rPr lang="en-US" altLang="zh-CN" dirty="0" smtClean="0"/>
              <a:t>C</a:t>
            </a:r>
            <a:endParaRPr lang="zh-CN" altLang="en-US" dirty="0"/>
          </a:p>
        </p:txBody>
      </p:sp>
      <p:sp>
        <p:nvSpPr>
          <p:cNvPr id="6" name="内容占位符 5"/>
          <p:cNvSpPr>
            <a:spLocks noGrp="1"/>
          </p:cNvSpPr>
          <p:nvPr>
            <p:ph sz="quarter" idx="16"/>
          </p:nvPr>
        </p:nvSpPr>
        <p:spPr/>
        <p:txBody>
          <a:bodyPr>
            <a:normAutofit/>
          </a:bodyPr>
          <a:lstStyle/>
          <a:p>
            <a:r>
              <a:rPr lang="zh-CN" altLang="en-US" dirty="0" smtClean="0"/>
              <a:t>这</a:t>
            </a:r>
            <a:r>
              <a:rPr lang="zh-CN" altLang="en-US" dirty="0"/>
              <a:t>类人被称为组织者</a:t>
            </a:r>
            <a:r>
              <a:rPr lang="en-US" altLang="zh-CN" dirty="0"/>
              <a:t>(Organizer)</a:t>
            </a:r>
          </a:p>
          <a:p>
            <a:r>
              <a:rPr lang="zh-CN" altLang="en-US" dirty="0" smtClean="0"/>
              <a:t>他们</a:t>
            </a:r>
            <a:r>
              <a:rPr lang="zh-CN" altLang="en-US" dirty="0"/>
              <a:t>适合从事的职业为记账员、计算机操作员、银行职员、成本核算员、税务</a:t>
            </a:r>
            <a:r>
              <a:rPr lang="zh-CN" altLang="en-US" dirty="0" smtClean="0"/>
              <a:t>专家。</a:t>
            </a:r>
            <a:endParaRPr lang="en-US" altLang="zh-CN" dirty="0" smtClean="0"/>
          </a:p>
          <a:p>
            <a:r>
              <a:rPr lang="zh-CN" altLang="en-US" dirty="0" smtClean="0"/>
              <a:t>他们</a:t>
            </a:r>
            <a:r>
              <a:rPr lang="zh-CN" altLang="en-US" dirty="0"/>
              <a:t>喜欢类似办公室工作等条理非常清晰的工作，无论这些工作是运用语言还是</a:t>
            </a:r>
            <a:r>
              <a:rPr lang="zh-CN" altLang="en-US" dirty="0" smtClean="0"/>
              <a:t>数字</a:t>
            </a:r>
            <a:r>
              <a:rPr lang="zh-CN" altLang="en-US" dirty="0"/>
              <a:t>。他们对艺术或物理方面的技能不感兴趣。</a:t>
            </a:r>
          </a:p>
          <a:p>
            <a:r>
              <a:rPr lang="zh-CN" altLang="en-US" dirty="0" smtClean="0"/>
              <a:t>爱好</a:t>
            </a:r>
            <a:r>
              <a:rPr lang="en-US" altLang="zh-CN" dirty="0"/>
              <a:t>:</a:t>
            </a:r>
            <a:r>
              <a:rPr lang="zh-CN" altLang="en-US" dirty="0"/>
              <a:t>收集纪念品、布置家具、玩电脑、打扑克、研究税法、撰写家族</a:t>
            </a:r>
            <a:r>
              <a:rPr lang="zh-CN" altLang="en-US" dirty="0" smtClean="0"/>
              <a:t>史。</a:t>
            </a:r>
            <a:endParaRPr lang="zh-CN" altLang="en-US" dirty="0"/>
          </a:p>
          <a:p>
            <a:r>
              <a:rPr lang="zh-CN" altLang="en-US" dirty="0" smtClean="0"/>
              <a:t>能力</a:t>
            </a:r>
            <a:r>
              <a:rPr lang="zh-CN" altLang="en-US" dirty="0"/>
              <a:t>或兴趣</a:t>
            </a:r>
            <a:r>
              <a:rPr lang="en-US" altLang="zh-CN" dirty="0"/>
              <a:t>:</a:t>
            </a:r>
            <a:r>
              <a:rPr lang="zh-CN" altLang="en-US" dirty="0"/>
              <a:t>在一个系统内工作、有条不紊、保留精确记录、使用计算机、起草</a:t>
            </a:r>
            <a:r>
              <a:rPr lang="zh-CN" altLang="en-US" dirty="0" smtClean="0"/>
              <a:t>高效</a:t>
            </a:r>
            <a:r>
              <a:rPr lang="zh-CN" altLang="en-US" dirty="0"/>
              <a:t>商业</a:t>
            </a:r>
            <a:r>
              <a:rPr lang="zh-CN" altLang="en-US" dirty="0" smtClean="0"/>
              <a:t>信函。</a:t>
            </a:r>
            <a:endParaRPr lang="zh-CN" altLang="en-US" dirty="0"/>
          </a:p>
        </p:txBody>
      </p:sp>
    </p:spTree>
    <p:extLst>
      <p:ext uri="{BB962C8B-B14F-4D97-AF65-F5344CB8AC3E}">
        <p14:creationId xmlns:p14="http://schemas.microsoft.com/office/powerpoint/2010/main" val="34399813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我的兴趣记录</a:t>
            </a:r>
            <a:endParaRPr lang="zh-CN" altLang="en-US" dirty="0"/>
          </a:p>
        </p:txBody>
      </p:sp>
      <p:sp>
        <p:nvSpPr>
          <p:cNvPr id="3" name="内容占位符 2"/>
          <p:cNvSpPr>
            <a:spLocks noGrp="1"/>
          </p:cNvSpPr>
          <p:nvPr>
            <p:ph sz="quarter" idx="14"/>
          </p:nvPr>
        </p:nvSpPr>
        <p:spPr/>
        <p:txBody>
          <a:bodyPr/>
          <a:lstStyle/>
          <a:p>
            <a:r>
              <a:rPr lang="zh-CN" altLang="en-US" dirty="0" smtClean="0"/>
              <a:t>我的职业兴趣代码是：</a:t>
            </a:r>
            <a:endParaRPr lang="en-US" altLang="zh-CN" dirty="0" smtClean="0"/>
          </a:p>
          <a:p>
            <a:endParaRPr lang="en-US" altLang="zh-CN" dirty="0" smtClean="0"/>
          </a:p>
          <a:p>
            <a:r>
              <a:rPr lang="zh-CN" altLang="en-US" dirty="0"/>
              <a:t>支持我做出这一判断的依据是</a:t>
            </a:r>
            <a:r>
              <a:rPr lang="en-US" altLang="zh-CN" dirty="0"/>
              <a:t>(</a:t>
            </a:r>
            <a:r>
              <a:rPr lang="zh-CN" altLang="en-US" dirty="0"/>
              <a:t>列出具体的事例</a:t>
            </a:r>
            <a:r>
              <a:rPr lang="en-US" altLang="zh-CN" dirty="0" smtClean="0"/>
              <a:t>):</a:t>
            </a:r>
          </a:p>
          <a:p>
            <a:endParaRPr lang="en-US" altLang="zh-CN" dirty="0"/>
          </a:p>
          <a:p>
            <a:r>
              <a:rPr lang="zh-CN" altLang="en-US" dirty="0"/>
              <a:t>基于我的</a:t>
            </a:r>
            <a:r>
              <a:rPr lang="zh-CN" altLang="en-US" dirty="0" smtClean="0"/>
              <a:t>兴趣在</a:t>
            </a:r>
            <a:r>
              <a:rPr lang="zh-CN" altLang="en-US" dirty="0"/>
              <a:t>大学期间我将</a:t>
            </a:r>
            <a:r>
              <a:rPr lang="en-US" altLang="zh-CN" dirty="0" smtClean="0"/>
              <a:t>:</a:t>
            </a:r>
          </a:p>
          <a:p>
            <a:endParaRPr lang="en-US" altLang="zh-CN" dirty="0"/>
          </a:p>
          <a:p>
            <a:r>
              <a:rPr lang="zh-CN" altLang="en-US" dirty="0"/>
              <a:t>基于我的兴趣，将可能从事的职业是</a:t>
            </a:r>
            <a:r>
              <a:rPr lang="en-US" altLang="zh-CN" dirty="0"/>
              <a:t>:</a:t>
            </a:r>
          </a:p>
          <a:p>
            <a:endParaRPr lang="zh-CN" altLang="en-US" dirty="0"/>
          </a:p>
        </p:txBody>
      </p:sp>
    </p:spTree>
    <p:extLst>
      <p:ext uri="{BB962C8B-B14F-4D97-AF65-F5344CB8AC3E}">
        <p14:creationId xmlns:p14="http://schemas.microsoft.com/office/powerpoint/2010/main" val="39072924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如何培养兴趣</a:t>
            </a:r>
            <a:endParaRPr lang="zh-CN" altLang="en-US" dirty="0"/>
          </a:p>
        </p:txBody>
      </p:sp>
      <p:sp>
        <p:nvSpPr>
          <p:cNvPr id="5" name="线形标注 3 4"/>
          <p:cNvSpPr/>
          <p:nvPr/>
        </p:nvSpPr>
        <p:spPr>
          <a:xfrm flipV="1">
            <a:off x="2886076" y="1249943"/>
            <a:ext cx="705765" cy="621320"/>
          </a:xfrm>
          <a:custGeom>
            <a:avLst/>
            <a:gdLst>
              <a:gd name="connsiteX0" fmla="*/ 0 w 3825316"/>
              <a:gd name="connsiteY0" fmla="*/ 0 h 426719"/>
              <a:gd name="connsiteX1" fmla="*/ 3825316 w 3825316"/>
              <a:gd name="connsiteY1" fmla="*/ 0 h 426719"/>
              <a:gd name="connsiteX2" fmla="*/ 3825316 w 3825316"/>
              <a:gd name="connsiteY2" fmla="*/ 426719 h 426719"/>
              <a:gd name="connsiteX3" fmla="*/ 0 w 3825316"/>
              <a:gd name="connsiteY3" fmla="*/ 426719 h 426719"/>
              <a:gd name="connsiteX4" fmla="*/ 0 w 3825316"/>
              <a:gd name="connsiteY4" fmla="*/ 0 h 426719"/>
              <a:gd name="connsiteX0" fmla="*/ -29187 w 3825316"/>
              <a:gd name="connsiteY0" fmla="*/ -194601 h 426719"/>
              <a:gd name="connsiteX1" fmla="*/ -271789 w 3825316"/>
              <a:gd name="connsiteY1" fmla="*/ 36651 h 426719"/>
              <a:gd name="connsiteX2" fmla="*/ -271789 w 3825316"/>
              <a:gd name="connsiteY2" fmla="*/ 339997 h 426719"/>
              <a:gd name="connsiteX3" fmla="*/ -13962 w 3825316"/>
              <a:gd name="connsiteY3" fmla="*/ 337501 h 426719"/>
              <a:gd name="connsiteX0" fmla="*/ 271789 w 4097105"/>
              <a:gd name="connsiteY0" fmla="*/ 194601 h 621320"/>
              <a:gd name="connsiteX1" fmla="*/ 4097105 w 4097105"/>
              <a:gd name="connsiteY1" fmla="*/ 194601 h 621320"/>
              <a:gd name="connsiteX2" fmla="*/ 4097105 w 4097105"/>
              <a:gd name="connsiteY2" fmla="*/ 621320 h 621320"/>
              <a:gd name="connsiteX3" fmla="*/ 271789 w 4097105"/>
              <a:gd name="connsiteY3" fmla="*/ 621320 h 621320"/>
              <a:gd name="connsiteX4" fmla="*/ 271789 w 4097105"/>
              <a:gd name="connsiteY4"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4097105 w 4097105"/>
              <a:gd name="connsiteY2" fmla="*/ 621320 h 621320"/>
              <a:gd name="connsiteX3" fmla="*/ 271789 w 4097105"/>
              <a:gd name="connsiteY3" fmla="*/ 621320 h 621320"/>
              <a:gd name="connsiteX4" fmla="*/ 271789 w 4097105"/>
              <a:gd name="connsiteY4"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271789 w 4097105"/>
              <a:gd name="connsiteY2" fmla="*/ 621320 h 621320"/>
              <a:gd name="connsiteX3" fmla="*/ 271789 w 4097105"/>
              <a:gd name="connsiteY3"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271789 w 4097105"/>
              <a:gd name="connsiteY2" fmla="*/ 621320 h 621320"/>
              <a:gd name="connsiteX3" fmla="*/ 271789 w 4097105"/>
              <a:gd name="connsiteY3"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271789 w 4097105"/>
              <a:gd name="connsiteY2" fmla="*/ 621320 h 621320"/>
              <a:gd name="connsiteX3" fmla="*/ 271789 w 4097105"/>
              <a:gd name="connsiteY3"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271789 w 4097105"/>
              <a:gd name="connsiteY2" fmla="*/ 621320 h 621320"/>
              <a:gd name="connsiteX3" fmla="*/ 271789 w 4097105"/>
              <a:gd name="connsiteY3"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271789 w 4097105"/>
              <a:gd name="connsiteY2" fmla="*/ 621320 h 621320"/>
              <a:gd name="connsiteX3" fmla="*/ 271789 w 4097105"/>
              <a:gd name="connsiteY3"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271789 w 4097105"/>
              <a:gd name="connsiteY2" fmla="*/ 621320 h 621320"/>
              <a:gd name="connsiteX3" fmla="*/ 271789 w 4097105"/>
              <a:gd name="connsiteY3"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271789 w 4097105"/>
              <a:gd name="connsiteY2" fmla="*/ 621320 h 621320"/>
              <a:gd name="connsiteX3" fmla="*/ 271789 w 4097105"/>
              <a:gd name="connsiteY3"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271789 w 4097105"/>
              <a:gd name="connsiteY2" fmla="*/ 621320 h 621320"/>
              <a:gd name="connsiteX3" fmla="*/ 271789 w 4097105"/>
              <a:gd name="connsiteY3"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271789 w 4097105"/>
              <a:gd name="connsiteY2" fmla="*/ 621320 h 621320"/>
              <a:gd name="connsiteX3" fmla="*/ 271789 w 4097105"/>
              <a:gd name="connsiteY3"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271789 w 4097105"/>
              <a:gd name="connsiteY2" fmla="*/ 621320 h 621320"/>
              <a:gd name="connsiteX3" fmla="*/ 271789 w 4097105"/>
              <a:gd name="connsiteY3"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271789 w 4097105"/>
              <a:gd name="connsiteY2" fmla="*/ 621320 h 621320"/>
              <a:gd name="connsiteX3" fmla="*/ 271789 w 4097105"/>
              <a:gd name="connsiteY3"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271789 w 4097105"/>
              <a:gd name="connsiteY2" fmla="*/ 621320 h 621320"/>
              <a:gd name="connsiteX3" fmla="*/ 271789 w 4097105"/>
              <a:gd name="connsiteY3"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4097105"/>
              <a:gd name="connsiteY0" fmla="*/ 194601 h 621320"/>
              <a:gd name="connsiteX1" fmla="*/ 4097105 w 4097105"/>
              <a:gd name="connsiteY1" fmla="*/ 194601 h 621320"/>
              <a:gd name="connsiteX2" fmla="*/ 271789 w 4097105"/>
              <a:gd name="connsiteY2" fmla="*/ 621320 h 621320"/>
              <a:gd name="connsiteX3" fmla="*/ 271789 w 4097105"/>
              <a:gd name="connsiteY3" fmla="*/ 194601 h 621320"/>
              <a:gd name="connsiteX0" fmla="*/ 242602 w 4097105"/>
              <a:gd name="connsiteY0" fmla="*/ 0 h 621320"/>
              <a:gd name="connsiteX1" fmla="*/ 0 w 4097105"/>
              <a:gd name="connsiteY1" fmla="*/ 231252 h 621320"/>
              <a:gd name="connsiteX2" fmla="*/ 0 w 4097105"/>
              <a:gd name="connsiteY2" fmla="*/ 534598 h 621320"/>
              <a:gd name="connsiteX3" fmla="*/ 257827 w 4097105"/>
              <a:gd name="connsiteY3" fmla="*/ 532102 h 621320"/>
              <a:gd name="connsiteX0" fmla="*/ 271789 w 271789"/>
              <a:gd name="connsiteY0" fmla="*/ 194601 h 621320"/>
              <a:gd name="connsiteX1" fmla="*/ 271789 w 271789"/>
              <a:gd name="connsiteY1" fmla="*/ 621320 h 621320"/>
              <a:gd name="connsiteX2" fmla="*/ 271789 w 271789"/>
              <a:gd name="connsiteY2" fmla="*/ 194601 h 621320"/>
              <a:gd name="connsiteX0" fmla="*/ 242602 w 271789"/>
              <a:gd name="connsiteY0" fmla="*/ 0 h 621320"/>
              <a:gd name="connsiteX1" fmla="*/ 0 w 271789"/>
              <a:gd name="connsiteY1" fmla="*/ 231252 h 621320"/>
              <a:gd name="connsiteX2" fmla="*/ 0 w 271789"/>
              <a:gd name="connsiteY2" fmla="*/ 534598 h 621320"/>
              <a:gd name="connsiteX3" fmla="*/ 257827 w 271789"/>
              <a:gd name="connsiteY3" fmla="*/ 532102 h 621320"/>
            </a:gdLst>
            <a:ahLst/>
            <a:cxnLst>
              <a:cxn ang="0">
                <a:pos x="connsiteX0" y="connsiteY0"/>
              </a:cxn>
              <a:cxn ang="0">
                <a:pos x="connsiteX1" y="connsiteY1"/>
              </a:cxn>
              <a:cxn ang="0">
                <a:pos x="connsiteX2" y="connsiteY2"/>
              </a:cxn>
              <a:cxn ang="0">
                <a:pos x="connsiteX3" y="connsiteY3"/>
              </a:cxn>
            </a:cxnLst>
            <a:rect l="l" t="t" r="r" b="b"/>
            <a:pathLst>
              <a:path w="271789" h="621320" extrusionOk="0">
                <a:moveTo>
                  <a:pt x="271789" y="194601"/>
                </a:moveTo>
                <a:lnTo>
                  <a:pt x="271789" y="621320"/>
                </a:lnTo>
                <a:lnTo>
                  <a:pt x="271789" y="194601"/>
                </a:lnTo>
                <a:close/>
              </a:path>
              <a:path w="271789" h="621320" fill="none" extrusionOk="0">
                <a:moveTo>
                  <a:pt x="242602" y="0"/>
                </a:moveTo>
                <a:lnTo>
                  <a:pt x="0" y="231252"/>
                </a:lnTo>
                <a:lnTo>
                  <a:pt x="0" y="534598"/>
                </a:lnTo>
                <a:lnTo>
                  <a:pt x="257827" y="532102"/>
                </a:lnTo>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7" name="表格 16"/>
          <p:cNvGraphicFramePr>
            <a:graphicFrameLocks noGrp="1"/>
          </p:cNvGraphicFramePr>
          <p:nvPr>
            <p:extLst>
              <p:ext uri="{D42A27DB-BD31-4B8C-83A1-F6EECF244321}">
                <p14:modId xmlns:p14="http://schemas.microsoft.com/office/powerpoint/2010/main" val="4026731415"/>
              </p:ext>
            </p:extLst>
          </p:nvPr>
        </p:nvGraphicFramePr>
        <p:xfrm>
          <a:off x="3448966" y="1848488"/>
          <a:ext cx="5201639" cy="4828491"/>
        </p:xfrm>
        <a:graphic>
          <a:graphicData uri="http://schemas.openxmlformats.org/drawingml/2006/table">
            <a:tbl>
              <a:tblPr firstRow="1" bandRow="1">
                <a:tableStyleId>{D113A9D2-9D6B-4929-AA2D-F23B5EE8CBE7}</a:tableStyleId>
              </a:tblPr>
              <a:tblGrid>
                <a:gridCol w="499709"/>
                <a:gridCol w="2968050"/>
                <a:gridCol w="1733880"/>
              </a:tblGrid>
              <a:tr h="460137">
                <a:tc>
                  <a:txBody>
                    <a:bodyPr/>
                    <a:lstStyle/>
                    <a:p>
                      <a:endParaRPr lang="zh-CN" altLang="en-US" sz="2000" dirty="0">
                        <a:latin typeface="+mj-ea"/>
                        <a:ea typeface="+mj-ea"/>
                      </a:endParaRPr>
                    </a:p>
                  </a:txBody>
                  <a:tcPr/>
                </a:tc>
                <a:tc>
                  <a:txBody>
                    <a:bodyPr/>
                    <a:lstStyle/>
                    <a:p>
                      <a:pPr algn="l" fontAlgn="ctr"/>
                      <a:r>
                        <a:rPr lang="zh-CN" altLang="en-US" sz="2000" u="none" strike="noStrike" dirty="0">
                          <a:effectLst/>
                          <a:latin typeface="+mj-ea"/>
                          <a:ea typeface="+mj-ea"/>
                        </a:rPr>
                        <a:t>显性知识</a:t>
                      </a:r>
                      <a:endParaRPr lang="zh-CN" altLang="en-US" sz="2000" b="0" i="0" u="none" strike="noStrike" dirty="0">
                        <a:solidFill>
                          <a:srgbClr val="000000"/>
                        </a:solidFill>
                        <a:effectLst/>
                        <a:latin typeface="+mj-ea"/>
                        <a:ea typeface="+mj-ea"/>
                      </a:endParaRPr>
                    </a:p>
                  </a:txBody>
                  <a:tcPr marL="9525" marR="9525" marT="9525" marB="0" anchor="ctr"/>
                </a:tc>
                <a:tc>
                  <a:txBody>
                    <a:bodyPr/>
                    <a:lstStyle/>
                    <a:p>
                      <a:pPr algn="l" fontAlgn="ctr"/>
                      <a:r>
                        <a:rPr lang="zh-CN" altLang="en-US" sz="2000" u="none" strike="noStrike" dirty="0">
                          <a:effectLst/>
                          <a:latin typeface="+mj-ea"/>
                          <a:ea typeface="+mj-ea"/>
                        </a:rPr>
                        <a:t>隐性知识</a:t>
                      </a:r>
                      <a:endParaRPr lang="zh-CN" altLang="en-US" sz="2000" b="0" i="0" u="none" strike="noStrike" dirty="0">
                        <a:solidFill>
                          <a:srgbClr val="000000"/>
                        </a:solidFill>
                        <a:effectLst/>
                        <a:latin typeface="+mj-ea"/>
                        <a:ea typeface="+mj-ea"/>
                      </a:endParaRPr>
                    </a:p>
                  </a:txBody>
                  <a:tcPr marL="9525" marR="9525" marT="9525" marB="0" anchor="ctr"/>
                </a:tc>
              </a:tr>
              <a:tr h="1780821">
                <a:tc>
                  <a:txBody>
                    <a:bodyPr/>
                    <a:lstStyle/>
                    <a:p>
                      <a:r>
                        <a:rPr lang="zh-CN" altLang="en-US" sz="2000" dirty="0" smtClean="0">
                          <a:latin typeface="+mj-ea"/>
                          <a:ea typeface="+mj-ea"/>
                        </a:rPr>
                        <a:t>定义</a:t>
                      </a:r>
                      <a:endParaRPr lang="zh-CN" altLang="en-US" sz="2000" dirty="0">
                        <a:latin typeface="+mj-ea"/>
                        <a:ea typeface="+mj-ea"/>
                      </a:endParaRPr>
                    </a:p>
                  </a:txBody>
                  <a:tcPr/>
                </a:tc>
                <a:tc>
                  <a:txBody>
                    <a:bodyPr/>
                    <a:lstStyle/>
                    <a:p>
                      <a:pPr algn="l" fontAlgn="ctr"/>
                      <a:r>
                        <a:rPr lang="zh-CN" altLang="en-US" sz="2000" u="none" strike="noStrike" dirty="0">
                          <a:effectLst/>
                          <a:latin typeface="+mj-ea"/>
                          <a:ea typeface="+mj-ea"/>
                        </a:rPr>
                        <a:t>是能用文字和数字表达出来的，容易以数据的形式交流和共享，并且经过编辑整理</a:t>
                      </a:r>
                      <a:r>
                        <a:rPr lang="zh-CN" altLang="en-US" sz="2000" u="none" strike="noStrike" dirty="0" smtClean="0">
                          <a:effectLst/>
                          <a:latin typeface="+mj-ea"/>
                          <a:ea typeface="+mj-ea"/>
                        </a:rPr>
                        <a:t>的程序或者</a:t>
                      </a:r>
                      <a:r>
                        <a:rPr lang="zh-CN" altLang="en-US" sz="2000" u="none" strike="noStrike" dirty="0">
                          <a:effectLst/>
                          <a:latin typeface="+mj-ea"/>
                          <a:ea typeface="+mj-ea"/>
                        </a:rPr>
                        <a:t>普遍原则。</a:t>
                      </a:r>
                      <a:endParaRPr lang="zh-CN" altLang="en-US" sz="2000" b="0" i="0" u="none" strike="noStrike" dirty="0">
                        <a:solidFill>
                          <a:srgbClr val="000000"/>
                        </a:solidFill>
                        <a:effectLst/>
                        <a:latin typeface="+mj-ea"/>
                        <a:ea typeface="+mj-ea"/>
                      </a:endParaRPr>
                    </a:p>
                  </a:txBody>
                  <a:tcPr marL="9525" marR="9525" marT="9525" marB="0" anchor="ctr"/>
                </a:tc>
                <a:tc>
                  <a:txBody>
                    <a:bodyPr/>
                    <a:lstStyle/>
                    <a:p>
                      <a:pPr algn="l" fontAlgn="ctr"/>
                      <a:r>
                        <a:rPr lang="zh-CN" altLang="en-US" sz="2000" u="none" strike="noStrike">
                          <a:effectLst/>
                          <a:latin typeface="+mj-ea"/>
                          <a:ea typeface="+mj-ea"/>
                        </a:rPr>
                        <a:t>是高度个性而且难于格式化的知识，包括主观的理解、直觉和预感。</a:t>
                      </a:r>
                      <a:endParaRPr lang="zh-CN" altLang="en-US" sz="2000" b="0" i="0" u="none" strike="noStrike">
                        <a:solidFill>
                          <a:srgbClr val="000000"/>
                        </a:solidFill>
                        <a:effectLst/>
                        <a:latin typeface="+mj-ea"/>
                        <a:ea typeface="+mj-ea"/>
                      </a:endParaRPr>
                    </a:p>
                  </a:txBody>
                  <a:tcPr marL="9525" marR="9525" marT="9525" marB="0" anchor="ctr"/>
                </a:tc>
              </a:tr>
              <a:tr h="718964">
                <a:tc rowSpan="4">
                  <a:txBody>
                    <a:bodyPr/>
                    <a:lstStyle/>
                    <a:p>
                      <a:r>
                        <a:rPr lang="zh-CN" altLang="en-US" sz="2000" dirty="0" smtClean="0">
                          <a:latin typeface="+mj-ea"/>
                          <a:ea typeface="+mj-ea"/>
                        </a:rPr>
                        <a:t>特点</a:t>
                      </a:r>
                      <a:endParaRPr lang="zh-CN" altLang="en-US" sz="2000" dirty="0">
                        <a:latin typeface="+mj-ea"/>
                        <a:ea typeface="+mj-ea"/>
                      </a:endParaRPr>
                    </a:p>
                  </a:txBody>
                  <a:tcPr/>
                </a:tc>
                <a:tc>
                  <a:txBody>
                    <a:bodyPr/>
                    <a:lstStyle/>
                    <a:p>
                      <a:pPr algn="l" fontAlgn="ctr"/>
                      <a:r>
                        <a:rPr lang="zh-CN" altLang="en-US" sz="2000" u="none" strike="noStrike" dirty="0">
                          <a:effectLst/>
                          <a:latin typeface="+mj-ea"/>
                          <a:ea typeface="+mj-ea"/>
                        </a:rPr>
                        <a:t>存在于文档中</a:t>
                      </a:r>
                      <a:endParaRPr lang="zh-CN" altLang="en-US" sz="2000" b="0" i="0" u="none" strike="noStrike" dirty="0">
                        <a:solidFill>
                          <a:srgbClr val="000000"/>
                        </a:solidFill>
                        <a:effectLst/>
                        <a:latin typeface="+mj-ea"/>
                        <a:ea typeface="+mj-ea"/>
                      </a:endParaRPr>
                    </a:p>
                  </a:txBody>
                  <a:tcPr marL="9525" marR="9525" marT="9525" marB="0" anchor="ctr"/>
                </a:tc>
                <a:tc>
                  <a:txBody>
                    <a:bodyPr/>
                    <a:lstStyle/>
                    <a:p>
                      <a:pPr algn="l" fontAlgn="ctr"/>
                      <a:r>
                        <a:rPr lang="zh-CN" altLang="en-US" sz="2000" u="none" strike="noStrike">
                          <a:effectLst/>
                          <a:latin typeface="+mj-ea"/>
                          <a:ea typeface="+mj-ea"/>
                        </a:rPr>
                        <a:t>存在于人的头脑中</a:t>
                      </a:r>
                      <a:endParaRPr lang="zh-CN" altLang="en-US" sz="2000" b="0" i="0" u="none" strike="noStrike">
                        <a:solidFill>
                          <a:srgbClr val="000000"/>
                        </a:solidFill>
                        <a:effectLst/>
                        <a:latin typeface="+mj-ea"/>
                        <a:ea typeface="+mj-ea"/>
                      </a:endParaRPr>
                    </a:p>
                  </a:txBody>
                  <a:tcPr marL="9525" marR="9525" marT="9525" marB="0" anchor="ctr"/>
                </a:tc>
              </a:tr>
              <a:tr h="718964">
                <a:tc vMerge="1">
                  <a:txBody>
                    <a:bodyPr/>
                    <a:lstStyle/>
                    <a:p>
                      <a:endParaRPr lang="zh-CN" altLang="en-US" sz="2000" dirty="0">
                        <a:latin typeface="+mj-ea"/>
                        <a:ea typeface="+mj-ea"/>
                      </a:endParaRPr>
                    </a:p>
                  </a:txBody>
                  <a:tcPr/>
                </a:tc>
                <a:tc>
                  <a:txBody>
                    <a:bodyPr/>
                    <a:lstStyle/>
                    <a:p>
                      <a:pPr algn="l" fontAlgn="ctr"/>
                      <a:r>
                        <a:rPr lang="zh-CN" altLang="en-US" sz="2000" u="none" strike="noStrike" dirty="0">
                          <a:effectLst/>
                          <a:latin typeface="+mj-ea"/>
                          <a:ea typeface="+mj-ea"/>
                        </a:rPr>
                        <a:t>可编码</a:t>
                      </a:r>
                      <a:r>
                        <a:rPr lang="zh-CN" altLang="en-US" sz="2000" u="none" strike="noStrike" dirty="0" smtClean="0">
                          <a:effectLst/>
                          <a:latin typeface="+mj-ea"/>
                          <a:ea typeface="+mj-ea"/>
                        </a:rPr>
                        <a:t>的</a:t>
                      </a:r>
                      <a:endParaRPr lang="en-US" sz="2000" b="0" i="0" u="none" strike="noStrike" dirty="0">
                        <a:solidFill>
                          <a:srgbClr val="000000"/>
                        </a:solidFill>
                        <a:effectLst/>
                        <a:latin typeface="+mj-ea"/>
                        <a:ea typeface="+mj-ea"/>
                      </a:endParaRPr>
                    </a:p>
                  </a:txBody>
                  <a:tcPr marL="9525" marR="9525" marT="9525" marB="0" anchor="ctr"/>
                </a:tc>
                <a:tc>
                  <a:txBody>
                    <a:bodyPr/>
                    <a:lstStyle/>
                    <a:p>
                      <a:pPr algn="l" fontAlgn="ctr"/>
                      <a:r>
                        <a:rPr lang="zh-CN" altLang="en-US" sz="2000" u="none" strike="noStrike" dirty="0">
                          <a:effectLst/>
                          <a:latin typeface="+mj-ea"/>
                          <a:ea typeface="+mj-ea"/>
                        </a:rPr>
                        <a:t>不可编码</a:t>
                      </a:r>
                      <a:r>
                        <a:rPr lang="zh-CN" altLang="en-US" sz="2000" u="none" strike="noStrike" dirty="0" smtClean="0">
                          <a:effectLst/>
                          <a:latin typeface="+mj-ea"/>
                          <a:ea typeface="+mj-ea"/>
                        </a:rPr>
                        <a:t>的</a:t>
                      </a:r>
                      <a:endParaRPr lang="en-US" sz="2000" b="0" i="0" u="none" strike="noStrike" dirty="0">
                        <a:solidFill>
                          <a:srgbClr val="000000"/>
                        </a:solidFill>
                        <a:effectLst/>
                        <a:latin typeface="+mj-ea"/>
                        <a:ea typeface="+mj-ea"/>
                      </a:endParaRPr>
                    </a:p>
                  </a:txBody>
                  <a:tcPr marL="9525" marR="9525" marT="9525" marB="0" anchor="ctr"/>
                </a:tc>
              </a:tr>
              <a:tr h="718964">
                <a:tc vMerge="1">
                  <a:txBody>
                    <a:bodyPr/>
                    <a:lstStyle/>
                    <a:p>
                      <a:endParaRPr lang="zh-CN" altLang="en-US" sz="2000" dirty="0">
                        <a:latin typeface="+mj-ea"/>
                        <a:ea typeface="+mj-ea"/>
                      </a:endParaRPr>
                    </a:p>
                  </a:txBody>
                  <a:tcPr/>
                </a:tc>
                <a:tc>
                  <a:txBody>
                    <a:bodyPr/>
                    <a:lstStyle/>
                    <a:p>
                      <a:pPr algn="l" fontAlgn="ctr"/>
                      <a:r>
                        <a:rPr lang="zh-CN" altLang="en-US" sz="2000" u="none" strike="noStrike" dirty="0">
                          <a:effectLst/>
                          <a:latin typeface="+mj-ea"/>
                          <a:ea typeface="+mj-ea"/>
                        </a:rPr>
                        <a:t>容易用文字的形式记录</a:t>
                      </a:r>
                      <a:endParaRPr lang="zh-CN" altLang="en-US" sz="2000" b="0" i="0" u="none" strike="noStrike" dirty="0">
                        <a:solidFill>
                          <a:srgbClr val="000000"/>
                        </a:solidFill>
                        <a:effectLst/>
                        <a:latin typeface="+mj-ea"/>
                        <a:ea typeface="+mj-ea"/>
                      </a:endParaRPr>
                    </a:p>
                  </a:txBody>
                  <a:tcPr marL="9525" marR="9525" marT="9525" marB="0" anchor="ctr"/>
                </a:tc>
                <a:tc>
                  <a:txBody>
                    <a:bodyPr/>
                    <a:lstStyle/>
                    <a:p>
                      <a:pPr algn="l" fontAlgn="ctr"/>
                      <a:r>
                        <a:rPr lang="zh-CN" altLang="en-US" sz="2000" u="none" strike="noStrike">
                          <a:effectLst/>
                          <a:latin typeface="+mj-ea"/>
                          <a:ea typeface="+mj-ea"/>
                        </a:rPr>
                        <a:t>很难用文字的形式记录</a:t>
                      </a:r>
                      <a:endParaRPr lang="zh-CN" altLang="en-US" sz="2000" b="0" i="0" u="none" strike="noStrike">
                        <a:solidFill>
                          <a:srgbClr val="000000"/>
                        </a:solidFill>
                        <a:effectLst/>
                        <a:latin typeface="+mj-ea"/>
                        <a:ea typeface="+mj-ea"/>
                      </a:endParaRPr>
                    </a:p>
                  </a:txBody>
                  <a:tcPr marL="9525" marR="9525" marT="9525" marB="0" anchor="ctr"/>
                </a:tc>
              </a:tr>
              <a:tr h="430641">
                <a:tc vMerge="1">
                  <a:txBody>
                    <a:bodyPr/>
                    <a:lstStyle/>
                    <a:p>
                      <a:endParaRPr lang="zh-CN" altLang="en-US" sz="2000" dirty="0">
                        <a:latin typeface="+mj-ea"/>
                        <a:ea typeface="+mj-ea"/>
                      </a:endParaRPr>
                    </a:p>
                  </a:txBody>
                  <a:tcPr/>
                </a:tc>
                <a:tc>
                  <a:txBody>
                    <a:bodyPr/>
                    <a:lstStyle/>
                    <a:p>
                      <a:pPr algn="l" fontAlgn="ctr"/>
                      <a:r>
                        <a:rPr lang="zh-CN" altLang="en-US" sz="2000" u="none" strike="noStrike" dirty="0">
                          <a:effectLst/>
                          <a:latin typeface="+mj-ea"/>
                          <a:ea typeface="+mj-ea"/>
                        </a:rPr>
                        <a:t>容易转移</a:t>
                      </a:r>
                      <a:endParaRPr lang="zh-CN" altLang="en-US" sz="2000" b="0" i="0" u="none" strike="noStrike" dirty="0">
                        <a:solidFill>
                          <a:srgbClr val="000000"/>
                        </a:solidFill>
                        <a:effectLst/>
                        <a:latin typeface="+mj-ea"/>
                        <a:ea typeface="+mj-ea"/>
                      </a:endParaRPr>
                    </a:p>
                  </a:txBody>
                  <a:tcPr marL="9525" marR="9525" marT="9525" marB="0" anchor="ctr"/>
                </a:tc>
                <a:tc>
                  <a:txBody>
                    <a:bodyPr/>
                    <a:lstStyle/>
                    <a:p>
                      <a:pPr algn="l" fontAlgn="ctr"/>
                      <a:r>
                        <a:rPr lang="zh-CN" altLang="en-US" sz="2000" u="none" strike="noStrike" dirty="0">
                          <a:effectLst/>
                          <a:latin typeface="+mj-ea"/>
                          <a:ea typeface="+mj-ea"/>
                        </a:rPr>
                        <a:t>难</a:t>
                      </a:r>
                      <a:r>
                        <a:rPr lang="zh-CN" altLang="en-US" sz="2000" u="none" strike="noStrike" dirty="0" smtClean="0">
                          <a:effectLst/>
                          <a:latin typeface="+mj-ea"/>
                          <a:ea typeface="+mj-ea"/>
                        </a:rPr>
                        <a:t>干转嫁</a:t>
                      </a:r>
                      <a:endParaRPr lang="zh-CN" altLang="en-US" sz="2000" b="0" i="0" u="none" strike="noStrike" dirty="0">
                        <a:solidFill>
                          <a:srgbClr val="000000"/>
                        </a:solidFill>
                        <a:effectLst/>
                        <a:latin typeface="+mj-ea"/>
                        <a:ea typeface="+mj-ea"/>
                      </a:endParaRPr>
                    </a:p>
                  </a:txBody>
                  <a:tcPr marL="9525" marR="9525" marT="9525" marB="0" anchor="ctr"/>
                </a:tc>
              </a:tr>
            </a:tbl>
          </a:graphicData>
        </a:graphic>
      </p:graphicFrame>
      <p:sp>
        <p:nvSpPr>
          <p:cNvPr id="3" name="内容占位符 2"/>
          <p:cNvSpPr>
            <a:spLocks noGrp="1"/>
          </p:cNvSpPr>
          <p:nvPr>
            <p:ph sz="quarter" idx="14"/>
          </p:nvPr>
        </p:nvSpPr>
        <p:spPr>
          <a:xfrm>
            <a:off x="3519488" y="226471"/>
            <a:ext cx="5133975" cy="6212430"/>
          </a:xfrm>
        </p:spPr>
        <p:txBody>
          <a:bodyPr anchor="t"/>
          <a:lstStyle/>
          <a:p>
            <a:endParaRPr lang="en-US" altLang="zh-CN" dirty="0" smtClean="0"/>
          </a:p>
          <a:p>
            <a:r>
              <a:rPr lang="zh-CN" altLang="en-US" dirty="0" smtClean="0"/>
              <a:t>把倾向变成能力</a:t>
            </a:r>
            <a:endParaRPr lang="en-US" altLang="zh-CN" dirty="0" smtClean="0"/>
          </a:p>
          <a:p>
            <a:r>
              <a:rPr lang="zh-CN" altLang="en-US" dirty="0" smtClean="0"/>
              <a:t>以兴趣点为核心的内容扩展</a:t>
            </a:r>
            <a:endParaRPr lang="zh-CN" altLang="en-US" dirty="0"/>
          </a:p>
        </p:txBody>
      </p:sp>
    </p:spTree>
    <p:extLst>
      <p:ext uri="{BB962C8B-B14F-4D97-AF65-F5344CB8AC3E}">
        <p14:creationId xmlns:p14="http://schemas.microsoft.com/office/powerpoint/2010/main" val="25952045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思考题</a:t>
            </a:r>
            <a:r>
              <a:rPr lang="en-US" altLang="zh-CN" dirty="0"/>
              <a:t>&amp;</a:t>
            </a:r>
            <a:br>
              <a:rPr lang="en-US" altLang="zh-CN" dirty="0"/>
            </a:br>
            <a:r>
              <a:rPr lang="zh-CN" altLang="en-US" dirty="0"/>
              <a:t>书影推荐</a:t>
            </a:r>
          </a:p>
        </p:txBody>
      </p:sp>
      <p:sp>
        <p:nvSpPr>
          <p:cNvPr id="3" name="文本占位符 2"/>
          <p:cNvSpPr>
            <a:spLocks noGrp="1"/>
          </p:cNvSpPr>
          <p:nvPr>
            <p:ph type="body" sz="quarter" idx="13"/>
          </p:nvPr>
        </p:nvSpPr>
        <p:spPr/>
        <p:txBody>
          <a:bodyPr/>
          <a:lstStyle/>
          <a:p>
            <a:r>
              <a:rPr lang="zh-CN" altLang="en-US" dirty="0" smtClean="0"/>
              <a:t>完成</a:t>
            </a:r>
            <a:r>
              <a:rPr lang="zh-CN" altLang="en-US" dirty="0"/>
              <a:t>自己的兴趣类型，并使用一些经历、时间证明。</a:t>
            </a:r>
            <a:endParaRPr lang="en-US" altLang="zh-CN" dirty="0"/>
          </a:p>
          <a:p>
            <a:r>
              <a:rPr lang="zh-CN" altLang="en-US" dirty="0"/>
              <a:t>说明自己的兴趣导向与未来职业之间的关系。</a:t>
            </a:r>
            <a:endParaRPr lang="en-US" altLang="zh-CN" dirty="0"/>
          </a:p>
          <a:p>
            <a:r>
              <a:rPr lang="zh-CN" altLang="en-US" dirty="0"/>
              <a:t>写出兴趣培养的行动计划。</a:t>
            </a:r>
            <a:endParaRPr lang="en-US" altLang="zh-CN" dirty="0"/>
          </a:p>
          <a:p>
            <a:endParaRPr lang="zh-CN" altLang="en-US" dirty="0"/>
          </a:p>
        </p:txBody>
      </p:sp>
      <p:sp>
        <p:nvSpPr>
          <p:cNvPr id="4" name="文本占位符 3"/>
          <p:cNvSpPr>
            <a:spLocks noGrp="1"/>
          </p:cNvSpPr>
          <p:nvPr>
            <p:ph type="body" sz="quarter" idx="14"/>
          </p:nvPr>
        </p:nvSpPr>
        <p:spPr/>
        <p:txBody>
          <a:bodyPr/>
          <a:lstStyle/>
          <a:p>
            <a:r>
              <a:rPr lang="en-US" altLang="zh-CN" dirty="0" smtClean="0"/>
              <a:t>1</a:t>
            </a:r>
            <a:endParaRPr lang="zh-CN" altLang="en-US" dirty="0"/>
          </a:p>
        </p:txBody>
      </p:sp>
      <p:sp>
        <p:nvSpPr>
          <p:cNvPr id="5" name="文本占位符 4"/>
          <p:cNvSpPr>
            <a:spLocks noGrp="1"/>
          </p:cNvSpPr>
          <p:nvPr>
            <p:ph type="body" sz="quarter" idx="15"/>
          </p:nvPr>
        </p:nvSpPr>
        <p:spPr/>
        <p:txBody>
          <a:bodyPr/>
          <a:lstStyle/>
          <a:p>
            <a:r>
              <a:rPr lang="en-US" altLang="zh-CN" dirty="0" smtClean="0"/>
              <a:t>2</a:t>
            </a:r>
            <a:endParaRPr lang="zh-CN" altLang="en-US" dirty="0"/>
          </a:p>
        </p:txBody>
      </p:sp>
      <p:sp>
        <p:nvSpPr>
          <p:cNvPr id="6" name="文本占位符 5"/>
          <p:cNvSpPr>
            <a:spLocks noGrp="1"/>
          </p:cNvSpPr>
          <p:nvPr>
            <p:ph type="body" sz="quarter" idx="16"/>
          </p:nvPr>
        </p:nvSpPr>
        <p:spPr/>
        <p:txBody>
          <a:bodyPr/>
          <a:lstStyle/>
          <a:p>
            <a:r>
              <a:rPr lang="en-US" altLang="zh-CN" dirty="0" smtClean="0"/>
              <a:t>3</a:t>
            </a:r>
            <a:endParaRPr lang="zh-CN" altLang="en-US" dirty="0"/>
          </a:p>
        </p:txBody>
      </p:sp>
      <p:sp>
        <p:nvSpPr>
          <p:cNvPr id="7" name="文本占位符 6"/>
          <p:cNvSpPr>
            <a:spLocks noGrp="1"/>
          </p:cNvSpPr>
          <p:nvPr>
            <p:ph type="body" sz="quarter" idx="17"/>
          </p:nvPr>
        </p:nvSpPr>
        <p:spPr/>
        <p:txBody>
          <a:bodyPr>
            <a:normAutofit/>
          </a:bodyPr>
          <a:lstStyle/>
          <a:p>
            <a:r>
              <a:rPr lang="en-US" altLang="zh-CN" dirty="0" smtClean="0"/>
              <a:t>《</a:t>
            </a:r>
            <a:r>
              <a:rPr lang="zh-CN" altLang="en-US" dirty="0" smtClean="0"/>
              <a:t>生命的心流</a:t>
            </a:r>
            <a:r>
              <a:rPr lang="en-US" altLang="zh-CN" dirty="0" smtClean="0"/>
              <a:t>》</a:t>
            </a:r>
          </a:p>
          <a:p>
            <a:r>
              <a:rPr lang="zh-CN" altLang="en-US" dirty="0" smtClean="0"/>
              <a:t>（米哈尔</a:t>
            </a:r>
            <a:r>
              <a:rPr lang="en-US" altLang="zh-CN" dirty="0" smtClean="0"/>
              <a:t>·</a:t>
            </a:r>
            <a:r>
              <a:rPr lang="zh-CN" altLang="en-US" dirty="0" smtClean="0"/>
              <a:t>契克森米哈赖 著）</a:t>
            </a:r>
            <a:endParaRPr lang="en-US" altLang="zh-CN" dirty="0" smtClean="0"/>
          </a:p>
          <a:p>
            <a:r>
              <a:rPr lang="en-US" altLang="zh-CN" dirty="0" smtClean="0"/>
              <a:t>《</a:t>
            </a:r>
            <a:r>
              <a:rPr lang="zh-CN" altLang="en-US" dirty="0" smtClean="0"/>
              <a:t>舞出我天地</a:t>
            </a:r>
            <a:r>
              <a:rPr lang="en-US" altLang="zh-CN" dirty="0" smtClean="0"/>
              <a:t>》</a:t>
            </a:r>
            <a:endParaRPr lang="zh-CN" altLang="en-US" dirty="0"/>
          </a:p>
        </p:txBody>
      </p:sp>
    </p:spTree>
    <p:extLst>
      <p:ext uri="{BB962C8B-B14F-4D97-AF65-F5344CB8AC3E}">
        <p14:creationId xmlns:p14="http://schemas.microsoft.com/office/powerpoint/2010/main" val="4473306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t>价值观：</a:t>
            </a:r>
            <a:endParaRPr lang="en-US" altLang="zh-CN" dirty="0" smtClean="0"/>
          </a:p>
          <a:p>
            <a:r>
              <a:rPr lang="zh-CN" altLang="en-US" dirty="0" smtClean="0"/>
              <a:t>我重视什么</a:t>
            </a:r>
            <a:endParaRPr lang="zh-CN" altLang="en-US" dirty="0"/>
          </a:p>
        </p:txBody>
      </p:sp>
      <p:sp>
        <p:nvSpPr>
          <p:cNvPr id="3" name="竖排文字占位符 2"/>
          <p:cNvSpPr>
            <a:spLocks noGrp="1"/>
          </p:cNvSpPr>
          <p:nvPr>
            <p:ph type="body" orient="vert" sz="quarter" idx="14"/>
          </p:nvPr>
        </p:nvSpPr>
        <p:spPr/>
        <p:txBody>
          <a:bodyPr/>
          <a:lstStyle/>
          <a:p>
            <a:r>
              <a:rPr lang="zh-CN" altLang="en-US" dirty="0"/>
              <a:t>大学生职业生涯</a:t>
            </a:r>
            <a:r>
              <a:rPr lang="zh-CN" altLang="en-US" dirty="0" smtClean="0"/>
              <a:t>规划</a:t>
            </a:r>
            <a:endParaRPr lang="zh-CN" altLang="en-US" dirty="0"/>
          </a:p>
        </p:txBody>
      </p:sp>
      <p:sp>
        <p:nvSpPr>
          <p:cNvPr id="4" name="文本占位符 3"/>
          <p:cNvSpPr>
            <a:spLocks noGrp="1"/>
          </p:cNvSpPr>
          <p:nvPr>
            <p:ph type="body" sz="quarter" idx="15"/>
          </p:nvPr>
        </p:nvSpPr>
        <p:spPr/>
        <p:txBody>
          <a:bodyPr/>
          <a:lstStyle/>
          <a:p>
            <a:r>
              <a:rPr lang="en-US" altLang="zh-CN" dirty="0" smtClean="0"/>
              <a:t>4</a:t>
            </a:r>
            <a:endParaRPr lang="zh-CN" altLang="en-US" dirty="0"/>
          </a:p>
        </p:txBody>
      </p:sp>
    </p:spTree>
    <p:extLst>
      <p:ext uri="{BB962C8B-B14F-4D97-AF65-F5344CB8AC3E}">
        <p14:creationId xmlns:p14="http://schemas.microsoft.com/office/powerpoint/2010/main" val="19715174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a:t>
            </a:r>
            <a:r>
              <a:rPr lang="en-US" altLang="zh-CN" dirty="0" smtClean="0"/>
              <a:t>/</a:t>
            </a:r>
            <a:r>
              <a:rPr lang="zh-CN" altLang="en-US" dirty="0" smtClean="0"/>
              <a:t>价值观探索</a:t>
            </a:r>
            <a:endParaRPr lang="zh-CN" altLang="en-US" dirty="0"/>
          </a:p>
        </p:txBody>
      </p:sp>
      <p:sp>
        <p:nvSpPr>
          <p:cNvPr id="3" name="内容占位符 2"/>
          <p:cNvSpPr>
            <a:spLocks noGrp="1"/>
          </p:cNvSpPr>
          <p:nvPr>
            <p:ph sz="quarter" idx="14"/>
          </p:nvPr>
        </p:nvSpPr>
        <p:spPr/>
        <p:txBody>
          <a:bodyPr/>
          <a:lstStyle/>
          <a:p>
            <a:r>
              <a:rPr lang="zh-CN" altLang="en-US" dirty="0" smtClean="0"/>
              <a:t>想想</a:t>
            </a:r>
            <a:r>
              <a:rPr lang="zh-CN" altLang="en-US" dirty="0"/>
              <a:t>各</a:t>
            </a:r>
            <a:r>
              <a:rPr lang="zh-CN" altLang="en-US" dirty="0" smtClean="0"/>
              <a:t>种你</a:t>
            </a:r>
            <a:r>
              <a:rPr lang="zh-CN" altLang="en-US" dirty="0"/>
              <a:t>崇拜的人，试着想想他们哪些方面是值得钦佩的</a:t>
            </a:r>
            <a:r>
              <a:rPr lang="zh-CN" altLang="en-US" dirty="0" smtClean="0"/>
              <a:t>。</a:t>
            </a:r>
            <a:endParaRPr lang="en-US" altLang="zh-CN" dirty="0" smtClean="0"/>
          </a:p>
          <a:p>
            <a:r>
              <a:rPr lang="zh-CN" altLang="en-US" dirty="0" smtClean="0"/>
              <a:t>现在</a:t>
            </a:r>
            <a:r>
              <a:rPr lang="zh-CN" altLang="en-US" dirty="0"/>
              <a:t>，</a:t>
            </a:r>
            <a:r>
              <a:rPr lang="zh-CN" altLang="en-US" dirty="0" smtClean="0"/>
              <a:t>考虑这个</a:t>
            </a:r>
            <a:r>
              <a:rPr lang="zh-CN" altLang="en-US" dirty="0"/>
              <a:t>问题</a:t>
            </a:r>
            <a:r>
              <a:rPr lang="en-US" altLang="zh-CN" dirty="0" smtClean="0"/>
              <a:t>:</a:t>
            </a:r>
          </a:p>
          <a:p>
            <a:r>
              <a:rPr lang="zh-CN" altLang="en-US" dirty="0" smtClean="0"/>
              <a:t>他们</a:t>
            </a:r>
            <a:r>
              <a:rPr lang="zh-CN" altLang="en-US" dirty="0"/>
              <a:t>哪些方面是你认为好的</a:t>
            </a:r>
            <a:r>
              <a:rPr lang="en-US" altLang="zh-CN" dirty="0" smtClean="0"/>
              <a:t>?</a:t>
            </a:r>
          </a:p>
          <a:p>
            <a:r>
              <a:rPr lang="zh-CN" altLang="en-US" dirty="0" smtClean="0"/>
              <a:t>哪些</a:t>
            </a:r>
            <a:r>
              <a:rPr lang="zh-CN" altLang="en-US" dirty="0"/>
              <a:t>个体特征是你特别钦佩的</a:t>
            </a:r>
            <a:r>
              <a:rPr lang="en-US" altLang="zh-CN" dirty="0" smtClean="0"/>
              <a:t>?</a:t>
            </a:r>
          </a:p>
          <a:p>
            <a:r>
              <a:rPr lang="zh-CN" altLang="en-US" dirty="0" smtClean="0"/>
              <a:t>请</a:t>
            </a:r>
            <a:r>
              <a:rPr lang="zh-CN" altLang="en-US" dirty="0"/>
              <a:t>想想</a:t>
            </a:r>
            <a:r>
              <a:rPr lang="zh-CN" altLang="en-US" dirty="0" smtClean="0"/>
              <a:t>你刚刚</a:t>
            </a:r>
            <a:r>
              <a:rPr lang="zh-CN" altLang="en-US" dirty="0"/>
              <a:t>提到的特征，哪些是你认为与生俱来的好特征，应该被所有人认为都是</a:t>
            </a:r>
            <a:r>
              <a:rPr lang="zh-CN" altLang="en-US" dirty="0" smtClean="0"/>
              <a:t>好的</a:t>
            </a:r>
            <a:r>
              <a:rPr lang="en-US" altLang="zh-CN" dirty="0" smtClean="0"/>
              <a:t>?</a:t>
            </a:r>
            <a:endParaRPr lang="zh-CN" altLang="en-US" dirty="0"/>
          </a:p>
        </p:txBody>
      </p:sp>
    </p:spTree>
    <p:extLst>
      <p:ext uri="{BB962C8B-B14F-4D97-AF65-F5344CB8AC3E}">
        <p14:creationId xmlns:p14="http://schemas.microsoft.com/office/powerpoint/2010/main" val="19336994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66952" y="598311"/>
            <a:ext cx="8292045" cy="583371"/>
          </a:xfrm>
        </p:spPr>
        <p:txBody>
          <a:bodyPr>
            <a:noAutofit/>
          </a:bodyPr>
          <a:lstStyle/>
          <a:p>
            <a:r>
              <a:rPr lang="zh-CN" altLang="en-US" sz="3600" b="0" dirty="0" smtClean="0"/>
              <a:t>格局与视野</a:t>
            </a:r>
            <a:endParaRPr lang="zh-CN" altLang="en-US" sz="3600" b="0" dirty="0"/>
          </a:p>
        </p:txBody>
      </p:sp>
      <p:pic>
        <p:nvPicPr>
          <p:cNvPr id="5" name="图片 4" descr="精神的自由是谁也无法拘束的.jpg"/>
          <p:cNvPicPr>
            <a:picLocks noChangeAspect="1"/>
          </p:cNvPicPr>
          <p:nvPr/>
        </p:nvPicPr>
        <p:blipFill>
          <a:blip r:embed="rId3"/>
          <a:stretch>
            <a:fillRect/>
          </a:stretch>
        </p:blipFill>
        <p:spPr>
          <a:xfrm>
            <a:off x="1217312" y="1625240"/>
            <a:ext cx="6929486" cy="4897950"/>
          </a:xfrm>
          <a:prstGeom prst="rect">
            <a:avLst/>
          </a:prstGeom>
          <a:effectLst>
            <a:softEdge rad="165100"/>
          </a:effectLst>
        </p:spPr>
      </p:pic>
    </p:spTree>
    <p:extLst>
      <p:ext uri="{BB962C8B-B14F-4D97-AF65-F5344CB8AC3E}">
        <p14:creationId xmlns:p14="http://schemas.microsoft.com/office/powerpoint/2010/main" val="320260135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bwMode="auto">
          <a:xfrm>
            <a:off x="1298712" y="927652"/>
            <a:ext cx="6414054" cy="531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2400" dirty="0" smtClean="0">
                <a:solidFill>
                  <a:schemeClr val="bg1"/>
                </a:solidFill>
                <a:latin typeface="+mj-ea"/>
                <a:ea typeface="+mj-ea"/>
              </a:rPr>
              <a:t>先天下之忧而忧，后天下之乐而乐。 </a:t>
            </a:r>
            <a:endParaRPr lang="en-US" altLang="zh-CN" sz="2400" dirty="0" smtClean="0">
              <a:solidFill>
                <a:schemeClr val="bg1"/>
              </a:solidFill>
              <a:latin typeface="+mj-ea"/>
              <a:ea typeface="+mj-ea"/>
            </a:endParaRPr>
          </a:p>
          <a:p>
            <a:pPr algn="r"/>
            <a:r>
              <a:rPr lang="en-US" altLang="zh-CN" sz="2400" dirty="0" smtClean="0">
                <a:solidFill>
                  <a:schemeClr val="bg1"/>
                </a:solidFill>
                <a:latin typeface="+mj-ea"/>
                <a:ea typeface="+mj-ea"/>
              </a:rPr>
              <a:t>  —— </a:t>
            </a:r>
            <a:r>
              <a:rPr lang="zh-CN" altLang="en-US" sz="2400" dirty="0" smtClean="0">
                <a:solidFill>
                  <a:schemeClr val="bg1"/>
                </a:solidFill>
                <a:latin typeface="+mj-ea"/>
                <a:ea typeface="+mj-ea"/>
              </a:rPr>
              <a:t>范仲淹</a:t>
            </a:r>
            <a:endParaRPr lang="en-US" altLang="zh-CN" sz="2400" dirty="0" smtClean="0">
              <a:solidFill>
                <a:schemeClr val="bg1"/>
              </a:solidFill>
              <a:latin typeface="+mj-ea"/>
              <a:ea typeface="+mj-ea"/>
            </a:endParaRPr>
          </a:p>
          <a:p>
            <a:endParaRPr lang="en-US" altLang="zh-CN" sz="2400" dirty="0">
              <a:solidFill>
                <a:schemeClr val="bg1"/>
              </a:solidFill>
              <a:latin typeface="+mj-ea"/>
              <a:ea typeface="+mj-ea"/>
            </a:endParaRPr>
          </a:p>
          <a:p>
            <a:r>
              <a:rPr lang="zh-CN" altLang="en-US" sz="2400" dirty="0" smtClean="0">
                <a:solidFill>
                  <a:schemeClr val="bg1"/>
                </a:solidFill>
                <a:latin typeface="+mj-ea"/>
                <a:ea typeface="+mj-ea"/>
              </a:rPr>
              <a:t>自反而缩，虽千万人，吾往矣。</a:t>
            </a:r>
            <a:r>
              <a:rPr lang="en-US" altLang="zh-CN" sz="2400" dirty="0">
                <a:solidFill>
                  <a:schemeClr val="bg1"/>
                </a:solidFill>
                <a:latin typeface="+mj-ea"/>
                <a:ea typeface="+mj-ea"/>
              </a:rPr>
              <a:t> </a:t>
            </a:r>
            <a:r>
              <a:rPr lang="en-US" altLang="zh-CN" sz="2400" dirty="0" smtClean="0">
                <a:solidFill>
                  <a:schemeClr val="bg1"/>
                </a:solidFill>
                <a:latin typeface="+mj-ea"/>
                <a:ea typeface="+mj-ea"/>
              </a:rPr>
              <a:t>    </a:t>
            </a:r>
          </a:p>
          <a:p>
            <a:pPr algn="r"/>
            <a:r>
              <a:rPr lang="en-US" altLang="zh-CN" sz="2400" dirty="0">
                <a:solidFill>
                  <a:schemeClr val="bg1"/>
                </a:solidFill>
                <a:latin typeface="+mj-ea"/>
                <a:ea typeface="+mj-ea"/>
              </a:rPr>
              <a:t> </a:t>
            </a:r>
            <a:r>
              <a:rPr lang="en-US" altLang="zh-CN" sz="2400" dirty="0" smtClean="0">
                <a:solidFill>
                  <a:schemeClr val="bg1"/>
                </a:solidFill>
                <a:latin typeface="+mj-ea"/>
                <a:ea typeface="+mj-ea"/>
              </a:rPr>
              <a:t>  —— </a:t>
            </a:r>
            <a:r>
              <a:rPr lang="zh-CN" altLang="en-US" sz="2400" dirty="0" smtClean="0">
                <a:solidFill>
                  <a:schemeClr val="bg1"/>
                </a:solidFill>
                <a:latin typeface="+mj-ea"/>
                <a:ea typeface="+mj-ea"/>
              </a:rPr>
              <a:t>孟子</a:t>
            </a:r>
            <a:endParaRPr lang="en-US" altLang="zh-CN" sz="2400" dirty="0" smtClean="0">
              <a:solidFill>
                <a:schemeClr val="bg1"/>
              </a:solidFill>
              <a:latin typeface="+mj-ea"/>
              <a:ea typeface="+mj-ea"/>
            </a:endParaRPr>
          </a:p>
          <a:p>
            <a:endParaRPr lang="en-US" altLang="zh-CN" sz="2400" dirty="0" smtClean="0">
              <a:solidFill>
                <a:schemeClr val="bg1"/>
              </a:solidFill>
              <a:latin typeface="+mj-ea"/>
              <a:ea typeface="+mj-ea"/>
            </a:endParaRPr>
          </a:p>
          <a:p>
            <a:r>
              <a:rPr lang="zh-CN" altLang="en-US" sz="2400" dirty="0" smtClean="0">
                <a:solidFill>
                  <a:schemeClr val="bg1"/>
                </a:solidFill>
                <a:latin typeface="+mj-ea"/>
                <a:ea typeface="+mj-ea"/>
              </a:rPr>
              <a:t>为中华之崛起而读书。</a:t>
            </a:r>
            <a:endParaRPr lang="en-US" altLang="zh-CN" sz="2400" dirty="0" smtClean="0">
              <a:solidFill>
                <a:schemeClr val="bg1"/>
              </a:solidFill>
              <a:latin typeface="+mj-ea"/>
              <a:ea typeface="+mj-ea"/>
            </a:endParaRPr>
          </a:p>
          <a:p>
            <a:pPr algn="r"/>
            <a:r>
              <a:rPr lang="en-US" altLang="zh-CN" sz="2400" dirty="0" smtClean="0">
                <a:solidFill>
                  <a:schemeClr val="bg1"/>
                </a:solidFill>
                <a:latin typeface="+mj-ea"/>
                <a:ea typeface="+mj-ea"/>
              </a:rPr>
              <a:t>—— </a:t>
            </a:r>
            <a:r>
              <a:rPr lang="zh-CN" altLang="en-US" sz="2400" dirty="0" smtClean="0">
                <a:solidFill>
                  <a:schemeClr val="bg1"/>
                </a:solidFill>
                <a:latin typeface="+mj-ea"/>
                <a:ea typeface="+mj-ea"/>
              </a:rPr>
              <a:t>周恩来</a:t>
            </a:r>
            <a:endParaRPr lang="en-US" altLang="zh-CN" sz="2400" dirty="0" smtClean="0">
              <a:solidFill>
                <a:schemeClr val="bg1"/>
              </a:solidFill>
              <a:latin typeface="+mj-ea"/>
              <a:ea typeface="+mj-ea"/>
            </a:endParaRPr>
          </a:p>
          <a:p>
            <a:endParaRPr lang="en-US" altLang="zh-CN" sz="2400" dirty="0" smtClean="0">
              <a:solidFill>
                <a:schemeClr val="bg1"/>
              </a:solidFill>
              <a:latin typeface="+mj-ea"/>
              <a:ea typeface="+mj-ea"/>
            </a:endParaRPr>
          </a:p>
          <a:p>
            <a:r>
              <a:rPr lang="zh-CN" altLang="en-US" sz="2400" dirty="0" smtClean="0">
                <a:solidFill>
                  <a:schemeClr val="bg1"/>
                </a:solidFill>
                <a:latin typeface="+mj-ea"/>
                <a:ea typeface="+mj-ea"/>
              </a:rPr>
              <a:t>活着就是为了改变世界。</a:t>
            </a:r>
            <a:endParaRPr lang="en-US" altLang="zh-CN" sz="2400" dirty="0" smtClean="0">
              <a:solidFill>
                <a:schemeClr val="bg1"/>
              </a:solidFill>
              <a:latin typeface="+mj-ea"/>
              <a:ea typeface="+mj-ea"/>
            </a:endParaRPr>
          </a:p>
          <a:p>
            <a:pPr algn="r"/>
            <a:r>
              <a:rPr lang="en-US" altLang="zh-CN" sz="2400" dirty="0" smtClean="0">
                <a:solidFill>
                  <a:schemeClr val="bg1"/>
                </a:solidFill>
                <a:latin typeface="+mj-ea"/>
                <a:ea typeface="+mj-ea"/>
              </a:rPr>
              <a:t>—— </a:t>
            </a:r>
            <a:r>
              <a:rPr lang="zh-CN" altLang="en-US" sz="2400" dirty="0" smtClean="0">
                <a:solidFill>
                  <a:schemeClr val="bg1"/>
                </a:solidFill>
                <a:latin typeface="+mj-ea"/>
                <a:ea typeface="+mj-ea"/>
              </a:rPr>
              <a:t>乔布斯</a:t>
            </a:r>
            <a:endParaRPr lang="en-US" altLang="zh-CN" sz="2400" dirty="0" smtClean="0">
              <a:solidFill>
                <a:schemeClr val="bg1"/>
              </a:solidFill>
              <a:latin typeface="+mj-ea"/>
              <a:ea typeface="+mj-ea"/>
            </a:endParaRPr>
          </a:p>
          <a:p>
            <a:endParaRPr lang="en-US" altLang="zh-CN" sz="2400" dirty="0" smtClean="0">
              <a:solidFill>
                <a:schemeClr val="bg1"/>
              </a:solidFill>
              <a:latin typeface="+mj-ea"/>
              <a:ea typeface="+mj-ea"/>
            </a:endParaRPr>
          </a:p>
          <a:p>
            <a:r>
              <a:rPr lang="zh-CN" altLang="en-US" sz="2400" dirty="0" smtClean="0">
                <a:solidFill>
                  <a:schemeClr val="bg1"/>
                </a:solidFill>
                <a:latin typeface="+mj-ea"/>
                <a:ea typeface="+mj-ea"/>
              </a:rPr>
              <a:t>重要的是不停止质疑。</a:t>
            </a:r>
            <a:endParaRPr lang="en-US" altLang="zh-CN" sz="2400" dirty="0" smtClean="0">
              <a:solidFill>
                <a:schemeClr val="bg1"/>
              </a:solidFill>
              <a:latin typeface="+mj-ea"/>
              <a:ea typeface="+mj-ea"/>
            </a:endParaRPr>
          </a:p>
          <a:p>
            <a:pPr algn="r"/>
            <a:r>
              <a:rPr lang="en-US" altLang="zh-CN" sz="2400" dirty="0" smtClean="0">
                <a:solidFill>
                  <a:schemeClr val="bg1"/>
                </a:solidFill>
                <a:latin typeface="+mj-ea"/>
                <a:ea typeface="+mj-ea"/>
              </a:rPr>
              <a:t>—— </a:t>
            </a:r>
            <a:r>
              <a:rPr lang="zh-CN" altLang="en-US" sz="2400" dirty="0" smtClean="0">
                <a:solidFill>
                  <a:schemeClr val="bg1"/>
                </a:solidFill>
                <a:latin typeface="+mj-ea"/>
                <a:ea typeface="+mj-ea"/>
              </a:rPr>
              <a:t>爱因斯坦</a:t>
            </a:r>
            <a:endParaRPr lang="zh-CN" altLang="en-US" sz="2400" dirty="0">
              <a:solidFill>
                <a:schemeClr val="bg1"/>
              </a:solidFill>
              <a:latin typeface="+mj-ea"/>
              <a:ea typeface="+mj-ea"/>
            </a:endParaRPr>
          </a:p>
        </p:txBody>
      </p:sp>
    </p:spTree>
    <p:extLst>
      <p:ext uri="{BB962C8B-B14F-4D97-AF65-F5344CB8AC3E}">
        <p14:creationId xmlns:p14="http://schemas.microsoft.com/office/powerpoint/2010/main" val="1613709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pattFill prst="ltDnDiag">
            <a:fgClr>
              <a:schemeClr val="accent1">
                <a:lumMod val="75000"/>
              </a:schemeClr>
            </a:fgClr>
            <a:bgClr>
              <a:srgbClr val="FFFF00"/>
            </a:bgClr>
          </a:pattFill>
        </p:spPr>
        <p:txBody>
          <a:bodyPr/>
          <a:lstStyle/>
          <a:p>
            <a:r>
              <a:rPr lang="zh-CN" altLang="en-US" dirty="0"/>
              <a:t>活动</a:t>
            </a:r>
            <a:r>
              <a:rPr lang="en-US" altLang="zh-CN" dirty="0" smtClean="0"/>
              <a:t>/</a:t>
            </a:r>
            <a:r>
              <a:rPr lang="en-US" altLang="zh-CN" dirty="0"/>
              <a:t/>
            </a:r>
            <a:br>
              <a:rPr lang="en-US" altLang="zh-CN" dirty="0"/>
            </a:br>
            <a:r>
              <a:rPr lang="zh-CN" altLang="en-US" dirty="0"/>
              <a:t>我的十个职业梦想</a:t>
            </a:r>
          </a:p>
        </p:txBody>
      </p:sp>
      <p:sp>
        <p:nvSpPr>
          <p:cNvPr id="3" name="文本占位符 2"/>
          <p:cNvSpPr>
            <a:spLocks noGrp="1"/>
          </p:cNvSpPr>
          <p:nvPr>
            <p:ph sz="quarter" idx="14"/>
          </p:nvPr>
        </p:nvSpPr>
        <p:spPr/>
        <p:txBody>
          <a:bodyPr/>
          <a:lstStyle/>
          <a:p>
            <a:r>
              <a:rPr lang="zh-CN" altLang="en-US" dirty="0"/>
              <a:t>在纸上描出左手手掌，</a:t>
            </a:r>
          </a:p>
          <a:p>
            <a:r>
              <a:rPr lang="zh-CN" altLang="en-US" dirty="0"/>
              <a:t>在五个手指上写下</a:t>
            </a:r>
          </a:p>
          <a:p>
            <a:r>
              <a:rPr lang="zh-CN" altLang="en-US" dirty="0"/>
              <a:t>从小到大的</a:t>
            </a:r>
            <a:r>
              <a:rPr lang="en-US" altLang="zh-CN" dirty="0"/>
              <a:t>10</a:t>
            </a:r>
            <a:r>
              <a:rPr lang="zh-CN" altLang="en-US" dirty="0"/>
              <a:t>个梦想职业，</a:t>
            </a:r>
          </a:p>
          <a:p>
            <a:r>
              <a:rPr lang="zh-CN" altLang="en-US" dirty="0"/>
              <a:t>比较</a:t>
            </a:r>
            <a:r>
              <a:rPr lang="en-US" altLang="zh-CN" dirty="0"/>
              <a:t>10</a:t>
            </a:r>
            <a:r>
              <a:rPr lang="zh-CN" altLang="en-US" dirty="0"/>
              <a:t>个职业后思考：</a:t>
            </a:r>
          </a:p>
          <a:p>
            <a:endParaRPr lang="zh-CN" altLang="en-US" dirty="0"/>
          </a:p>
          <a:p>
            <a:r>
              <a:rPr lang="zh-CN" altLang="en-US" dirty="0"/>
              <a:t>我的专业是什么？</a:t>
            </a:r>
          </a:p>
          <a:p>
            <a:r>
              <a:rPr lang="zh-CN" altLang="en-US" dirty="0"/>
              <a:t>我为什么要选择这个专业？</a:t>
            </a:r>
          </a:p>
          <a:p>
            <a:r>
              <a:rPr lang="zh-CN" altLang="en-US" dirty="0"/>
              <a:t>我对专业的了解情况是？</a:t>
            </a:r>
          </a:p>
          <a:p>
            <a:r>
              <a:rPr lang="zh-CN" altLang="en-US" dirty="0"/>
              <a:t>我的专业今后可以做？</a:t>
            </a:r>
          </a:p>
          <a:p>
            <a:r>
              <a:rPr lang="zh-CN" altLang="en-US" dirty="0"/>
              <a:t>如果可以重新选择，我会选择？</a:t>
            </a:r>
          </a:p>
          <a:p>
            <a:r>
              <a:rPr lang="zh-CN" altLang="en-US" dirty="0"/>
              <a:t>上述思考带来什么启发</a:t>
            </a:r>
            <a:r>
              <a:rPr lang="zh-CN" altLang="en-US" dirty="0" smtClean="0"/>
              <a:t>？</a:t>
            </a:r>
            <a:endParaRPr lang="zh-CN" altLang="en-US" dirty="0"/>
          </a:p>
        </p:txBody>
      </p:sp>
    </p:spTree>
    <p:extLst>
      <p:ext uri="{BB962C8B-B14F-4D97-AF65-F5344CB8AC3E}">
        <p14:creationId xmlns:p14="http://schemas.microsoft.com/office/powerpoint/2010/main" val="13627604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职业价值观</a:t>
            </a:r>
            <a:r>
              <a:rPr lang="en-US" altLang="zh-CN" dirty="0" smtClean="0"/>
              <a:t/>
            </a:r>
            <a:br>
              <a:rPr lang="en-US" altLang="zh-CN" dirty="0" smtClean="0"/>
            </a:br>
            <a:r>
              <a:rPr lang="zh-CN" altLang="en-US" dirty="0" smtClean="0"/>
              <a:t>量表</a:t>
            </a:r>
            <a:endParaRPr lang="zh-CN" altLang="en-US" dirty="0"/>
          </a:p>
        </p:txBody>
      </p:sp>
      <p:graphicFrame>
        <p:nvGraphicFramePr>
          <p:cNvPr id="4" name="内容占位符 3"/>
          <p:cNvGraphicFramePr>
            <a:graphicFrameLocks noGrp="1"/>
          </p:cNvGraphicFramePr>
          <p:nvPr>
            <p:ph sz="quarter" idx="14"/>
            <p:extLst>
              <p:ext uri="{D42A27DB-BD31-4B8C-83A1-F6EECF244321}">
                <p14:modId xmlns:p14="http://schemas.microsoft.com/office/powerpoint/2010/main" val="2760487845"/>
              </p:ext>
            </p:extLst>
          </p:nvPr>
        </p:nvGraphicFramePr>
        <p:xfrm>
          <a:off x="3139440" y="249237"/>
          <a:ext cx="5760720" cy="6286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02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a:t>
            </a:r>
            <a:r>
              <a:rPr lang="zh-CN" altLang="en-US" dirty="0" smtClean="0"/>
              <a:t>种职业</a:t>
            </a:r>
            <a:r>
              <a:rPr lang="zh-CN" altLang="en-US" dirty="0"/>
              <a:t>锚</a:t>
            </a:r>
          </a:p>
        </p:txBody>
      </p:sp>
      <p:graphicFrame>
        <p:nvGraphicFramePr>
          <p:cNvPr id="4" name="内容占位符 3"/>
          <p:cNvGraphicFramePr>
            <a:graphicFrameLocks noGrp="1"/>
          </p:cNvGraphicFramePr>
          <p:nvPr>
            <p:ph sz="quarter" idx="14"/>
            <p:extLst>
              <p:ext uri="{D42A27DB-BD31-4B8C-83A1-F6EECF244321}">
                <p14:modId xmlns:p14="http://schemas.microsoft.com/office/powerpoint/2010/main" val="2349925317"/>
              </p:ext>
            </p:extLst>
          </p:nvPr>
        </p:nvGraphicFramePr>
        <p:xfrm>
          <a:off x="3548063" y="341313"/>
          <a:ext cx="5132387" cy="6150928"/>
        </p:xfrm>
        <a:graphic>
          <a:graphicData uri="http://schemas.openxmlformats.org/drawingml/2006/table">
            <a:tbl>
              <a:tblPr firstRow="1" firstCol="1" bandRow="1">
                <a:tableStyleId>{D113A9D2-9D6B-4929-AA2D-F23B5EE8CBE7}</a:tableStyleId>
              </a:tblPr>
              <a:tblGrid>
                <a:gridCol w="717128"/>
                <a:gridCol w="4415259"/>
              </a:tblGrid>
              <a:tr h="768866">
                <a:tc>
                  <a:txBody>
                    <a:bodyPr/>
                    <a:lstStyle/>
                    <a:p>
                      <a:pPr algn="ctr" fontAlgn="ctr"/>
                      <a:r>
                        <a:rPr lang="zh-CN" altLang="en-US" sz="1800" u="none" strike="noStrike" dirty="0">
                          <a:effectLst/>
                          <a:latin typeface="+mj-ea"/>
                          <a:ea typeface="+mj-ea"/>
                        </a:rPr>
                        <a:t>技术</a:t>
                      </a:r>
                      <a:r>
                        <a:rPr lang="en-US" altLang="zh-CN" sz="1800" u="none" strike="noStrike" dirty="0">
                          <a:effectLst/>
                          <a:latin typeface="+mj-ea"/>
                          <a:ea typeface="+mj-ea"/>
                        </a:rPr>
                        <a:t>/</a:t>
                      </a:r>
                      <a:r>
                        <a:rPr lang="zh-CN" altLang="en-US" sz="1800" u="none" strike="noStrike" dirty="0">
                          <a:effectLst/>
                          <a:latin typeface="+mj-ea"/>
                          <a:ea typeface="+mj-ea"/>
                        </a:rPr>
                        <a:t>职能</a:t>
                      </a:r>
                      <a:endParaRPr lang="zh-CN" altLang="en-US" sz="1800" b="0" i="0" u="none" strike="noStrike" dirty="0">
                        <a:solidFill>
                          <a:srgbClr val="000000"/>
                        </a:solidFill>
                        <a:effectLst/>
                        <a:latin typeface="+mj-ea"/>
                        <a:ea typeface="+mj-ea"/>
                      </a:endParaRPr>
                    </a:p>
                  </a:txBody>
                  <a:tcPr marL="8788" marR="8788" marT="9525" marB="0" anchor="ctr"/>
                </a:tc>
                <a:tc>
                  <a:txBody>
                    <a:bodyPr/>
                    <a:lstStyle/>
                    <a:p>
                      <a:pPr algn="l" fontAlgn="ctr"/>
                      <a:r>
                        <a:rPr lang="zh-CN" altLang="en-US" sz="1800" u="none" strike="noStrike" dirty="0">
                          <a:effectLst/>
                          <a:latin typeface="+mj-ea"/>
                          <a:ea typeface="+mj-ea"/>
                        </a:rPr>
                        <a:t>爱自己专业的技术</a:t>
                      </a:r>
                      <a:r>
                        <a:rPr lang="en-US" altLang="zh-CN" sz="1800" u="none" strike="noStrike" dirty="0">
                          <a:effectLst/>
                          <a:latin typeface="+mj-ea"/>
                          <a:ea typeface="+mj-ea"/>
                        </a:rPr>
                        <a:t>/</a:t>
                      </a:r>
                      <a:r>
                        <a:rPr lang="zh-CN" altLang="en-US" sz="1800" u="none" strike="noStrike" dirty="0">
                          <a:effectLst/>
                          <a:latin typeface="+mj-ea"/>
                          <a:ea typeface="+mj-ea"/>
                        </a:rPr>
                        <a:t>职能工作，注重个人在专业技能领域的进一步发展</a:t>
                      </a:r>
                      <a:endParaRPr lang="zh-CN" altLang="en-US" sz="1800" b="0" i="0" u="none" strike="noStrike" dirty="0">
                        <a:solidFill>
                          <a:srgbClr val="000000"/>
                        </a:solidFill>
                        <a:effectLst/>
                        <a:latin typeface="+mj-ea"/>
                        <a:ea typeface="+mj-ea"/>
                      </a:endParaRPr>
                    </a:p>
                  </a:txBody>
                  <a:tcPr marL="8788" marR="8788" marT="9525" marB="0" anchor="ctr"/>
                </a:tc>
              </a:tr>
              <a:tr h="768866">
                <a:tc>
                  <a:txBody>
                    <a:bodyPr/>
                    <a:lstStyle/>
                    <a:p>
                      <a:pPr algn="ctr" fontAlgn="ctr"/>
                      <a:r>
                        <a:rPr lang="zh-CN" altLang="en-US" sz="1800" u="none" strike="noStrike">
                          <a:effectLst/>
                          <a:latin typeface="+mj-ea"/>
                          <a:ea typeface="+mj-ea"/>
                        </a:rPr>
                        <a:t>管理</a:t>
                      </a:r>
                      <a:endParaRPr lang="zh-CN" altLang="en-US" sz="1800" b="0" i="0" u="none" strike="noStrike">
                        <a:solidFill>
                          <a:srgbClr val="000000"/>
                        </a:solidFill>
                        <a:effectLst/>
                        <a:latin typeface="+mj-ea"/>
                        <a:ea typeface="+mj-ea"/>
                      </a:endParaRPr>
                    </a:p>
                  </a:txBody>
                  <a:tcPr marL="8788" marR="8788" marT="9525" marB="0" anchor="ctr"/>
                </a:tc>
                <a:tc>
                  <a:txBody>
                    <a:bodyPr/>
                    <a:lstStyle/>
                    <a:p>
                      <a:pPr algn="l" fontAlgn="ctr"/>
                      <a:r>
                        <a:rPr lang="zh-CN" altLang="en-US" sz="1800" u="none" strike="noStrike">
                          <a:effectLst/>
                          <a:latin typeface="+mj-ea"/>
                          <a:ea typeface="+mj-ea"/>
                        </a:rPr>
                        <a:t>能发展和提高自己的人际沟通、解决问题的能力，并能得到职位的提升</a:t>
                      </a:r>
                      <a:endParaRPr lang="zh-CN" altLang="en-US" sz="1800" b="0" i="0" u="none" strike="noStrike">
                        <a:solidFill>
                          <a:srgbClr val="000000"/>
                        </a:solidFill>
                        <a:effectLst/>
                        <a:latin typeface="+mj-ea"/>
                        <a:ea typeface="+mj-ea"/>
                      </a:endParaRPr>
                    </a:p>
                  </a:txBody>
                  <a:tcPr marL="8788" marR="8788" marT="9525" marB="0" anchor="ctr"/>
                </a:tc>
              </a:tr>
              <a:tr h="768866">
                <a:tc>
                  <a:txBody>
                    <a:bodyPr/>
                    <a:lstStyle/>
                    <a:p>
                      <a:pPr algn="ctr" fontAlgn="ctr"/>
                      <a:r>
                        <a:rPr lang="zh-CN" altLang="en-US" sz="1800" u="none" strike="noStrike">
                          <a:effectLst/>
                          <a:latin typeface="+mj-ea"/>
                          <a:ea typeface="+mj-ea"/>
                        </a:rPr>
                        <a:t>自主</a:t>
                      </a:r>
                      <a:r>
                        <a:rPr lang="en-US" altLang="zh-CN" sz="1800" u="none" strike="noStrike">
                          <a:effectLst/>
                          <a:latin typeface="+mj-ea"/>
                          <a:ea typeface="+mj-ea"/>
                        </a:rPr>
                        <a:t>/</a:t>
                      </a:r>
                      <a:r>
                        <a:rPr lang="zh-CN" altLang="en-US" sz="1800" u="none" strike="noStrike">
                          <a:effectLst/>
                          <a:latin typeface="+mj-ea"/>
                          <a:ea typeface="+mj-ea"/>
                        </a:rPr>
                        <a:t>独立</a:t>
                      </a:r>
                      <a:endParaRPr lang="zh-CN" altLang="en-US" sz="1800" b="0" i="0" u="none" strike="noStrike">
                        <a:solidFill>
                          <a:srgbClr val="000000"/>
                        </a:solidFill>
                        <a:effectLst/>
                        <a:latin typeface="+mj-ea"/>
                        <a:ea typeface="+mj-ea"/>
                      </a:endParaRPr>
                    </a:p>
                  </a:txBody>
                  <a:tcPr marL="8788" marR="8788" marT="9525" marB="0" anchor="ctr"/>
                </a:tc>
                <a:tc>
                  <a:txBody>
                    <a:bodyPr/>
                    <a:lstStyle/>
                    <a:p>
                      <a:pPr algn="l" fontAlgn="ctr"/>
                      <a:r>
                        <a:rPr lang="zh-CN" altLang="en-US" sz="1800" u="none" strike="noStrike">
                          <a:effectLst/>
                          <a:latin typeface="+mj-ea"/>
                          <a:ea typeface="+mj-ea"/>
                        </a:rPr>
                        <a:t>希望在自由度高、少受约束的环境中，按自己的想法开展工作</a:t>
                      </a:r>
                      <a:endParaRPr lang="zh-CN" altLang="en-US" sz="1800" b="0" i="0" u="none" strike="noStrike">
                        <a:solidFill>
                          <a:srgbClr val="000000"/>
                        </a:solidFill>
                        <a:effectLst/>
                        <a:latin typeface="+mj-ea"/>
                        <a:ea typeface="+mj-ea"/>
                      </a:endParaRPr>
                    </a:p>
                  </a:txBody>
                  <a:tcPr marL="8788" marR="8788" marT="9525" marB="0" anchor="ctr"/>
                </a:tc>
              </a:tr>
              <a:tr h="768866">
                <a:tc>
                  <a:txBody>
                    <a:bodyPr/>
                    <a:lstStyle/>
                    <a:p>
                      <a:pPr algn="ctr" fontAlgn="ctr"/>
                      <a:r>
                        <a:rPr lang="zh-CN" altLang="en-US" sz="1800" u="none" strike="noStrike">
                          <a:effectLst/>
                          <a:latin typeface="+mj-ea"/>
                          <a:ea typeface="+mj-ea"/>
                        </a:rPr>
                        <a:t>安全</a:t>
                      </a:r>
                      <a:r>
                        <a:rPr lang="en-US" altLang="zh-CN" sz="1800" u="none" strike="noStrike">
                          <a:effectLst/>
                          <a:latin typeface="+mj-ea"/>
                          <a:ea typeface="+mj-ea"/>
                        </a:rPr>
                        <a:t>/</a:t>
                      </a:r>
                      <a:r>
                        <a:rPr lang="zh-CN" altLang="en-US" sz="1800" u="none" strike="noStrike">
                          <a:effectLst/>
                          <a:latin typeface="+mj-ea"/>
                          <a:ea typeface="+mj-ea"/>
                        </a:rPr>
                        <a:t>稳定</a:t>
                      </a:r>
                      <a:endParaRPr lang="zh-CN" altLang="en-US" sz="1800" b="0" i="0" u="none" strike="noStrike">
                        <a:solidFill>
                          <a:srgbClr val="000000"/>
                        </a:solidFill>
                        <a:effectLst/>
                        <a:latin typeface="+mj-ea"/>
                        <a:ea typeface="+mj-ea"/>
                      </a:endParaRPr>
                    </a:p>
                  </a:txBody>
                  <a:tcPr marL="8788" marR="8788" marT="9525" marB="0" anchor="ctr"/>
                </a:tc>
                <a:tc>
                  <a:txBody>
                    <a:bodyPr/>
                    <a:lstStyle/>
                    <a:p>
                      <a:pPr algn="l" fontAlgn="ctr"/>
                      <a:r>
                        <a:rPr lang="zh-CN" altLang="en-US" sz="1800" u="none" strike="noStrike">
                          <a:effectLst/>
                          <a:latin typeface="+mj-ea"/>
                          <a:ea typeface="+mj-ea"/>
                        </a:rPr>
                        <a:t>关注公司的稳定、工作的保障和收益的安全</a:t>
                      </a:r>
                      <a:endParaRPr lang="zh-CN" altLang="en-US" sz="1800" b="0" i="0" u="none" strike="noStrike">
                        <a:solidFill>
                          <a:srgbClr val="000000"/>
                        </a:solidFill>
                        <a:effectLst/>
                        <a:latin typeface="+mj-ea"/>
                        <a:ea typeface="+mj-ea"/>
                      </a:endParaRPr>
                    </a:p>
                  </a:txBody>
                  <a:tcPr marL="8788" marR="8788" marT="9525" marB="0" anchor="ctr"/>
                </a:tc>
              </a:tr>
              <a:tr h="768866">
                <a:tc>
                  <a:txBody>
                    <a:bodyPr/>
                    <a:lstStyle/>
                    <a:p>
                      <a:pPr algn="ctr" fontAlgn="ctr"/>
                      <a:r>
                        <a:rPr lang="zh-CN" altLang="en-US" sz="1800" u="none" strike="noStrike">
                          <a:effectLst/>
                          <a:latin typeface="+mj-ea"/>
                          <a:ea typeface="+mj-ea"/>
                        </a:rPr>
                        <a:t>创业</a:t>
                      </a:r>
                      <a:endParaRPr lang="zh-CN" altLang="en-US" sz="1800" b="0" i="0" u="none" strike="noStrike">
                        <a:solidFill>
                          <a:srgbClr val="000000"/>
                        </a:solidFill>
                        <a:effectLst/>
                        <a:latin typeface="+mj-ea"/>
                        <a:ea typeface="+mj-ea"/>
                      </a:endParaRPr>
                    </a:p>
                  </a:txBody>
                  <a:tcPr marL="8788" marR="8788" marT="9525" marB="0" anchor="ctr"/>
                </a:tc>
                <a:tc>
                  <a:txBody>
                    <a:bodyPr/>
                    <a:lstStyle/>
                    <a:p>
                      <a:pPr algn="l" fontAlgn="ctr"/>
                      <a:r>
                        <a:rPr lang="zh-CN" altLang="en-US" sz="1800" u="none" strike="noStrike" dirty="0">
                          <a:effectLst/>
                          <a:latin typeface="+mj-ea"/>
                          <a:ea typeface="+mj-ea"/>
                        </a:rPr>
                        <a:t>渴望建立或创造完全属于自己的东西、例如</a:t>
                      </a:r>
                      <a:r>
                        <a:rPr lang="en-US" altLang="zh-CN" sz="1800" u="none" strike="noStrike" dirty="0">
                          <a:effectLst/>
                          <a:latin typeface="+mj-ea"/>
                          <a:ea typeface="+mj-ea"/>
                        </a:rPr>
                        <a:t>:</a:t>
                      </a:r>
                      <a:r>
                        <a:rPr lang="zh-CN" altLang="en-US" sz="1800" u="none" strike="noStrike" dirty="0">
                          <a:effectLst/>
                          <a:latin typeface="+mj-ea"/>
                          <a:ea typeface="+mj-ea"/>
                        </a:rPr>
                        <a:t>作品，公司等</a:t>
                      </a:r>
                      <a:endParaRPr lang="zh-CN" altLang="en-US" sz="1800" b="0" i="0" u="none" strike="noStrike" dirty="0">
                        <a:solidFill>
                          <a:srgbClr val="000000"/>
                        </a:solidFill>
                        <a:effectLst/>
                        <a:latin typeface="+mj-ea"/>
                        <a:ea typeface="+mj-ea"/>
                      </a:endParaRPr>
                    </a:p>
                  </a:txBody>
                  <a:tcPr marL="8788" marR="8788" marT="9525" marB="0" anchor="ctr"/>
                </a:tc>
              </a:tr>
              <a:tr h="768866">
                <a:tc>
                  <a:txBody>
                    <a:bodyPr/>
                    <a:lstStyle/>
                    <a:p>
                      <a:pPr algn="ctr" fontAlgn="ctr"/>
                      <a:r>
                        <a:rPr lang="zh-CN" altLang="en-US" sz="1800" u="none" strike="noStrike">
                          <a:effectLst/>
                          <a:latin typeface="+mj-ea"/>
                          <a:ea typeface="+mj-ea"/>
                        </a:rPr>
                        <a:t>服务</a:t>
                      </a:r>
                      <a:endParaRPr lang="zh-CN" altLang="en-US" sz="1800" b="0" i="0" u="none" strike="noStrike">
                        <a:solidFill>
                          <a:srgbClr val="000000"/>
                        </a:solidFill>
                        <a:effectLst/>
                        <a:latin typeface="+mj-ea"/>
                        <a:ea typeface="+mj-ea"/>
                      </a:endParaRPr>
                    </a:p>
                  </a:txBody>
                  <a:tcPr marL="8788" marR="8788" marT="9525" marB="0" anchor="ctr"/>
                </a:tc>
                <a:tc>
                  <a:txBody>
                    <a:bodyPr/>
                    <a:lstStyle/>
                    <a:p>
                      <a:pPr algn="l" fontAlgn="ctr"/>
                      <a:r>
                        <a:rPr lang="zh-CN" altLang="en-US" sz="1800" u="none" strike="noStrike">
                          <a:effectLst/>
                          <a:latin typeface="+mj-ea"/>
                          <a:ea typeface="+mj-ea"/>
                        </a:rPr>
                        <a:t>希望用自己的知识、技巧帮助别人</a:t>
                      </a:r>
                      <a:endParaRPr lang="zh-CN" altLang="en-US" sz="1800" b="0" i="0" u="none" strike="noStrike">
                        <a:solidFill>
                          <a:srgbClr val="000000"/>
                        </a:solidFill>
                        <a:effectLst/>
                        <a:latin typeface="+mj-ea"/>
                        <a:ea typeface="+mj-ea"/>
                      </a:endParaRPr>
                    </a:p>
                  </a:txBody>
                  <a:tcPr marL="8788" marR="8788" marT="9525" marB="0" anchor="ctr"/>
                </a:tc>
              </a:tr>
              <a:tr h="768866">
                <a:tc>
                  <a:txBody>
                    <a:bodyPr/>
                    <a:lstStyle/>
                    <a:p>
                      <a:pPr algn="ctr" fontAlgn="ctr"/>
                      <a:r>
                        <a:rPr lang="zh-CN" altLang="en-US" sz="1800" u="none" strike="noStrike">
                          <a:effectLst/>
                          <a:latin typeface="+mj-ea"/>
                          <a:ea typeface="+mj-ea"/>
                        </a:rPr>
                        <a:t>挑战</a:t>
                      </a:r>
                      <a:endParaRPr lang="zh-CN" altLang="en-US" sz="1800" b="0" i="0" u="none" strike="noStrike">
                        <a:solidFill>
                          <a:srgbClr val="000000"/>
                        </a:solidFill>
                        <a:effectLst/>
                        <a:latin typeface="+mj-ea"/>
                        <a:ea typeface="+mj-ea"/>
                      </a:endParaRPr>
                    </a:p>
                  </a:txBody>
                  <a:tcPr marL="8788" marR="8788" marT="9525" marB="0" anchor="ctr"/>
                </a:tc>
                <a:tc>
                  <a:txBody>
                    <a:bodyPr/>
                    <a:lstStyle/>
                    <a:p>
                      <a:pPr algn="l" fontAlgn="ctr"/>
                      <a:r>
                        <a:rPr lang="zh-CN" altLang="en-US" sz="1800" u="none" strike="noStrike" dirty="0">
                          <a:effectLst/>
                          <a:latin typeface="+mj-ea"/>
                          <a:ea typeface="+mj-ea"/>
                        </a:rPr>
                        <a:t>渴望超越自我，解决别人看来难以解决的问题，战胜强有力的竞争对手</a:t>
                      </a:r>
                      <a:endParaRPr lang="zh-CN" altLang="en-US" sz="1800" b="0" i="0" u="none" strike="noStrike" dirty="0">
                        <a:solidFill>
                          <a:srgbClr val="000000"/>
                        </a:solidFill>
                        <a:effectLst/>
                        <a:latin typeface="+mj-ea"/>
                        <a:ea typeface="+mj-ea"/>
                      </a:endParaRPr>
                    </a:p>
                  </a:txBody>
                  <a:tcPr marL="8788" marR="8788" marT="9525" marB="0" anchor="ctr"/>
                </a:tc>
              </a:tr>
              <a:tr h="768866">
                <a:tc>
                  <a:txBody>
                    <a:bodyPr/>
                    <a:lstStyle/>
                    <a:p>
                      <a:pPr algn="ctr" fontAlgn="ctr"/>
                      <a:r>
                        <a:rPr lang="zh-CN" altLang="en-US" sz="1800" u="none" strike="noStrike" dirty="0">
                          <a:effectLst/>
                          <a:latin typeface="+mj-ea"/>
                          <a:ea typeface="+mj-ea"/>
                        </a:rPr>
                        <a:t>生活</a:t>
                      </a:r>
                      <a:endParaRPr lang="zh-CN" altLang="en-US" sz="1800" b="0" i="0" u="none" strike="noStrike" dirty="0">
                        <a:solidFill>
                          <a:srgbClr val="000000"/>
                        </a:solidFill>
                        <a:effectLst/>
                        <a:latin typeface="+mj-ea"/>
                        <a:ea typeface="+mj-ea"/>
                      </a:endParaRPr>
                    </a:p>
                  </a:txBody>
                  <a:tcPr marL="8788" marR="8788" marT="9525" marB="0" anchor="ctr"/>
                </a:tc>
                <a:tc>
                  <a:txBody>
                    <a:bodyPr/>
                    <a:lstStyle/>
                    <a:p>
                      <a:pPr algn="l" fontAlgn="ctr"/>
                      <a:r>
                        <a:rPr lang="zh-CN" altLang="en-US" sz="1800" u="none" strike="noStrike" dirty="0">
                          <a:effectLst/>
                          <a:latin typeface="+mj-ea"/>
                          <a:ea typeface="+mj-ea"/>
                        </a:rPr>
                        <a:t>希望工作有足够的弹性，可以同时兼顾个人的、家庭的、职业的需要</a:t>
                      </a:r>
                      <a:endParaRPr lang="zh-CN" altLang="en-US" sz="1800" b="0" i="0" u="none" strike="noStrike" dirty="0">
                        <a:solidFill>
                          <a:srgbClr val="000000"/>
                        </a:solidFill>
                        <a:effectLst/>
                        <a:latin typeface="+mj-ea"/>
                        <a:ea typeface="+mj-ea"/>
                      </a:endParaRPr>
                    </a:p>
                  </a:txBody>
                  <a:tcPr marL="8788" marR="8788" marT="9525" marB="0" anchor="ctr"/>
                </a:tc>
              </a:tr>
            </a:tbl>
          </a:graphicData>
        </a:graphic>
      </p:graphicFrame>
    </p:spTree>
    <p:extLst>
      <p:ext uri="{BB962C8B-B14F-4D97-AF65-F5344CB8AC3E}">
        <p14:creationId xmlns:p14="http://schemas.microsoft.com/office/powerpoint/2010/main" val="14831854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a:t>
            </a:r>
            <a:r>
              <a:rPr lang="zh-CN" altLang="en-US" dirty="0" smtClean="0"/>
              <a:t>个价值观</a:t>
            </a:r>
            <a:r>
              <a:rPr lang="en-US" altLang="zh-CN" dirty="0" smtClean="0"/>
              <a:t/>
            </a:r>
            <a:br>
              <a:rPr lang="en-US" altLang="zh-CN" dirty="0" smtClean="0"/>
            </a:br>
            <a:r>
              <a:rPr lang="zh-CN" altLang="en-US" dirty="0" smtClean="0"/>
              <a:t>澄清练习</a:t>
            </a:r>
            <a:endParaRPr lang="zh-CN" altLang="en-US" dirty="0"/>
          </a:p>
        </p:txBody>
      </p:sp>
      <p:sp>
        <p:nvSpPr>
          <p:cNvPr id="3" name="内容占位符 2"/>
          <p:cNvSpPr>
            <a:spLocks noGrp="1"/>
          </p:cNvSpPr>
          <p:nvPr>
            <p:ph sz="quarter" idx="14"/>
          </p:nvPr>
        </p:nvSpPr>
        <p:spPr>
          <a:xfrm>
            <a:off x="182880" y="1959429"/>
            <a:ext cx="8438606" cy="4479471"/>
          </a:xfrm>
        </p:spPr>
        <p:txBody>
          <a:bodyPr numCol="2" spcCol="180000">
            <a:noAutofit/>
          </a:bodyPr>
          <a:lstStyle/>
          <a:p>
            <a:r>
              <a:rPr lang="zh-CN" altLang="en-US" dirty="0"/>
              <a:t>在你的生命历程中，影响最深的事情有哪些</a:t>
            </a:r>
            <a:r>
              <a:rPr lang="en-US" altLang="zh-CN" dirty="0"/>
              <a:t>?</a:t>
            </a:r>
            <a:r>
              <a:rPr lang="zh-CN" altLang="en-US" dirty="0"/>
              <a:t>你最想做的事情是什么</a:t>
            </a:r>
            <a:r>
              <a:rPr lang="en-US" altLang="zh-CN" dirty="0" smtClean="0"/>
              <a:t>?</a:t>
            </a:r>
            <a:r>
              <a:rPr lang="zh-CN" altLang="en-US" dirty="0" smtClean="0"/>
              <a:t>完成</a:t>
            </a:r>
            <a:r>
              <a:rPr lang="zh-CN" altLang="en-US" dirty="0"/>
              <a:t>下面</a:t>
            </a:r>
            <a:r>
              <a:rPr lang="en-US" altLang="zh-CN" dirty="0"/>
              <a:t>12</a:t>
            </a:r>
            <a:r>
              <a:rPr lang="zh-CN" altLang="en-US" dirty="0"/>
              <a:t>个</a:t>
            </a:r>
            <a:r>
              <a:rPr lang="zh-CN" altLang="en-US" dirty="0" smtClean="0"/>
              <a:t>句子可以</a:t>
            </a:r>
            <a:r>
              <a:rPr lang="zh-CN" altLang="en-US" dirty="0"/>
              <a:t>找到一些答案。</a:t>
            </a:r>
          </a:p>
          <a:p>
            <a:r>
              <a:rPr lang="en-US" altLang="zh-CN" dirty="0"/>
              <a:t>(1)</a:t>
            </a:r>
            <a:r>
              <a:rPr lang="zh-CN" altLang="en-US" dirty="0"/>
              <a:t>如果我</a:t>
            </a:r>
            <a:r>
              <a:rPr lang="zh-CN" altLang="en-US" dirty="0" smtClean="0"/>
              <a:t>是百万富翁</a:t>
            </a:r>
            <a:r>
              <a:rPr lang="zh-CN" altLang="en-US" dirty="0"/>
              <a:t>，我</a:t>
            </a:r>
            <a:r>
              <a:rPr lang="zh-CN" altLang="en-US" dirty="0" smtClean="0"/>
              <a:t>会</a:t>
            </a:r>
            <a:r>
              <a:rPr lang="en-US" altLang="zh-CN" dirty="0" smtClean="0"/>
              <a:t>?</a:t>
            </a:r>
            <a:endParaRPr lang="zh-CN" altLang="en-US" dirty="0"/>
          </a:p>
          <a:p>
            <a:r>
              <a:rPr lang="en-US" altLang="zh-CN" dirty="0"/>
              <a:t>(2)</a:t>
            </a:r>
            <a:r>
              <a:rPr lang="zh-CN" altLang="en-US" dirty="0"/>
              <a:t>我听过、读过最好的观念</a:t>
            </a:r>
            <a:r>
              <a:rPr lang="zh-CN" altLang="en-US" dirty="0" smtClean="0"/>
              <a:t>是</a:t>
            </a:r>
            <a:r>
              <a:rPr lang="en-US" altLang="zh-CN" dirty="0" smtClean="0"/>
              <a:t>?</a:t>
            </a:r>
            <a:endParaRPr lang="zh-CN" altLang="en-US" dirty="0"/>
          </a:p>
          <a:p>
            <a:r>
              <a:rPr lang="en-US" altLang="zh-CN" dirty="0"/>
              <a:t>(3)</a:t>
            </a:r>
            <a:r>
              <a:rPr lang="zh-CN" altLang="en-US" dirty="0"/>
              <a:t>在这个世界上，我最想改变的一件事</a:t>
            </a:r>
            <a:r>
              <a:rPr lang="zh-CN" altLang="en-US" dirty="0" smtClean="0"/>
              <a:t>是</a:t>
            </a:r>
            <a:r>
              <a:rPr lang="en-US" altLang="zh-CN" dirty="0" smtClean="0"/>
              <a:t>?</a:t>
            </a:r>
          </a:p>
          <a:p>
            <a:r>
              <a:rPr lang="en-US" altLang="zh-CN" dirty="0" smtClean="0"/>
              <a:t>(</a:t>
            </a:r>
            <a:r>
              <a:rPr lang="en-US" altLang="zh-CN" dirty="0"/>
              <a:t>4)</a:t>
            </a:r>
            <a:r>
              <a:rPr lang="zh-CN" altLang="en-US" dirty="0"/>
              <a:t>我一生中最想要的事物</a:t>
            </a:r>
            <a:r>
              <a:rPr lang="zh-CN" altLang="en-US" dirty="0" smtClean="0"/>
              <a:t>是</a:t>
            </a:r>
            <a:r>
              <a:rPr lang="en-US" altLang="zh-CN" dirty="0" smtClean="0"/>
              <a:t>?</a:t>
            </a:r>
            <a:endParaRPr lang="zh-CN" altLang="en-US" dirty="0"/>
          </a:p>
          <a:p>
            <a:r>
              <a:rPr lang="en-US" altLang="zh-CN" dirty="0"/>
              <a:t>(5)</a:t>
            </a:r>
            <a:r>
              <a:rPr lang="zh-CN" altLang="en-US" dirty="0"/>
              <a:t>我在下面这种情况下表现</a:t>
            </a:r>
            <a:r>
              <a:rPr lang="zh-CN" altLang="en-US" dirty="0" smtClean="0"/>
              <a:t>最好</a:t>
            </a:r>
            <a:r>
              <a:rPr lang="en-US" altLang="zh-CN" dirty="0" smtClean="0"/>
              <a:t>?</a:t>
            </a:r>
            <a:endParaRPr lang="zh-CN" altLang="en-US" dirty="0"/>
          </a:p>
          <a:p>
            <a:r>
              <a:rPr lang="en-US" altLang="zh-CN" dirty="0"/>
              <a:t>(6)</a:t>
            </a:r>
            <a:r>
              <a:rPr lang="zh-CN" altLang="en-US" dirty="0"/>
              <a:t>我最关心的事</a:t>
            </a:r>
            <a:r>
              <a:rPr lang="zh-CN" altLang="en-US" dirty="0" smtClean="0"/>
              <a:t>是</a:t>
            </a:r>
            <a:r>
              <a:rPr lang="en-US" altLang="zh-CN" dirty="0" smtClean="0"/>
              <a:t>?</a:t>
            </a:r>
            <a:endParaRPr lang="zh-CN" altLang="en-US" dirty="0"/>
          </a:p>
          <a:p>
            <a:r>
              <a:rPr lang="en-US" altLang="zh-CN" dirty="0"/>
              <a:t>(7)</a:t>
            </a:r>
            <a:r>
              <a:rPr lang="zh-CN" altLang="en-US" dirty="0"/>
              <a:t>我幻想最多的事</a:t>
            </a:r>
            <a:r>
              <a:rPr lang="zh-CN" altLang="en-US" dirty="0" smtClean="0"/>
              <a:t>是</a:t>
            </a:r>
            <a:r>
              <a:rPr lang="en-US" altLang="zh-CN" dirty="0" smtClean="0"/>
              <a:t>?</a:t>
            </a:r>
            <a:endParaRPr lang="zh-CN" altLang="en-US" dirty="0"/>
          </a:p>
          <a:p>
            <a:r>
              <a:rPr lang="en-US" altLang="zh-CN" dirty="0"/>
              <a:t>(8)</a:t>
            </a:r>
            <a:r>
              <a:rPr lang="zh-CN" altLang="en-US" dirty="0"/>
              <a:t>我的父母最希望我</a:t>
            </a:r>
            <a:r>
              <a:rPr lang="zh-CN" altLang="en-US" dirty="0" smtClean="0"/>
              <a:t>能</a:t>
            </a:r>
            <a:r>
              <a:rPr lang="en-US" altLang="zh-CN" dirty="0" smtClean="0"/>
              <a:t>?</a:t>
            </a:r>
            <a:endParaRPr lang="zh-CN" altLang="en-US" dirty="0"/>
          </a:p>
          <a:p>
            <a:r>
              <a:rPr lang="en-US" altLang="zh-CN" dirty="0"/>
              <a:t>(9)</a:t>
            </a:r>
            <a:r>
              <a:rPr lang="zh-CN" altLang="en-US" dirty="0"/>
              <a:t>我生命中最大的喜悦</a:t>
            </a:r>
            <a:r>
              <a:rPr lang="zh-CN" altLang="en-US" dirty="0" smtClean="0"/>
              <a:t>是</a:t>
            </a:r>
            <a:r>
              <a:rPr lang="en-US" altLang="zh-CN" dirty="0" smtClean="0"/>
              <a:t>?</a:t>
            </a:r>
            <a:endParaRPr lang="zh-CN" altLang="en-US" dirty="0"/>
          </a:p>
          <a:p>
            <a:r>
              <a:rPr lang="en-US" altLang="zh-CN" dirty="0"/>
              <a:t>(10)</a:t>
            </a:r>
            <a:r>
              <a:rPr lang="zh-CN" altLang="en-US" dirty="0"/>
              <a:t>我是怎样的</a:t>
            </a:r>
            <a:r>
              <a:rPr lang="zh-CN" altLang="en-US" dirty="0" smtClean="0"/>
              <a:t>人</a:t>
            </a:r>
            <a:r>
              <a:rPr lang="en-US" altLang="zh-CN" dirty="0" smtClean="0"/>
              <a:t>?</a:t>
            </a:r>
            <a:endParaRPr lang="zh-CN" altLang="en-US" dirty="0"/>
          </a:p>
          <a:p>
            <a:r>
              <a:rPr lang="en-US" altLang="zh-CN" dirty="0"/>
              <a:t>(11)</a:t>
            </a:r>
            <a:r>
              <a:rPr lang="zh-CN" altLang="en-US" dirty="0"/>
              <a:t>熟知我的人认为我</a:t>
            </a:r>
            <a:r>
              <a:rPr lang="zh-CN" altLang="en-US" dirty="0" smtClean="0"/>
              <a:t>是</a:t>
            </a:r>
            <a:r>
              <a:rPr lang="en-US" altLang="zh-CN" dirty="0" smtClean="0"/>
              <a:t>?</a:t>
            </a:r>
            <a:endParaRPr lang="zh-CN" altLang="en-US" dirty="0"/>
          </a:p>
          <a:p>
            <a:r>
              <a:rPr lang="en-US" altLang="zh-CN" dirty="0"/>
              <a:t>(</a:t>
            </a:r>
            <a:r>
              <a:rPr lang="en-US" altLang="zh-CN" dirty="0" smtClean="0"/>
              <a:t>12)</a:t>
            </a:r>
            <a:r>
              <a:rPr lang="zh-CN" altLang="en-US" dirty="0" smtClean="0"/>
              <a:t>我相信</a:t>
            </a:r>
            <a:r>
              <a:rPr lang="en-US" altLang="zh-CN" dirty="0" smtClean="0"/>
              <a:t>?</a:t>
            </a:r>
            <a:endParaRPr lang="zh-CN" altLang="en-US" dirty="0"/>
          </a:p>
        </p:txBody>
      </p:sp>
    </p:spTree>
    <p:extLst>
      <p:ext uri="{BB962C8B-B14F-4D97-AF65-F5344CB8AC3E}">
        <p14:creationId xmlns:p14="http://schemas.microsoft.com/office/powerpoint/2010/main" val="10534414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价值观探索</a:t>
            </a:r>
            <a:endParaRPr lang="zh-CN" altLang="en-US" dirty="0"/>
          </a:p>
        </p:txBody>
      </p:sp>
      <p:sp>
        <p:nvSpPr>
          <p:cNvPr id="3" name="内容占位符 2"/>
          <p:cNvSpPr>
            <a:spLocks noGrp="1"/>
          </p:cNvSpPr>
          <p:nvPr>
            <p:ph sz="quarter" idx="14"/>
          </p:nvPr>
        </p:nvSpPr>
        <p:spPr>
          <a:xfrm>
            <a:off x="515939" y="423863"/>
            <a:ext cx="4589462" cy="6015037"/>
          </a:xfrm>
        </p:spPr>
        <p:txBody>
          <a:bodyPr/>
          <a:lstStyle/>
          <a:p>
            <a:r>
              <a:rPr lang="zh-CN" altLang="en-US" dirty="0" smtClean="0"/>
              <a:t>在</a:t>
            </a:r>
            <a:r>
              <a:rPr lang="en-US" altLang="zh-CN" dirty="0" smtClean="0"/>
              <a:t>21</a:t>
            </a:r>
            <a:r>
              <a:rPr lang="zh-CN" altLang="en-US" dirty="0" smtClean="0"/>
              <a:t>种价值观中选择对你最重要的</a:t>
            </a:r>
            <a:r>
              <a:rPr lang="en-US" altLang="zh-CN" dirty="0" smtClean="0"/>
              <a:t>5</a:t>
            </a:r>
            <a:r>
              <a:rPr lang="zh-CN" altLang="en-US" dirty="0" smtClean="0"/>
              <a:t>个分别写在纸条上。</a:t>
            </a:r>
            <a:endParaRPr lang="en-US" altLang="zh-CN" dirty="0" smtClean="0"/>
          </a:p>
          <a:p>
            <a:r>
              <a:rPr lang="zh-CN" altLang="en-US" dirty="0" smtClean="0"/>
              <a:t>选择一张纸条和人交换。</a:t>
            </a:r>
            <a:endParaRPr lang="en-US" altLang="zh-CN" dirty="0" smtClean="0"/>
          </a:p>
          <a:p>
            <a:r>
              <a:rPr lang="zh-CN" altLang="en-US" dirty="0" smtClean="0"/>
              <a:t>用同样的方法交换知道手里只剩一张自己的纸条。</a:t>
            </a:r>
            <a:endParaRPr lang="en-US" altLang="zh-CN" dirty="0" smtClean="0"/>
          </a:p>
          <a:p>
            <a:endParaRPr lang="en-US" altLang="zh-CN" dirty="0" smtClean="0"/>
          </a:p>
          <a:p>
            <a:r>
              <a:rPr lang="zh-CN" altLang="en-US" dirty="0" smtClean="0"/>
              <a:t>讨论：</a:t>
            </a:r>
            <a:endParaRPr lang="en-US" altLang="zh-CN" dirty="0" smtClean="0"/>
          </a:p>
          <a:p>
            <a:r>
              <a:rPr lang="zh-CN" altLang="en-US" dirty="0"/>
              <a:t>大家选择的五项价值观一样吗</a:t>
            </a:r>
            <a:r>
              <a:rPr lang="en-US" altLang="zh-CN" dirty="0"/>
              <a:t>?</a:t>
            </a:r>
            <a:r>
              <a:rPr lang="zh-CN" altLang="en-US" dirty="0"/>
              <a:t>有什么样的差异</a:t>
            </a:r>
            <a:r>
              <a:rPr lang="en-US" altLang="zh-CN" dirty="0"/>
              <a:t>?</a:t>
            </a:r>
          </a:p>
          <a:p>
            <a:r>
              <a:rPr lang="zh-CN" altLang="en-US" dirty="0"/>
              <a:t>这些价值观可以分成哪些类别</a:t>
            </a:r>
            <a:r>
              <a:rPr lang="en-US" altLang="zh-CN" dirty="0"/>
              <a:t>?</a:t>
            </a:r>
          </a:p>
          <a:p>
            <a:r>
              <a:rPr lang="zh-CN" altLang="en-US" dirty="0"/>
              <a:t>通过这个活动对自己的价值观有什么样的认识</a:t>
            </a:r>
            <a:r>
              <a:rPr lang="en-US" altLang="zh-CN" dirty="0" smtClean="0"/>
              <a:t>?</a:t>
            </a:r>
            <a:endParaRPr lang="en-US" altLang="zh-CN" dirty="0"/>
          </a:p>
        </p:txBody>
      </p:sp>
      <p:graphicFrame>
        <p:nvGraphicFramePr>
          <p:cNvPr id="4" name="表格 3"/>
          <p:cNvGraphicFramePr>
            <a:graphicFrameLocks noGrp="1"/>
          </p:cNvGraphicFramePr>
          <p:nvPr>
            <p:extLst>
              <p:ext uri="{D42A27DB-BD31-4B8C-83A1-F6EECF244321}">
                <p14:modId xmlns:p14="http://schemas.microsoft.com/office/powerpoint/2010/main" val="2855408370"/>
              </p:ext>
            </p:extLst>
          </p:nvPr>
        </p:nvGraphicFramePr>
        <p:xfrm>
          <a:off x="5358765" y="3836988"/>
          <a:ext cx="3304572" cy="2595880"/>
        </p:xfrm>
        <a:graphic>
          <a:graphicData uri="http://schemas.openxmlformats.org/drawingml/2006/table">
            <a:tbl>
              <a:tblPr bandRow="1">
                <a:tableStyleId>{D113A9D2-9D6B-4929-AA2D-F23B5EE8CBE7}</a:tableStyleId>
              </a:tblPr>
              <a:tblGrid>
                <a:gridCol w="1101524"/>
                <a:gridCol w="1101524"/>
                <a:gridCol w="1101524"/>
              </a:tblGrid>
              <a:tr h="370840">
                <a:tc>
                  <a:txBody>
                    <a:bodyPr/>
                    <a:lstStyle/>
                    <a:p>
                      <a:pPr algn="ctr" fontAlgn="ctr"/>
                      <a:r>
                        <a:rPr lang="zh-CN" altLang="en-US" sz="2000" u="none" strike="noStrike" dirty="0">
                          <a:effectLst/>
                          <a:latin typeface="+mj-ea"/>
                          <a:ea typeface="+mj-ea"/>
                        </a:rPr>
                        <a:t>  成就</a:t>
                      </a:r>
                      <a:endParaRPr lang="zh-CN" altLang="en-US" sz="2000" b="0"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a:effectLst/>
                          <a:latin typeface="+mj-ea"/>
                          <a:ea typeface="+mj-ea"/>
                        </a:rPr>
                        <a:t>诚实</a:t>
                      </a:r>
                      <a:endParaRPr lang="zh-CN" altLang="en-US" sz="20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a:effectLst/>
                          <a:latin typeface="+mj-ea"/>
                          <a:ea typeface="+mj-ea"/>
                        </a:rPr>
                        <a:t>渝悦</a:t>
                      </a:r>
                      <a:endParaRPr lang="zh-CN" altLang="en-US" sz="20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000" u="none" strike="noStrike">
                          <a:effectLst/>
                          <a:latin typeface="+mj-ea"/>
                          <a:ea typeface="+mj-ea"/>
                        </a:rPr>
                        <a:t>  审美</a:t>
                      </a:r>
                      <a:endParaRPr lang="zh-CN" altLang="en-US" sz="20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a:effectLst/>
                          <a:latin typeface="+mj-ea"/>
                          <a:ea typeface="+mj-ea"/>
                        </a:rPr>
                        <a:t>正义</a:t>
                      </a:r>
                      <a:endParaRPr lang="zh-CN" altLang="en-US" sz="20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a:effectLst/>
                          <a:latin typeface="+mj-ea"/>
                          <a:ea typeface="+mj-ea"/>
                        </a:rPr>
                        <a:t>宗教信仰</a:t>
                      </a:r>
                      <a:endParaRPr lang="zh-CN" altLang="en-US" sz="20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000" u="none" strike="noStrike" dirty="0">
                          <a:effectLst/>
                          <a:latin typeface="+mj-ea"/>
                          <a:ea typeface="+mj-ea"/>
                        </a:rPr>
                        <a:t>  利他</a:t>
                      </a:r>
                      <a:endParaRPr lang="zh-CN" altLang="en-US" sz="2000" b="0"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a:effectLst/>
                          <a:latin typeface="+mj-ea"/>
                          <a:ea typeface="+mj-ea"/>
                        </a:rPr>
                        <a:t>知识</a:t>
                      </a:r>
                      <a:endParaRPr lang="zh-CN" altLang="en-US" sz="20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a:effectLst/>
                          <a:latin typeface="+mj-ea"/>
                          <a:ea typeface="+mj-ea"/>
                        </a:rPr>
                        <a:t>技能</a:t>
                      </a:r>
                      <a:endParaRPr lang="zh-CN" altLang="en-US" sz="20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000" u="none" strike="noStrike">
                          <a:effectLst/>
                          <a:latin typeface="+mj-ea"/>
                          <a:ea typeface="+mj-ea"/>
                        </a:rPr>
                        <a:t>  自主</a:t>
                      </a:r>
                      <a:endParaRPr lang="zh-CN" altLang="en-US" sz="20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dirty="0">
                          <a:effectLst/>
                          <a:latin typeface="+mj-ea"/>
                          <a:ea typeface="+mj-ea"/>
                        </a:rPr>
                        <a:t>  爱</a:t>
                      </a:r>
                      <a:endParaRPr lang="zh-CN" altLang="en-US" sz="2000" b="0"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dirty="0">
                          <a:effectLst/>
                          <a:latin typeface="+mj-ea"/>
                          <a:ea typeface="+mj-ea"/>
                        </a:rPr>
                        <a:t>财富</a:t>
                      </a:r>
                      <a:endParaRPr lang="zh-CN" altLang="en-US" sz="2000" b="0" i="0" u="none" strike="noStrike" dirty="0">
                        <a:solidFill>
                          <a:srgbClr val="000000"/>
                        </a:solidFill>
                        <a:effectLst/>
                        <a:latin typeface="+mj-ea"/>
                        <a:ea typeface="+mj-ea"/>
                      </a:endParaRPr>
                    </a:p>
                  </a:txBody>
                  <a:tcPr marL="9525" marR="9525" marT="9525" marB="0" anchor="ctr"/>
                </a:tc>
              </a:tr>
              <a:tr h="370840">
                <a:tc>
                  <a:txBody>
                    <a:bodyPr/>
                    <a:lstStyle/>
                    <a:p>
                      <a:pPr algn="ctr" fontAlgn="ctr"/>
                      <a:r>
                        <a:rPr lang="zh-CN" altLang="en-US" sz="2000" u="none" strike="noStrike" dirty="0">
                          <a:effectLst/>
                          <a:latin typeface="+mj-ea"/>
                          <a:ea typeface="+mj-ea"/>
                        </a:rPr>
                        <a:t> </a:t>
                      </a:r>
                      <a:r>
                        <a:rPr lang="zh-CN" altLang="en-US" sz="2000" u="none" strike="noStrike" dirty="0" smtClean="0">
                          <a:effectLst/>
                          <a:latin typeface="+mj-ea"/>
                          <a:ea typeface="+mj-ea"/>
                        </a:rPr>
                        <a:t>创造性</a:t>
                      </a:r>
                      <a:endParaRPr lang="zh-CN" altLang="en-US" sz="2000" b="0"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a:effectLst/>
                          <a:latin typeface="+mj-ea"/>
                          <a:ea typeface="+mj-ea"/>
                        </a:rPr>
                        <a:t>身体外观</a:t>
                      </a:r>
                      <a:endParaRPr lang="zh-CN" altLang="en-US" sz="20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a:effectLst/>
                          <a:latin typeface="+mj-ea"/>
                          <a:ea typeface="+mj-ea"/>
                        </a:rPr>
                        <a:t>智慧</a:t>
                      </a:r>
                      <a:endParaRPr lang="zh-CN" altLang="en-US" sz="20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000" u="none" strike="noStrike" dirty="0">
                          <a:effectLst/>
                          <a:latin typeface="+mj-ea"/>
                          <a:ea typeface="+mj-ea"/>
                        </a:rPr>
                        <a:t>情绪健康</a:t>
                      </a:r>
                      <a:endParaRPr lang="zh-CN" altLang="en-US" sz="2000" b="0"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a:effectLst/>
                          <a:latin typeface="+mj-ea"/>
                          <a:ea typeface="+mj-ea"/>
                        </a:rPr>
                        <a:t>忠诚</a:t>
                      </a:r>
                      <a:endParaRPr lang="zh-CN" altLang="en-US" sz="20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a:effectLst/>
                          <a:latin typeface="+mj-ea"/>
                          <a:ea typeface="+mj-ea"/>
                        </a:rPr>
                        <a:t>权利</a:t>
                      </a:r>
                      <a:endParaRPr lang="zh-CN" altLang="en-US" sz="20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000" u="none" strike="noStrike">
                          <a:effectLst/>
                          <a:latin typeface="+mj-ea"/>
                          <a:ea typeface="+mj-ea"/>
                        </a:rPr>
                        <a:t>  健康</a:t>
                      </a:r>
                      <a:endParaRPr lang="zh-CN" altLang="en-US" sz="20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a:effectLst/>
                          <a:latin typeface="+mj-ea"/>
                          <a:ea typeface="+mj-ea"/>
                        </a:rPr>
                        <a:t>道德</a:t>
                      </a:r>
                      <a:endParaRPr lang="zh-CN" altLang="en-US" sz="20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000" u="none" strike="noStrike" dirty="0">
                          <a:effectLst/>
                          <a:latin typeface="+mj-ea"/>
                          <a:ea typeface="+mj-ea"/>
                        </a:rPr>
                        <a:t>认可</a:t>
                      </a:r>
                      <a:endParaRPr lang="zh-CN" altLang="en-US" sz="2000" b="0" i="0" u="none" strike="noStrike" dirty="0">
                        <a:solidFill>
                          <a:srgbClr val="000000"/>
                        </a:solidFill>
                        <a:effectLst/>
                        <a:latin typeface="+mj-ea"/>
                        <a:ea typeface="+mj-ea"/>
                      </a:endParaRPr>
                    </a:p>
                  </a:txBody>
                  <a:tcPr marL="9525" marR="9525" marT="9525" marB="0" anchor="ctr"/>
                </a:tc>
              </a:tr>
            </a:tbl>
          </a:graphicData>
        </a:graphic>
      </p:graphicFrame>
    </p:spTree>
    <p:extLst>
      <p:ext uri="{BB962C8B-B14F-4D97-AF65-F5344CB8AC3E}">
        <p14:creationId xmlns:p14="http://schemas.microsoft.com/office/powerpoint/2010/main" val="14868719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10</a:t>
            </a:r>
            <a:r>
              <a:rPr lang="zh-CN" altLang="en-US" dirty="0" smtClean="0"/>
              <a:t>种</a:t>
            </a:r>
            <a:r>
              <a:rPr lang="en-US" altLang="zh-CN" dirty="0" smtClean="0"/>
              <a:t/>
            </a:r>
            <a:br>
              <a:rPr lang="en-US" altLang="zh-CN" dirty="0" smtClean="0"/>
            </a:br>
            <a:r>
              <a:rPr lang="zh-CN" altLang="en-US" dirty="0" smtClean="0"/>
              <a:t>工作价值观</a:t>
            </a:r>
            <a:r>
              <a:rPr lang="en-US" altLang="zh-CN" dirty="0" smtClean="0"/>
              <a:t/>
            </a:r>
            <a:br>
              <a:rPr lang="en-US" altLang="zh-CN" dirty="0" smtClean="0"/>
            </a:br>
            <a:r>
              <a:rPr lang="zh-CN" altLang="en-US" dirty="0" smtClean="0"/>
              <a:t>排序</a:t>
            </a:r>
            <a:endParaRPr lang="zh-CN" altLang="en-US" dirty="0"/>
          </a:p>
        </p:txBody>
      </p:sp>
      <p:sp>
        <p:nvSpPr>
          <p:cNvPr id="3" name="内容占位符 2"/>
          <p:cNvSpPr>
            <a:spLocks noGrp="1"/>
          </p:cNvSpPr>
          <p:nvPr>
            <p:ph sz="quarter" idx="14"/>
          </p:nvPr>
        </p:nvSpPr>
        <p:spPr>
          <a:xfrm>
            <a:off x="515938" y="423863"/>
            <a:ext cx="5132387" cy="6220777"/>
          </a:xfrm>
        </p:spPr>
        <p:txBody>
          <a:bodyPr>
            <a:normAutofit fontScale="85000" lnSpcReduction="20000"/>
          </a:bodyPr>
          <a:lstStyle/>
          <a:p>
            <a:r>
              <a:rPr lang="zh-CN" altLang="en-US" dirty="0"/>
              <a:t>请</a:t>
            </a:r>
            <a:r>
              <a:rPr lang="zh-CN" altLang="en-US" dirty="0" smtClean="0"/>
              <a:t>将下面的</a:t>
            </a:r>
            <a:r>
              <a:rPr lang="zh-CN" altLang="en-US" dirty="0"/>
              <a:t>十种价值观按照你重视的程度进行</a:t>
            </a:r>
            <a:r>
              <a:rPr lang="zh-CN" altLang="en-US" dirty="0" smtClean="0"/>
              <a:t>排序：</a:t>
            </a:r>
            <a:endParaRPr lang="en-US" altLang="zh-CN" dirty="0"/>
          </a:p>
          <a:p>
            <a:pPr marL="342900" indent="-342900">
              <a:buFont typeface="Arial" panose="020B0604020202020204" pitchFamily="34" charset="0"/>
              <a:buChar char="•"/>
            </a:pPr>
            <a:r>
              <a:rPr lang="zh-CN" altLang="en-US" dirty="0" smtClean="0"/>
              <a:t>高收入。</a:t>
            </a:r>
            <a:r>
              <a:rPr lang="zh-CN" altLang="en-US" dirty="0"/>
              <a:t>特指对超出实际需要的</a:t>
            </a:r>
            <a:r>
              <a:rPr lang="zh-CN" altLang="en-US" dirty="0" smtClean="0"/>
              <a:t>收入的</a:t>
            </a:r>
            <a:r>
              <a:rPr lang="zh-CN" altLang="en-US" dirty="0"/>
              <a:t>强烈预期，它不一定必须指向某个或</a:t>
            </a:r>
            <a:r>
              <a:rPr lang="zh-CN" altLang="en-US" dirty="0" smtClean="0"/>
              <a:t>某些具体</a:t>
            </a:r>
            <a:r>
              <a:rPr lang="zh-CN" altLang="en-US" dirty="0"/>
              <a:t>的用途。</a:t>
            </a:r>
          </a:p>
          <a:p>
            <a:pPr marL="342900" indent="-342900">
              <a:buFont typeface="Arial" panose="020B0604020202020204" pitchFamily="34" charset="0"/>
              <a:buChar char="•"/>
            </a:pPr>
            <a:r>
              <a:rPr lang="zh-CN" altLang="en-US" dirty="0" smtClean="0"/>
              <a:t>社会</a:t>
            </a:r>
            <a:r>
              <a:rPr lang="zh-CN" altLang="en-US" dirty="0"/>
              <a:t>声望。即对个体在社会生活中的地位和名誉等因素的重视。</a:t>
            </a:r>
          </a:p>
          <a:p>
            <a:pPr marL="342900" indent="-342900">
              <a:buFont typeface="Arial" panose="020B0604020202020204" pitchFamily="34" charset="0"/>
              <a:buChar char="•"/>
            </a:pPr>
            <a:r>
              <a:rPr lang="zh-CN" altLang="en-US" dirty="0" smtClean="0"/>
              <a:t>独立性</a:t>
            </a:r>
            <a:r>
              <a:rPr lang="zh-CN" altLang="en-US" dirty="0"/>
              <a:t>。就是对个人自主空间的珍惜。</a:t>
            </a:r>
          </a:p>
          <a:p>
            <a:pPr marL="342900" indent="-342900">
              <a:buFont typeface="Arial" panose="020B0604020202020204" pitchFamily="34" charset="0"/>
              <a:buChar char="•"/>
            </a:pPr>
            <a:r>
              <a:rPr lang="zh-CN" altLang="en-US" dirty="0" smtClean="0"/>
              <a:t>帮助</a:t>
            </a:r>
            <a:r>
              <a:rPr lang="zh-CN" altLang="en-US" dirty="0"/>
              <a:t>别人。即把改善他人的健康、福利、教育看作自己人生价值实现的</a:t>
            </a:r>
            <a:r>
              <a:rPr lang="zh-CN" altLang="en-US" dirty="0" smtClean="0"/>
              <a:t>重要途径</a:t>
            </a:r>
            <a:r>
              <a:rPr lang="zh-CN" altLang="en-US" dirty="0"/>
              <a:t>。</a:t>
            </a:r>
          </a:p>
          <a:p>
            <a:pPr marL="342900" indent="-342900">
              <a:buFont typeface="Arial" panose="020B0604020202020204" pitchFamily="34" charset="0"/>
              <a:buChar char="•"/>
            </a:pPr>
            <a:r>
              <a:rPr lang="zh-CN" altLang="en-US" dirty="0" smtClean="0"/>
              <a:t>稳定性</a:t>
            </a:r>
            <a:r>
              <a:rPr lang="zh-CN" altLang="en-US" dirty="0"/>
              <a:t>。是对单一性的追求。</a:t>
            </a:r>
          </a:p>
          <a:p>
            <a:pPr marL="342900" indent="-342900">
              <a:buFont typeface="Arial" panose="020B0604020202020204" pitchFamily="34" charset="0"/>
              <a:buChar char="•"/>
            </a:pPr>
            <a:r>
              <a:rPr lang="zh-CN" altLang="en-US" dirty="0" smtClean="0"/>
              <a:t>多样性</a:t>
            </a:r>
            <a:r>
              <a:rPr lang="zh-CN" altLang="en-US" dirty="0"/>
              <a:t>。实际是对变动不居的渴望，是对挑战性的亲睐。</a:t>
            </a:r>
          </a:p>
          <a:p>
            <a:pPr marL="342900" indent="-342900">
              <a:buFont typeface="Arial" panose="020B0604020202020204" pitchFamily="34" charset="0"/>
              <a:buChar char="•"/>
            </a:pPr>
            <a:r>
              <a:rPr lang="zh-CN" altLang="en-US" dirty="0" smtClean="0"/>
              <a:t>领导</a:t>
            </a:r>
            <a:r>
              <a:rPr lang="zh-CN" altLang="en-US" dirty="0"/>
              <a:t>力。体现在对组织力量、控制力量的热爱。</a:t>
            </a:r>
          </a:p>
          <a:p>
            <a:pPr marL="342900" indent="-342900">
              <a:buFont typeface="Arial" panose="020B0604020202020204" pitchFamily="34" charset="0"/>
              <a:buChar char="•"/>
            </a:pPr>
            <a:r>
              <a:rPr lang="zh-CN" altLang="en-US" dirty="0" smtClean="0"/>
              <a:t>个人</a:t>
            </a:r>
            <a:r>
              <a:rPr lang="zh-CN" altLang="en-US" dirty="0"/>
              <a:t>兴趣满足。即对个体成长完善的关注。</a:t>
            </a:r>
          </a:p>
          <a:p>
            <a:pPr marL="342900" indent="-342900">
              <a:buFont typeface="Arial" panose="020B0604020202020204" pitchFamily="34" charset="0"/>
              <a:buChar char="•"/>
            </a:pPr>
            <a:r>
              <a:rPr lang="zh-CN" altLang="en-US" dirty="0" smtClean="0"/>
              <a:t>休闲</a:t>
            </a:r>
            <a:r>
              <a:rPr lang="zh-CN" altLang="en-US" dirty="0"/>
              <a:t>。对闲适生活、安逸生活的追求。</a:t>
            </a:r>
          </a:p>
          <a:p>
            <a:pPr marL="342900" indent="-342900">
              <a:buFont typeface="Arial" panose="020B0604020202020204" pitchFamily="34" charset="0"/>
              <a:buChar char="•"/>
            </a:pPr>
            <a:r>
              <a:rPr lang="zh-CN" altLang="en-US" dirty="0" smtClean="0"/>
              <a:t>对</a:t>
            </a:r>
            <a:r>
              <a:rPr lang="zh-CN" altLang="en-US" dirty="0"/>
              <a:t>人际关系的</a:t>
            </a:r>
            <a:r>
              <a:rPr lang="zh-CN" altLang="en-US" dirty="0" smtClean="0"/>
              <a:t>重视</a:t>
            </a:r>
            <a:endParaRPr lang="zh-CN" altLang="en-US" dirty="0"/>
          </a:p>
        </p:txBody>
      </p:sp>
    </p:spTree>
    <p:extLst>
      <p:ext uri="{BB962C8B-B14F-4D97-AF65-F5344CB8AC3E}">
        <p14:creationId xmlns:p14="http://schemas.microsoft.com/office/powerpoint/2010/main" val="39730780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我的价值观</a:t>
            </a:r>
            <a:r>
              <a:rPr lang="en-US" altLang="zh-CN" dirty="0" smtClean="0"/>
              <a:t/>
            </a:r>
            <a:br>
              <a:rPr lang="en-US" altLang="zh-CN" dirty="0" smtClean="0"/>
            </a:br>
            <a:r>
              <a:rPr lang="zh-CN" altLang="en-US" dirty="0"/>
              <a:t>记录</a:t>
            </a:r>
          </a:p>
        </p:txBody>
      </p:sp>
      <p:sp>
        <p:nvSpPr>
          <p:cNvPr id="3" name="内容占位符 2"/>
          <p:cNvSpPr>
            <a:spLocks noGrp="1"/>
          </p:cNvSpPr>
          <p:nvPr>
            <p:ph sz="quarter" idx="14"/>
          </p:nvPr>
        </p:nvSpPr>
        <p:spPr>
          <a:xfrm>
            <a:off x="290651" y="1298714"/>
            <a:ext cx="5288514" cy="4027004"/>
          </a:xfrm>
          <a:ln w="41275">
            <a:solidFill>
              <a:srgbClr val="FFFF00"/>
            </a:solidFill>
            <a:prstDash val="dash"/>
          </a:ln>
        </p:spPr>
        <p:txBody>
          <a:bodyPr/>
          <a:lstStyle/>
          <a:p>
            <a:r>
              <a:rPr lang="zh-CN" altLang="en-US" dirty="0" smtClean="0"/>
              <a:t> 在</a:t>
            </a:r>
            <a:r>
              <a:rPr lang="zh-CN" altLang="en-US" dirty="0"/>
              <a:t>生命中，我看重的是</a:t>
            </a:r>
            <a:r>
              <a:rPr lang="en-US" altLang="zh-CN" dirty="0"/>
              <a:t>(</a:t>
            </a:r>
            <a:r>
              <a:rPr lang="zh-CN" altLang="en-US" dirty="0"/>
              <a:t>描述你的</a:t>
            </a:r>
            <a:r>
              <a:rPr lang="zh-CN" altLang="en-US" dirty="0" smtClean="0"/>
              <a:t>价值 </a:t>
            </a:r>
            <a:endParaRPr lang="en-US" altLang="zh-CN" dirty="0" smtClean="0"/>
          </a:p>
          <a:p>
            <a:r>
              <a:rPr lang="en-US" altLang="zh-CN" dirty="0"/>
              <a:t> </a:t>
            </a:r>
            <a:r>
              <a:rPr lang="zh-CN" altLang="en-US" dirty="0" smtClean="0"/>
              <a:t>观</a:t>
            </a:r>
            <a:r>
              <a:rPr lang="en-US" altLang="zh-CN" dirty="0"/>
              <a:t>):</a:t>
            </a:r>
          </a:p>
          <a:p>
            <a:endParaRPr lang="en-US" altLang="zh-CN" dirty="0"/>
          </a:p>
          <a:p>
            <a:r>
              <a:rPr lang="zh-CN" altLang="en-US" dirty="0" smtClean="0"/>
              <a:t> 基于</a:t>
            </a:r>
            <a:r>
              <a:rPr lang="zh-CN" altLang="en-US" dirty="0"/>
              <a:t>我的价值观，大学期间我将</a:t>
            </a:r>
            <a:r>
              <a:rPr lang="en-US" altLang="zh-CN" dirty="0"/>
              <a:t>:</a:t>
            </a:r>
          </a:p>
          <a:p>
            <a:endParaRPr lang="en-US" altLang="zh-CN" dirty="0"/>
          </a:p>
          <a:p>
            <a:r>
              <a:rPr lang="zh-CN" altLang="en-US" dirty="0" smtClean="0"/>
              <a:t> 基于</a:t>
            </a:r>
            <a:r>
              <a:rPr lang="zh-CN" altLang="en-US" dirty="0"/>
              <a:t>我的价值观</a:t>
            </a:r>
            <a:r>
              <a:rPr lang="zh-CN" altLang="en-US" dirty="0" smtClean="0"/>
              <a:t>，将来</a:t>
            </a:r>
            <a:r>
              <a:rPr lang="zh-CN" altLang="en-US" dirty="0"/>
              <a:t>可能从事的</a:t>
            </a:r>
            <a:r>
              <a:rPr lang="zh-CN" altLang="en-US" dirty="0" smtClean="0"/>
              <a:t>职</a:t>
            </a:r>
            <a:endParaRPr lang="en-US" altLang="zh-CN" dirty="0" smtClean="0"/>
          </a:p>
          <a:p>
            <a:r>
              <a:rPr lang="en-US" altLang="zh-CN" dirty="0"/>
              <a:t> </a:t>
            </a:r>
            <a:r>
              <a:rPr lang="zh-CN" altLang="en-US" dirty="0" smtClean="0"/>
              <a:t>业</a:t>
            </a:r>
            <a:r>
              <a:rPr lang="zh-CN" altLang="en-US" dirty="0"/>
              <a:t>是</a:t>
            </a:r>
            <a:r>
              <a:rPr lang="en-US" altLang="zh-CN" dirty="0"/>
              <a:t>:</a:t>
            </a:r>
            <a:endParaRPr lang="zh-CN" altLang="en-US" dirty="0"/>
          </a:p>
        </p:txBody>
      </p:sp>
    </p:spTree>
    <p:extLst>
      <p:ext uri="{BB962C8B-B14F-4D97-AF65-F5344CB8AC3E}">
        <p14:creationId xmlns:p14="http://schemas.microsoft.com/office/powerpoint/2010/main" val="3912236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思考题</a:t>
            </a:r>
            <a:r>
              <a:rPr lang="en-US" altLang="zh-CN" dirty="0" smtClean="0"/>
              <a:t>&amp;</a:t>
            </a:r>
            <a:br>
              <a:rPr lang="en-US" altLang="zh-CN" dirty="0" smtClean="0"/>
            </a:br>
            <a:r>
              <a:rPr lang="zh-CN" altLang="en-US" dirty="0" smtClean="0"/>
              <a:t>书影推荐</a:t>
            </a:r>
            <a:endParaRPr lang="zh-CN" altLang="en-US" dirty="0"/>
          </a:p>
        </p:txBody>
      </p:sp>
      <p:sp>
        <p:nvSpPr>
          <p:cNvPr id="6" name="文本占位符 5"/>
          <p:cNvSpPr>
            <a:spLocks noGrp="1"/>
          </p:cNvSpPr>
          <p:nvPr>
            <p:ph type="body" sz="quarter" idx="13"/>
          </p:nvPr>
        </p:nvSpPr>
        <p:spPr/>
        <p:txBody>
          <a:bodyPr>
            <a:normAutofit/>
          </a:bodyPr>
          <a:lstStyle/>
          <a:p>
            <a:r>
              <a:rPr lang="zh-CN" altLang="en-US" dirty="0" smtClean="0"/>
              <a:t>写出自己的核心价值观，并使用一些经历、事件证明。</a:t>
            </a:r>
            <a:endParaRPr lang="en-US" altLang="zh-CN" dirty="0" smtClean="0"/>
          </a:p>
          <a:p>
            <a:r>
              <a:rPr lang="zh-CN" altLang="en-US" dirty="0" smtClean="0"/>
              <a:t>说明自己的价值观与未来职业的关系。</a:t>
            </a:r>
            <a:endParaRPr lang="en-US" altLang="zh-CN" dirty="0" smtClean="0"/>
          </a:p>
          <a:p>
            <a:endParaRPr lang="en-US" altLang="zh-CN" dirty="0"/>
          </a:p>
        </p:txBody>
      </p:sp>
      <p:sp>
        <p:nvSpPr>
          <p:cNvPr id="10" name="文本占位符 9"/>
          <p:cNvSpPr>
            <a:spLocks noGrp="1"/>
          </p:cNvSpPr>
          <p:nvPr>
            <p:ph type="body" sz="quarter" idx="14"/>
          </p:nvPr>
        </p:nvSpPr>
        <p:spPr/>
        <p:txBody>
          <a:bodyPr/>
          <a:lstStyle/>
          <a:p>
            <a:r>
              <a:rPr lang="en-US" altLang="zh-CN" dirty="0" smtClean="0"/>
              <a:t>1</a:t>
            </a:r>
            <a:endParaRPr lang="zh-CN" altLang="en-US" dirty="0"/>
          </a:p>
        </p:txBody>
      </p:sp>
      <p:sp>
        <p:nvSpPr>
          <p:cNvPr id="11" name="文本占位符 10"/>
          <p:cNvSpPr>
            <a:spLocks noGrp="1"/>
          </p:cNvSpPr>
          <p:nvPr>
            <p:ph type="body" sz="quarter" idx="15"/>
          </p:nvPr>
        </p:nvSpPr>
        <p:spPr/>
        <p:txBody>
          <a:bodyPr/>
          <a:lstStyle/>
          <a:p>
            <a:r>
              <a:rPr lang="en-US" altLang="zh-CN" dirty="0" smtClean="0"/>
              <a:t>2</a:t>
            </a:r>
            <a:endParaRPr lang="zh-CN" altLang="en-US" dirty="0"/>
          </a:p>
        </p:txBody>
      </p:sp>
      <p:sp>
        <p:nvSpPr>
          <p:cNvPr id="13" name="文本占位符 12"/>
          <p:cNvSpPr>
            <a:spLocks noGrp="1"/>
          </p:cNvSpPr>
          <p:nvPr>
            <p:ph type="body" sz="quarter" idx="17"/>
          </p:nvPr>
        </p:nvSpPr>
        <p:spPr/>
        <p:txBody>
          <a:bodyPr>
            <a:normAutofit/>
          </a:bodyPr>
          <a:lstStyle/>
          <a:p>
            <a:r>
              <a:rPr lang="en-US" altLang="zh-CN" dirty="0"/>
              <a:t>《</a:t>
            </a:r>
            <a:r>
              <a:rPr lang="zh-CN" altLang="en-US" dirty="0"/>
              <a:t>追寻生命的意义</a:t>
            </a:r>
            <a:r>
              <a:rPr lang="en-US" altLang="zh-CN" dirty="0"/>
              <a:t>》</a:t>
            </a:r>
          </a:p>
          <a:p>
            <a:r>
              <a:rPr lang="zh-CN" altLang="en-US" dirty="0"/>
              <a:t>（维克多</a:t>
            </a:r>
            <a:r>
              <a:rPr lang="en-US" altLang="zh-CN" dirty="0"/>
              <a:t>·E·</a:t>
            </a:r>
            <a:r>
              <a:rPr lang="zh-CN" altLang="en-US" dirty="0"/>
              <a:t>弗兰克尔 著）</a:t>
            </a:r>
            <a:endParaRPr lang="en-US" altLang="zh-CN" dirty="0"/>
          </a:p>
          <a:p>
            <a:r>
              <a:rPr lang="en-US" altLang="zh-CN" dirty="0"/>
              <a:t>《</a:t>
            </a:r>
            <a:r>
              <a:rPr lang="zh-CN" altLang="en-US" dirty="0"/>
              <a:t>人生遥控器</a:t>
            </a:r>
            <a:r>
              <a:rPr lang="en-US" altLang="zh-CN" dirty="0" smtClean="0"/>
              <a:t>》</a:t>
            </a:r>
            <a:endParaRPr lang="zh-CN" altLang="en-US" dirty="0"/>
          </a:p>
        </p:txBody>
      </p:sp>
    </p:spTree>
    <p:extLst>
      <p:ext uri="{BB962C8B-B14F-4D97-AF65-F5344CB8AC3E}">
        <p14:creationId xmlns:p14="http://schemas.microsoft.com/office/powerpoint/2010/main" val="11856254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zh-CN" altLang="en-US" dirty="0" smtClean="0"/>
              <a:t>能力：</a:t>
            </a:r>
            <a:endParaRPr lang="en-US" altLang="zh-CN" dirty="0" smtClean="0"/>
          </a:p>
          <a:p>
            <a:r>
              <a:rPr lang="zh-CN" altLang="en-US" dirty="0" smtClean="0"/>
              <a:t>我擅长什么</a:t>
            </a:r>
            <a:endParaRPr lang="zh-CN" altLang="en-US" dirty="0"/>
          </a:p>
        </p:txBody>
      </p:sp>
      <p:sp>
        <p:nvSpPr>
          <p:cNvPr id="3" name="竖排文字占位符 2"/>
          <p:cNvSpPr>
            <a:spLocks noGrp="1"/>
          </p:cNvSpPr>
          <p:nvPr>
            <p:ph type="body" orient="vert" sz="quarter" idx="14"/>
          </p:nvPr>
        </p:nvSpPr>
        <p:spPr/>
        <p:txBody>
          <a:bodyPr/>
          <a:lstStyle/>
          <a:p>
            <a:r>
              <a:rPr lang="zh-CN" altLang="en-US" dirty="0"/>
              <a:t>大学生职业生涯</a:t>
            </a:r>
            <a:r>
              <a:rPr lang="zh-CN" altLang="en-US" dirty="0" smtClean="0"/>
              <a:t>规划</a:t>
            </a:r>
            <a:endParaRPr lang="zh-CN" altLang="en-US" dirty="0"/>
          </a:p>
        </p:txBody>
      </p:sp>
      <p:sp>
        <p:nvSpPr>
          <p:cNvPr id="4" name="文本占位符 3"/>
          <p:cNvSpPr>
            <a:spLocks noGrp="1"/>
          </p:cNvSpPr>
          <p:nvPr>
            <p:ph type="body" sz="quarter" idx="15"/>
          </p:nvPr>
        </p:nvSpPr>
        <p:spPr/>
        <p:txBody>
          <a:bodyPr/>
          <a:lstStyle/>
          <a:p>
            <a:r>
              <a:rPr lang="en-US" altLang="zh-CN" dirty="0" smtClean="0"/>
              <a:t>5</a:t>
            </a:r>
            <a:endParaRPr lang="zh-CN" altLang="en-US" dirty="0"/>
          </a:p>
        </p:txBody>
      </p:sp>
    </p:spTree>
    <p:extLst>
      <p:ext uri="{BB962C8B-B14F-4D97-AF65-F5344CB8AC3E}">
        <p14:creationId xmlns:p14="http://schemas.microsoft.com/office/powerpoint/2010/main" val="22843300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优点大轰炸</a:t>
            </a:r>
            <a:endParaRPr lang="zh-CN" altLang="en-US" dirty="0"/>
          </a:p>
        </p:txBody>
      </p:sp>
      <p:sp>
        <p:nvSpPr>
          <p:cNvPr id="3" name="内容占位符 2"/>
          <p:cNvSpPr>
            <a:spLocks noGrp="1"/>
          </p:cNvSpPr>
          <p:nvPr>
            <p:ph sz="quarter" idx="14"/>
          </p:nvPr>
        </p:nvSpPr>
        <p:spPr/>
        <p:txBody>
          <a:bodyPr>
            <a:normAutofit fontScale="92500" lnSpcReduction="10000"/>
          </a:bodyPr>
          <a:lstStyle/>
          <a:p>
            <a:r>
              <a:rPr lang="zh-CN" altLang="en-US" dirty="0"/>
              <a:t> 一、独特的树叶</a:t>
            </a:r>
          </a:p>
          <a:p>
            <a:pPr marL="342900" indent="-342900">
              <a:buFont typeface="Arial" panose="020B0604020202020204" pitchFamily="34" charset="0"/>
              <a:buChar char="•"/>
            </a:pPr>
            <a:r>
              <a:rPr lang="zh-CN" altLang="en-US" dirty="0" smtClean="0"/>
              <a:t>每个</a:t>
            </a:r>
            <a:r>
              <a:rPr lang="zh-CN" altLang="en-US" dirty="0"/>
              <a:t>学生画一张树叶，并且给自己画的树叶取一个名字</a:t>
            </a:r>
            <a:r>
              <a:rPr lang="zh-CN" altLang="en-US" dirty="0" smtClean="0"/>
              <a:t>。</a:t>
            </a:r>
            <a:endParaRPr lang="en-US" altLang="zh-CN" dirty="0" smtClean="0"/>
          </a:p>
          <a:p>
            <a:pPr marL="342900" indent="-342900">
              <a:buFont typeface="Arial" panose="020B0604020202020204" pitchFamily="34" charset="0"/>
              <a:buChar char="•"/>
            </a:pPr>
            <a:r>
              <a:rPr lang="zh-CN" altLang="en-US" dirty="0" smtClean="0"/>
              <a:t>展示</a:t>
            </a:r>
            <a:r>
              <a:rPr lang="zh-CN" altLang="en-US" dirty="0"/>
              <a:t>自己画好的树叶，大家聆听并观察个别学生的介绍。</a:t>
            </a:r>
          </a:p>
          <a:p>
            <a:endParaRPr lang="en-US" altLang="zh-CN" dirty="0" smtClean="0"/>
          </a:p>
          <a:p>
            <a:r>
              <a:rPr lang="zh-CN" altLang="en-US" dirty="0" smtClean="0"/>
              <a:t>二</a:t>
            </a:r>
            <a:r>
              <a:rPr lang="zh-CN" altLang="en-US" dirty="0"/>
              <a:t>、优点轰炸</a:t>
            </a:r>
          </a:p>
          <a:p>
            <a:pPr marL="342900" indent="-342900">
              <a:buFont typeface="Arial" panose="020B0604020202020204" pitchFamily="34" charset="0"/>
              <a:buChar char="•"/>
            </a:pPr>
            <a:r>
              <a:rPr lang="zh-CN" altLang="en-US" dirty="0" smtClean="0"/>
              <a:t>自己</a:t>
            </a:r>
            <a:r>
              <a:rPr lang="zh-CN" altLang="en-US" dirty="0"/>
              <a:t>眼中的我</a:t>
            </a:r>
            <a:r>
              <a:rPr lang="en-US" altLang="zh-CN" dirty="0"/>
              <a:t>:</a:t>
            </a:r>
            <a:r>
              <a:rPr lang="zh-CN" altLang="en-US" dirty="0"/>
              <a:t>你们知道自己的优点吗</a:t>
            </a:r>
            <a:r>
              <a:rPr lang="en-US" altLang="zh-CN" dirty="0"/>
              <a:t>?</a:t>
            </a:r>
            <a:r>
              <a:rPr lang="zh-CN" altLang="en-US" dirty="0"/>
              <a:t>让我们吝自来找找自己的优点，</a:t>
            </a:r>
            <a:r>
              <a:rPr lang="zh-CN" altLang="en-US" dirty="0" smtClean="0"/>
              <a:t>写在</a:t>
            </a:r>
            <a:r>
              <a:rPr lang="zh-CN" altLang="en-US" dirty="0"/>
              <a:t>树叶的一边</a:t>
            </a:r>
            <a:r>
              <a:rPr lang="zh-CN" altLang="en-US" dirty="0" smtClean="0"/>
              <a:t>。</a:t>
            </a:r>
            <a:endParaRPr lang="en-US" altLang="zh-CN" dirty="0"/>
          </a:p>
          <a:p>
            <a:pPr marL="342900" indent="-342900">
              <a:buFont typeface="Arial" panose="020B0604020202020204" pitchFamily="34" charset="0"/>
              <a:buChar char="•"/>
            </a:pPr>
            <a:r>
              <a:rPr lang="zh-CN" altLang="en-US" dirty="0" smtClean="0"/>
              <a:t>宣布</a:t>
            </a:r>
            <a:r>
              <a:rPr lang="zh-CN" altLang="en-US" dirty="0"/>
              <a:t>活动规则</a:t>
            </a:r>
            <a:r>
              <a:rPr lang="en-US" altLang="zh-CN" dirty="0" smtClean="0"/>
              <a:t>:</a:t>
            </a:r>
            <a:r>
              <a:rPr lang="zh-CN" altLang="en-US" dirty="0" smtClean="0"/>
              <a:t>每个</a:t>
            </a:r>
            <a:r>
              <a:rPr lang="zh-CN" altLang="en-US" dirty="0"/>
              <a:t>小组前面画一个圆圈，同学依次站到圆圈里接受小组同学</a:t>
            </a:r>
            <a:r>
              <a:rPr lang="zh-CN" altLang="en-US" dirty="0" smtClean="0"/>
              <a:t>的轰炸。</a:t>
            </a:r>
            <a:endParaRPr lang="en-US" altLang="zh-CN" dirty="0" smtClean="0"/>
          </a:p>
          <a:p>
            <a:pPr marL="342900" indent="-342900">
              <a:buFont typeface="Arial" panose="020B0604020202020204" pitchFamily="34" charset="0"/>
              <a:buChar char="•"/>
            </a:pPr>
            <a:r>
              <a:rPr lang="zh-CN" altLang="en-US" dirty="0" smtClean="0"/>
              <a:t>活动</a:t>
            </a:r>
            <a:r>
              <a:rPr lang="zh-CN" altLang="en-US" dirty="0"/>
              <a:t>结束后，你发现了自己以前都没发现的优点了吗</a:t>
            </a:r>
            <a:r>
              <a:rPr lang="en-US" altLang="zh-CN" dirty="0" smtClean="0"/>
              <a:t>?</a:t>
            </a:r>
            <a:endParaRPr lang="en-US" altLang="zh-CN" dirty="0"/>
          </a:p>
        </p:txBody>
      </p:sp>
    </p:spTree>
    <p:extLst>
      <p:ext uri="{BB962C8B-B14F-4D97-AF65-F5344CB8AC3E}">
        <p14:creationId xmlns:p14="http://schemas.microsoft.com/office/powerpoint/2010/main" val="37363077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大类型能力</a:t>
            </a:r>
            <a:endParaRPr lang="zh-CN" altLang="en-US" dirty="0"/>
          </a:p>
        </p:txBody>
      </p:sp>
      <p:graphicFrame>
        <p:nvGraphicFramePr>
          <p:cNvPr id="4" name="内容占位符 3"/>
          <p:cNvGraphicFramePr>
            <a:graphicFrameLocks noGrp="1"/>
          </p:cNvGraphicFramePr>
          <p:nvPr>
            <p:ph sz="quarter" idx="14"/>
            <p:extLst>
              <p:ext uri="{D42A27DB-BD31-4B8C-83A1-F6EECF244321}">
                <p14:modId xmlns:p14="http://schemas.microsoft.com/office/powerpoint/2010/main" val="3132080130"/>
              </p:ext>
            </p:extLst>
          </p:nvPr>
        </p:nvGraphicFramePr>
        <p:xfrm>
          <a:off x="3519488" y="423863"/>
          <a:ext cx="5133975" cy="601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5206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pattFill prst="ltDnDiag">
            <a:fgClr>
              <a:schemeClr val="accent1">
                <a:lumMod val="75000"/>
              </a:schemeClr>
            </a:fgClr>
            <a:bgClr>
              <a:srgbClr val="FFFF00"/>
            </a:bgClr>
          </a:pattFill>
        </p:spPr>
        <p:txBody>
          <a:bodyPr/>
          <a:lstStyle/>
          <a:p>
            <a:r>
              <a:rPr lang="zh-CN" altLang="en-US" dirty="0"/>
              <a:t>练习</a:t>
            </a:r>
            <a:r>
              <a:rPr lang="en-US" altLang="zh-CN" dirty="0"/>
              <a:t>/</a:t>
            </a:r>
            <a:br>
              <a:rPr lang="en-US" altLang="zh-CN" dirty="0"/>
            </a:br>
            <a:r>
              <a:rPr lang="zh-CN" altLang="en-US" dirty="0"/>
              <a:t>生涯人物访谈</a:t>
            </a:r>
          </a:p>
        </p:txBody>
      </p:sp>
      <p:sp>
        <p:nvSpPr>
          <p:cNvPr id="3" name="文本占位符 2"/>
          <p:cNvSpPr>
            <a:spLocks noGrp="1"/>
          </p:cNvSpPr>
          <p:nvPr>
            <p:ph sz="quarter" idx="14"/>
          </p:nvPr>
        </p:nvSpPr>
        <p:spPr/>
        <p:txBody>
          <a:bodyPr/>
          <a:lstStyle/>
          <a:p>
            <a:r>
              <a:rPr lang="zh-CN" altLang="en-US" dirty="0"/>
              <a:t>访谈目的：</a:t>
            </a:r>
            <a:endParaRPr lang="en-US" altLang="zh-CN" dirty="0"/>
          </a:p>
          <a:p>
            <a:r>
              <a:rPr lang="zh-CN" altLang="en-US" dirty="0"/>
              <a:t>获取心仪领域</a:t>
            </a:r>
            <a:r>
              <a:rPr lang="zh-CN" altLang="en-US" dirty="0" smtClean="0"/>
              <a:t>的行业信息</a:t>
            </a:r>
            <a:endParaRPr lang="en-US" altLang="zh-CN" dirty="0"/>
          </a:p>
          <a:p>
            <a:r>
              <a:rPr lang="zh-CN" altLang="en-US" dirty="0"/>
              <a:t>访谈对象：</a:t>
            </a:r>
            <a:endParaRPr lang="en-US" altLang="zh-CN" dirty="0"/>
          </a:p>
          <a:p>
            <a:r>
              <a:rPr lang="zh-CN" altLang="en-US" dirty="0"/>
              <a:t>该领域中经验丰富</a:t>
            </a:r>
            <a:r>
              <a:rPr lang="zh-CN" altLang="en-US" dirty="0" smtClean="0"/>
              <a:t>的职业人</a:t>
            </a:r>
            <a:endParaRPr lang="en-US" altLang="zh-CN" dirty="0"/>
          </a:p>
          <a:p>
            <a:r>
              <a:rPr lang="zh-CN" altLang="en-US" dirty="0"/>
              <a:t>访谈内容：</a:t>
            </a:r>
            <a:endParaRPr lang="en-US" altLang="zh-CN" dirty="0"/>
          </a:p>
          <a:p>
            <a:r>
              <a:rPr lang="zh-CN" altLang="en-US" dirty="0"/>
              <a:t>职业经验</a:t>
            </a:r>
            <a:r>
              <a:rPr lang="zh-CN" altLang="en-US" dirty="0" smtClean="0"/>
              <a:t>、行业特征、发展前景</a:t>
            </a:r>
            <a:endParaRPr lang="en-US" altLang="zh-CN" dirty="0"/>
          </a:p>
          <a:p>
            <a:r>
              <a:rPr lang="zh-CN" altLang="en-US" dirty="0"/>
              <a:t>注意事项：</a:t>
            </a:r>
            <a:endParaRPr lang="en-US" altLang="zh-CN" dirty="0"/>
          </a:p>
          <a:p>
            <a:r>
              <a:rPr lang="zh-CN" altLang="en-US" dirty="0"/>
              <a:t>访谈结构、问题角度</a:t>
            </a:r>
            <a:r>
              <a:rPr lang="en-US" altLang="zh-CN" dirty="0" smtClean="0"/>
              <a:t>……</a:t>
            </a:r>
            <a:endParaRPr lang="zh-CN" altLang="en-US" dirty="0"/>
          </a:p>
        </p:txBody>
      </p:sp>
    </p:spTree>
    <p:extLst>
      <p:ext uri="{BB962C8B-B14F-4D97-AF65-F5344CB8AC3E}">
        <p14:creationId xmlns:p14="http://schemas.microsoft.com/office/powerpoint/2010/main" val="31073565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en-US" dirty="0" smtClean="0"/>
              <a:t>大</a:t>
            </a:r>
            <a:r>
              <a:rPr lang="en-US" altLang="zh-CN" dirty="0" smtClean="0"/>
              <a:t/>
            </a:r>
            <a:br>
              <a:rPr lang="en-US" altLang="zh-CN" dirty="0" smtClean="0"/>
            </a:br>
            <a:r>
              <a:rPr lang="zh-CN" altLang="en-US" dirty="0" smtClean="0"/>
              <a:t>类型</a:t>
            </a:r>
            <a:r>
              <a:rPr lang="en-US" altLang="zh-CN" dirty="0" smtClean="0"/>
              <a:t/>
            </a:r>
            <a:br>
              <a:rPr lang="en-US" altLang="zh-CN" dirty="0" smtClean="0"/>
            </a:br>
            <a:r>
              <a:rPr lang="zh-CN" altLang="en-US" dirty="0" smtClean="0"/>
              <a:t>能力</a:t>
            </a:r>
            <a:endParaRPr lang="zh-CN" altLang="en-US" dirty="0"/>
          </a:p>
        </p:txBody>
      </p:sp>
      <p:sp>
        <p:nvSpPr>
          <p:cNvPr id="3" name="文本占位符 2"/>
          <p:cNvSpPr>
            <a:spLocks noGrp="1"/>
          </p:cNvSpPr>
          <p:nvPr>
            <p:ph type="body" sz="quarter" idx="14"/>
          </p:nvPr>
        </p:nvSpPr>
        <p:spPr/>
        <p:txBody>
          <a:bodyPr/>
          <a:lstStyle/>
          <a:p>
            <a:r>
              <a:rPr lang="en-US" altLang="zh-CN" dirty="0" smtClean="0"/>
              <a:t>K</a:t>
            </a:r>
            <a:r>
              <a:rPr lang="zh-CN" altLang="en-US" dirty="0" smtClean="0"/>
              <a:t>：</a:t>
            </a:r>
            <a:endParaRPr lang="en-US" altLang="zh-CN" dirty="0" smtClean="0"/>
          </a:p>
          <a:p>
            <a:r>
              <a:rPr lang="zh-CN" altLang="en-US" dirty="0" smtClean="0"/>
              <a:t>专业知识技能</a:t>
            </a:r>
            <a:endParaRPr lang="zh-CN" altLang="en-US" dirty="0"/>
          </a:p>
        </p:txBody>
      </p:sp>
      <p:sp>
        <p:nvSpPr>
          <p:cNvPr id="4" name="内容占位符 3"/>
          <p:cNvSpPr>
            <a:spLocks noGrp="1"/>
          </p:cNvSpPr>
          <p:nvPr>
            <p:ph sz="quarter" idx="16"/>
          </p:nvPr>
        </p:nvSpPr>
        <p:spPr/>
        <p:txBody>
          <a:bodyPr>
            <a:normAutofit/>
          </a:bodyPr>
          <a:lstStyle/>
          <a:p>
            <a:r>
              <a:rPr lang="zh-CN" altLang="en-US" dirty="0"/>
              <a:t> </a:t>
            </a:r>
            <a:r>
              <a:rPr lang="en-US" altLang="zh-CN" dirty="0"/>
              <a:t>K (Knowledge)</a:t>
            </a:r>
            <a:r>
              <a:rPr lang="zh-CN" altLang="en-US" dirty="0"/>
              <a:t>常常与我们的专业学习或工作内容直接相关。一般用名词来表示。需要经过有意识的、专门的培训。</a:t>
            </a:r>
          </a:p>
          <a:p>
            <a:r>
              <a:rPr lang="en-US" altLang="zh-CN" dirty="0" smtClean="0"/>
              <a:t>1.</a:t>
            </a:r>
            <a:r>
              <a:rPr lang="zh-CN" altLang="en-US" dirty="0"/>
              <a:t>在高中、大学或研究生院学习到</a:t>
            </a:r>
            <a:r>
              <a:rPr lang="zh-CN" altLang="en-US" dirty="0" smtClean="0"/>
              <a:t>的。</a:t>
            </a:r>
            <a:endParaRPr lang="en-US" altLang="zh-CN" dirty="0" smtClean="0"/>
          </a:p>
          <a:p>
            <a:r>
              <a:rPr lang="en-US" altLang="zh-CN" dirty="0" smtClean="0"/>
              <a:t>2.</a:t>
            </a:r>
            <a:r>
              <a:rPr lang="zh-CN" altLang="en-US" dirty="0"/>
              <a:t>在实习、工作中学到</a:t>
            </a:r>
            <a:r>
              <a:rPr lang="zh-CN" altLang="en-US" dirty="0" smtClean="0"/>
              <a:t>的。</a:t>
            </a:r>
            <a:endParaRPr lang="zh-CN" altLang="en-US" dirty="0"/>
          </a:p>
          <a:p>
            <a:r>
              <a:rPr lang="en-US" altLang="zh-CN" dirty="0" smtClean="0"/>
              <a:t>3.</a:t>
            </a:r>
            <a:r>
              <a:rPr lang="zh-CN" altLang="en-US" dirty="0"/>
              <a:t>从会议、辅导班</a:t>
            </a:r>
            <a:r>
              <a:rPr lang="zh-CN" altLang="en-US" dirty="0" smtClean="0"/>
              <a:t>、培训班</a:t>
            </a:r>
            <a:r>
              <a:rPr lang="zh-CN" altLang="en-US" dirty="0"/>
              <a:t>、研讨会</a:t>
            </a:r>
            <a:r>
              <a:rPr lang="zh-CN" altLang="en-US" dirty="0" smtClean="0"/>
              <a:t>中学</a:t>
            </a:r>
            <a:r>
              <a:rPr lang="zh-CN" altLang="en-US" dirty="0"/>
              <a:t>到</a:t>
            </a:r>
            <a:r>
              <a:rPr lang="zh-CN" altLang="en-US" dirty="0" smtClean="0"/>
              <a:t>的。</a:t>
            </a:r>
            <a:endParaRPr lang="zh-CN" altLang="en-US" dirty="0"/>
          </a:p>
          <a:p>
            <a:r>
              <a:rPr lang="en-US" altLang="zh-CN" dirty="0" smtClean="0"/>
              <a:t>4.</a:t>
            </a:r>
            <a:r>
              <a:rPr lang="zh-CN" altLang="en-US" dirty="0"/>
              <a:t>在家学到的</a:t>
            </a:r>
            <a:r>
              <a:rPr lang="en-US" altLang="zh-CN" dirty="0"/>
              <a:t>:</a:t>
            </a:r>
            <a:r>
              <a:rPr lang="zh-CN" altLang="en-US" dirty="0" smtClean="0"/>
              <a:t>通过阅读</a:t>
            </a:r>
            <a:r>
              <a:rPr lang="zh-CN" altLang="en-US" dirty="0"/>
              <a:t>、看电视、</a:t>
            </a:r>
            <a:r>
              <a:rPr lang="zh-CN" altLang="en-US" dirty="0" smtClean="0"/>
              <a:t>听磁带</a:t>
            </a:r>
            <a:r>
              <a:rPr lang="zh-CN" altLang="en-US" dirty="0"/>
              <a:t>、学习</a:t>
            </a:r>
            <a:r>
              <a:rPr lang="zh-CN" altLang="en-US" dirty="0" smtClean="0"/>
              <a:t>课程。</a:t>
            </a:r>
            <a:endParaRPr lang="en-US" altLang="zh-CN" dirty="0" smtClean="0"/>
          </a:p>
          <a:p>
            <a:r>
              <a:rPr lang="en-US" altLang="zh-CN" dirty="0" smtClean="0"/>
              <a:t>5.</a:t>
            </a:r>
            <a:r>
              <a:rPr lang="zh-CN" altLang="en-US" dirty="0"/>
              <a:t>休闲时学到的</a:t>
            </a:r>
            <a:r>
              <a:rPr lang="en-US" altLang="zh-CN" dirty="0" smtClean="0"/>
              <a:t>:</a:t>
            </a:r>
            <a:r>
              <a:rPr lang="zh-CN" altLang="en-US" dirty="0" smtClean="0"/>
              <a:t>志愿</a:t>
            </a:r>
            <a:r>
              <a:rPr lang="zh-CN" altLang="en-US" dirty="0"/>
              <a:t>工作、</a:t>
            </a:r>
            <a:r>
              <a:rPr lang="zh-CN" altLang="en-US" dirty="0" smtClean="0"/>
              <a:t>爱好等。</a:t>
            </a:r>
            <a:endParaRPr lang="zh-CN" altLang="en-US" dirty="0"/>
          </a:p>
        </p:txBody>
      </p:sp>
    </p:spTree>
    <p:extLst>
      <p:ext uri="{BB962C8B-B14F-4D97-AF65-F5344CB8AC3E}">
        <p14:creationId xmlns:p14="http://schemas.microsoft.com/office/powerpoint/2010/main" val="22858672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en-US" dirty="0" smtClean="0"/>
              <a:t>大</a:t>
            </a:r>
            <a:r>
              <a:rPr lang="en-US" altLang="zh-CN" dirty="0" smtClean="0"/>
              <a:t/>
            </a:r>
            <a:br>
              <a:rPr lang="en-US" altLang="zh-CN" dirty="0" smtClean="0"/>
            </a:br>
            <a:r>
              <a:rPr lang="zh-CN" altLang="en-US" dirty="0" smtClean="0"/>
              <a:t>类型</a:t>
            </a:r>
            <a:r>
              <a:rPr lang="en-US" altLang="zh-CN" dirty="0" smtClean="0"/>
              <a:t/>
            </a:r>
            <a:br>
              <a:rPr lang="en-US" altLang="zh-CN" dirty="0" smtClean="0"/>
            </a:br>
            <a:r>
              <a:rPr lang="zh-CN" altLang="en-US" dirty="0" smtClean="0"/>
              <a:t>能力</a:t>
            </a:r>
            <a:endParaRPr lang="zh-CN" altLang="en-US" dirty="0"/>
          </a:p>
        </p:txBody>
      </p:sp>
      <p:sp>
        <p:nvSpPr>
          <p:cNvPr id="3" name="文本占位符 2"/>
          <p:cNvSpPr>
            <a:spLocks noGrp="1"/>
          </p:cNvSpPr>
          <p:nvPr>
            <p:ph type="body" sz="quarter" idx="14"/>
          </p:nvPr>
        </p:nvSpPr>
        <p:spPr/>
        <p:txBody>
          <a:bodyPr/>
          <a:lstStyle/>
          <a:p>
            <a:r>
              <a:rPr lang="en-US" altLang="zh-CN" dirty="0" smtClean="0"/>
              <a:t>S</a:t>
            </a:r>
            <a:r>
              <a:rPr lang="zh-CN" altLang="en-US" dirty="0" smtClean="0"/>
              <a:t>：</a:t>
            </a:r>
            <a:endParaRPr lang="en-US" altLang="zh-CN" dirty="0" smtClean="0"/>
          </a:p>
          <a:p>
            <a:r>
              <a:rPr lang="zh-CN" altLang="en-US" dirty="0"/>
              <a:t>可</a:t>
            </a:r>
            <a:r>
              <a:rPr lang="zh-CN" altLang="en-US" dirty="0" smtClean="0"/>
              <a:t>迁移技能</a:t>
            </a:r>
            <a:endParaRPr lang="zh-CN" altLang="en-US" dirty="0"/>
          </a:p>
        </p:txBody>
      </p:sp>
      <p:sp>
        <p:nvSpPr>
          <p:cNvPr id="4" name="内容占位符 3"/>
          <p:cNvSpPr>
            <a:spLocks noGrp="1"/>
          </p:cNvSpPr>
          <p:nvPr>
            <p:ph sz="quarter" idx="16"/>
          </p:nvPr>
        </p:nvSpPr>
        <p:spPr/>
        <p:txBody>
          <a:bodyPr>
            <a:normAutofit fontScale="92500"/>
          </a:bodyPr>
          <a:lstStyle/>
          <a:p>
            <a:r>
              <a:rPr lang="en-US" altLang="zh-CN" dirty="0" smtClean="0"/>
              <a:t>S </a:t>
            </a:r>
            <a:r>
              <a:rPr lang="en-US" altLang="zh-CN" dirty="0"/>
              <a:t>(Skill)</a:t>
            </a:r>
            <a:r>
              <a:rPr lang="zh-CN" altLang="en-US" dirty="0"/>
              <a:t>就是你所能做的事，也被称为通用技能。可以从生活中的方方面面、</a:t>
            </a:r>
            <a:r>
              <a:rPr lang="zh-CN" altLang="en-US" dirty="0" smtClean="0"/>
              <a:t>特别是</a:t>
            </a:r>
            <a:r>
              <a:rPr lang="zh-CN" altLang="en-US" dirty="0"/>
              <a:t>工作之外得到发展，并可以迁移应用于不同的工作之中，是个人最能持续运用和</a:t>
            </a:r>
            <a:r>
              <a:rPr lang="zh-CN" altLang="en-US" dirty="0" smtClean="0"/>
              <a:t>最能够</a:t>
            </a:r>
            <a:r>
              <a:rPr lang="zh-CN" altLang="en-US" dirty="0"/>
              <a:t>依靠的技能。</a:t>
            </a:r>
          </a:p>
          <a:p>
            <a:r>
              <a:rPr lang="zh-CN" altLang="en-US" dirty="0" smtClean="0"/>
              <a:t>可</a:t>
            </a:r>
            <a:r>
              <a:rPr lang="zh-CN" altLang="en-US" dirty="0"/>
              <a:t>迁移技能可以进一步区分为处理数据的能力、与人打交道的能力、以及处理</a:t>
            </a:r>
            <a:r>
              <a:rPr lang="zh-CN" altLang="en-US" dirty="0" smtClean="0"/>
              <a:t>事物的</a:t>
            </a:r>
            <a:r>
              <a:rPr lang="zh-CN" altLang="en-US" dirty="0"/>
              <a:t>能力。</a:t>
            </a:r>
          </a:p>
          <a:p>
            <a:r>
              <a:rPr lang="zh-CN" altLang="en-US" dirty="0"/>
              <a:t>你如何处理</a:t>
            </a:r>
            <a:r>
              <a:rPr lang="zh-CN" altLang="en-US" dirty="0" smtClean="0"/>
              <a:t>数据</a:t>
            </a:r>
            <a:r>
              <a:rPr lang="en-US" altLang="zh-CN" dirty="0"/>
              <a:t>——</a:t>
            </a:r>
            <a:r>
              <a:rPr lang="zh-CN" altLang="en-US" dirty="0" smtClean="0"/>
              <a:t>比较</a:t>
            </a:r>
            <a:r>
              <a:rPr lang="zh-CN" altLang="en-US" dirty="0"/>
              <a:t>、复制、计算、汇编、分析、调整和综合</a:t>
            </a:r>
            <a:r>
              <a:rPr lang="zh-CN" altLang="en-US" dirty="0" smtClean="0"/>
              <a:t>数据</a:t>
            </a:r>
            <a:r>
              <a:rPr lang="en-US" altLang="zh-CN" dirty="0" smtClean="0"/>
              <a:t>……</a:t>
            </a:r>
            <a:endParaRPr lang="zh-CN" altLang="en-US" dirty="0"/>
          </a:p>
          <a:p>
            <a:r>
              <a:rPr lang="zh-CN" altLang="en-US" dirty="0"/>
              <a:t>你如何与人</a:t>
            </a:r>
            <a:r>
              <a:rPr lang="zh-CN" altLang="en-US" dirty="0" smtClean="0"/>
              <a:t>打交道</a:t>
            </a:r>
            <a:r>
              <a:rPr lang="en-US" altLang="zh-CN" dirty="0"/>
              <a:t>——</a:t>
            </a:r>
            <a:r>
              <a:rPr lang="zh-CN" altLang="en-US" dirty="0" smtClean="0"/>
              <a:t>接受</a:t>
            </a:r>
            <a:r>
              <a:rPr lang="zh-CN" altLang="en-US" dirty="0"/>
              <a:t>指示、服务、谈话或发信号、说服、娱乐、</a:t>
            </a:r>
            <a:r>
              <a:rPr lang="zh-CN" altLang="en-US" dirty="0" smtClean="0"/>
              <a:t>管理</a:t>
            </a:r>
            <a:r>
              <a:rPr lang="en-US" altLang="zh-CN" dirty="0"/>
              <a:t>……</a:t>
            </a:r>
            <a:endParaRPr lang="zh-CN" altLang="en-US" dirty="0"/>
          </a:p>
          <a:p>
            <a:r>
              <a:rPr lang="zh-CN" altLang="en-US" dirty="0"/>
              <a:t>你如何与事物</a:t>
            </a:r>
            <a:r>
              <a:rPr lang="zh-CN" altLang="en-US" dirty="0" smtClean="0"/>
              <a:t>打交道</a:t>
            </a:r>
            <a:r>
              <a:rPr lang="en-US" altLang="zh-CN" dirty="0"/>
              <a:t>——</a:t>
            </a:r>
            <a:r>
              <a:rPr lang="zh-CN" altLang="en-US" dirty="0" smtClean="0"/>
              <a:t>处理</a:t>
            </a:r>
            <a:r>
              <a:rPr lang="zh-CN" altLang="en-US" dirty="0"/>
              <a:t>、喂养、照管、操纵、驾驶、操作、控制、</a:t>
            </a:r>
            <a:r>
              <a:rPr lang="zh-CN" altLang="en-US" dirty="0" smtClean="0"/>
              <a:t>建立</a:t>
            </a:r>
            <a:r>
              <a:rPr lang="en-US" altLang="zh-CN" dirty="0"/>
              <a:t>……</a:t>
            </a:r>
            <a:endParaRPr lang="zh-CN" altLang="en-US" dirty="0"/>
          </a:p>
        </p:txBody>
      </p:sp>
    </p:spTree>
    <p:extLst>
      <p:ext uri="{BB962C8B-B14F-4D97-AF65-F5344CB8AC3E}">
        <p14:creationId xmlns:p14="http://schemas.microsoft.com/office/powerpoint/2010/main" val="11027822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en-US" dirty="0" smtClean="0"/>
              <a:t>大</a:t>
            </a:r>
            <a:r>
              <a:rPr lang="en-US" altLang="zh-CN" dirty="0" smtClean="0"/>
              <a:t/>
            </a:r>
            <a:br>
              <a:rPr lang="en-US" altLang="zh-CN" dirty="0" smtClean="0"/>
            </a:br>
            <a:r>
              <a:rPr lang="zh-CN" altLang="en-US" dirty="0" smtClean="0"/>
              <a:t>类型</a:t>
            </a:r>
            <a:r>
              <a:rPr lang="en-US" altLang="zh-CN" dirty="0" smtClean="0"/>
              <a:t/>
            </a:r>
            <a:br>
              <a:rPr lang="en-US" altLang="zh-CN" dirty="0" smtClean="0"/>
            </a:br>
            <a:r>
              <a:rPr lang="zh-CN" altLang="en-US" dirty="0" smtClean="0"/>
              <a:t>能力</a:t>
            </a:r>
            <a:endParaRPr lang="zh-CN" altLang="en-US" dirty="0"/>
          </a:p>
        </p:txBody>
      </p:sp>
      <p:sp>
        <p:nvSpPr>
          <p:cNvPr id="3" name="文本占位符 2"/>
          <p:cNvSpPr>
            <a:spLocks noGrp="1"/>
          </p:cNvSpPr>
          <p:nvPr>
            <p:ph type="body" sz="quarter" idx="14"/>
          </p:nvPr>
        </p:nvSpPr>
        <p:spPr/>
        <p:txBody>
          <a:bodyPr/>
          <a:lstStyle/>
          <a:p>
            <a:r>
              <a:rPr lang="en-US" altLang="zh-CN" dirty="0" smtClean="0"/>
              <a:t>T</a:t>
            </a:r>
            <a:r>
              <a:rPr lang="zh-CN" altLang="en-US" dirty="0" smtClean="0"/>
              <a:t>：</a:t>
            </a:r>
            <a:endParaRPr lang="en-US" altLang="zh-CN" dirty="0" smtClean="0"/>
          </a:p>
          <a:p>
            <a:r>
              <a:rPr lang="zh-CN" altLang="en-US" dirty="0" smtClean="0"/>
              <a:t>自我管理技能</a:t>
            </a:r>
            <a:endParaRPr lang="zh-CN" altLang="en-US" dirty="0"/>
          </a:p>
        </p:txBody>
      </p:sp>
      <p:sp>
        <p:nvSpPr>
          <p:cNvPr id="4" name="内容占位符 3"/>
          <p:cNvSpPr>
            <a:spLocks noGrp="1"/>
          </p:cNvSpPr>
          <p:nvPr>
            <p:ph sz="quarter" idx="16"/>
          </p:nvPr>
        </p:nvSpPr>
        <p:spPr>
          <a:xfrm>
            <a:off x="3733800" y="1158240"/>
            <a:ext cx="5122863" cy="5280660"/>
          </a:xfrm>
        </p:spPr>
        <p:txBody>
          <a:bodyPr anchor="t"/>
          <a:lstStyle/>
          <a:p>
            <a:r>
              <a:rPr lang="zh-CN" altLang="en-US" dirty="0"/>
              <a:t> </a:t>
            </a:r>
            <a:r>
              <a:rPr lang="en-US" altLang="zh-CN" dirty="0"/>
              <a:t>T  (Trait)</a:t>
            </a:r>
            <a:r>
              <a:rPr lang="zh-CN" altLang="en-US" dirty="0"/>
              <a:t>被称作自我管理技能</a:t>
            </a:r>
            <a:r>
              <a:rPr lang="en-US" altLang="zh-CN" dirty="0"/>
              <a:t>:</a:t>
            </a:r>
            <a:r>
              <a:rPr lang="zh-CN" altLang="en-US" dirty="0"/>
              <a:t>经常被看作个性品质，被用来描述或说明人</a:t>
            </a:r>
            <a:r>
              <a:rPr lang="zh-CN" altLang="en-US" dirty="0" smtClean="0"/>
              <a:t>具有</a:t>
            </a:r>
            <a:r>
              <a:rPr lang="zh-CN" altLang="en-US" dirty="0"/>
              <a:t>的某些特征。可以从非工作生活领域转换到工作领域，需要练习</a:t>
            </a:r>
            <a:r>
              <a:rPr lang="zh-CN" altLang="en-US" dirty="0" smtClean="0"/>
              <a:t>。</a:t>
            </a:r>
            <a:endParaRPr lang="en-US" altLang="zh-CN" dirty="0" smtClean="0"/>
          </a:p>
          <a:p>
            <a:endParaRPr lang="en-US" altLang="zh-CN" dirty="0"/>
          </a:p>
          <a:p>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813133206"/>
              </p:ext>
            </p:extLst>
          </p:nvPr>
        </p:nvGraphicFramePr>
        <p:xfrm>
          <a:off x="3733800" y="3428747"/>
          <a:ext cx="5122863" cy="2708910"/>
        </p:xfrm>
        <a:graphic>
          <a:graphicData uri="http://schemas.openxmlformats.org/drawingml/2006/table">
            <a:tbl>
              <a:tblPr firstRow="1" bandRow="1">
                <a:tableStyleId>{D113A9D2-9D6B-4929-AA2D-F23B5EE8CBE7}</a:tableStyleId>
              </a:tblPr>
              <a:tblGrid>
                <a:gridCol w="1707621"/>
                <a:gridCol w="1707621"/>
                <a:gridCol w="1707621"/>
              </a:tblGrid>
              <a:tr h="370840">
                <a:tc gridSpan="3">
                  <a:txBody>
                    <a:bodyPr/>
                    <a:lstStyle/>
                    <a:p>
                      <a:pPr algn="ctr"/>
                      <a:r>
                        <a:rPr lang="zh-CN" altLang="en-US" sz="2400" dirty="0" smtClean="0">
                          <a:latin typeface="+mj-ea"/>
                          <a:ea typeface="+mj-ea"/>
                        </a:rPr>
                        <a:t>我非常</a:t>
                      </a:r>
                      <a:endParaRPr lang="zh-CN" altLang="en-US" sz="2400" dirty="0">
                        <a:latin typeface="+mj-ea"/>
                        <a:ea typeface="+mj-ea"/>
                      </a:endParaRPr>
                    </a:p>
                  </a:txBody>
                  <a:tcPr/>
                </a:tc>
                <a:tc hMerge="1">
                  <a:txBody>
                    <a:bodyPr/>
                    <a:lstStyle/>
                    <a:p>
                      <a:pPr algn="ctr"/>
                      <a:endParaRPr lang="zh-CN" altLang="en-US" sz="2400" dirty="0">
                        <a:latin typeface="+mj-ea"/>
                        <a:ea typeface="+mj-ea"/>
                      </a:endParaRPr>
                    </a:p>
                  </a:txBody>
                  <a:tcPr/>
                </a:tc>
                <a:tc hMerge="1">
                  <a:txBody>
                    <a:bodyPr/>
                    <a:lstStyle/>
                    <a:p>
                      <a:pPr algn="ctr"/>
                      <a:endParaRPr lang="zh-CN" altLang="en-US" sz="2400" dirty="0">
                        <a:latin typeface="+mj-ea"/>
                        <a:ea typeface="+mj-ea"/>
                      </a:endParaRPr>
                    </a:p>
                  </a:txBody>
                  <a:tcPr/>
                </a:tc>
              </a:tr>
              <a:tr h="370840">
                <a:tc>
                  <a:txBody>
                    <a:bodyPr/>
                    <a:lstStyle/>
                    <a:p>
                      <a:pPr algn="ctr" fontAlgn="ctr"/>
                      <a:r>
                        <a:rPr lang="zh-CN" altLang="en-US" sz="2400" u="none" strike="noStrike" dirty="0">
                          <a:effectLst/>
                          <a:latin typeface="+mj-ea"/>
                          <a:ea typeface="+mj-ea"/>
                        </a:rPr>
                        <a:t>准确</a:t>
                      </a:r>
                      <a:endParaRPr lang="zh-CN" altLang="en-US" sz="2400" b="0" i="0" u="none" strike="noStrike" dirty="0">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精力充沛</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执著</a:t>
                      </a:r>
                      <a:endParaRPr lang="zh-CN" altLang="en-US" sz="24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有进取心</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节俭</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有开创性</a:t>
                      </a:r>
                      <a:endParaRPr lang="zh-CN" altLang="en-US" sz="24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有适应性</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高校</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关爱他人</a:t>
                      </a:r>
                      <a:endParaRPr lang="zh-CN" altLang="en-US" sz="24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熟练</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积极</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守时</a:t>
                      </a:r>
                      <a:endParaRPr lang="zh-CN" altLang="en-US" sz="24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会娱乐</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热情</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细心</a:t>
                      </a:r>
                      <a:endParaRPr lang="zh-CN" altLang="en-US" sz="2400" b="0" i="0" u="none" strike="noStrike">
                        <a:solidFill>
                          <a:srgbClr val="000000"/>
                        </a:solidFill>
                        <a:effectLst/>
                        <a:latin typeface="+mj-ea"/>
                        <a:ea typeface="+mj-ea"/>
                      </a:endParaRPr>
                    </a:p>
                  </a:txBody>
                  <a:tcPr marL="9525" marR="9525" marT="9525" marB="0" anchor="ctr"/>
                </a:tc>
              </a:tr>
              <a:tr h="370840">
                <a:tc>
                  <a:txBody>
                    <a:bodyPr/>
                    <a:lstStyle/>
                    <a:p>
                      <a:pPr algn="ctr" fontAlgn="ctr"/>
                      <a:r>
                        <a:rPr lang="zh-CN" altLang="en-US" sz="2400" u="none" strike="noStrike">
                          <a:effectLst/>
                          <a:latin typeface="+mj-ea"/>
                          <a:ea typeface="+mj-ea"/>
                        </a:rPr>
                        <a:t>有冒险精神</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a:effectLst/>
                          <a:latin typeface="+mj-ea"/>
                          <a:ea typeface="+mj-ea"/>
                        </a:rPr>
                        <a:t>独特</a:t>
                      </a:r>
                      <a:endParaRPr lang="zh-CN" altLang="en-US" sz="2400" b="0" i="0" u="none" strike="noStrike">
                        <a:solidFill>
                          <a:srgbClr val="000000"/>
                        </a:solidFill>
                        <a:effectLst/>
                        <a:latin typeface="+mj-ea"/>
                        <a:ea typeface="+mj-ea"/>
                      </a:endParaRPr>
                    </a:p>
                  </a:txBody>
                  <a:tcPr marL="9525" marR="9525" marT="9525" marB="0" anchor="ctr"/>
                </a:tc>
                <a:tc>
                  <a:txBody>
                    <a:bodyPr/>
                    <a:lstStyle/>
                    <a:p>
                      <a:pPr algn="ctr" fontAlgn="ctr"/>
                      <a:r>
                        <a:rPr lang="zh-CN" altLang="en-US" sz="2400" u="none" strike="noStrike" dirty="0">
                          <a:effectLst/>
                          <a:latin typeface="+mj-ea"/>
                          <a:ea typeface="+mj-ea"/>
                        </a:rPr>
                        <a:t>机智</a:t>
                      </a:r>
                      <a:endParaRPr lang="zh-CN" altLang="en-US" sz="2400" b="0" i="0" u="none" strike="noStrike" dirty="0">
                        <a:solidFill>
                          <a:srgbClr val="000000"/>
                        </a:solidFill>
                        <a:effectLst/>
                        <a:latin typeface="+mj-ea"/>
                        <a:ea typeface="+mj-ea"/>
                      </a:endParaRPr>
                    </a:p>
                  </a:txBody>
                  <a:tcPr marL="9525" marR="9525" marT="9525" marB="0" anchor="ctr"/>
                </a:tc>
              </a:tr>
            </a:tbl>
          </a:graphicData>
        </a:graphic>
      </p:graphicFrame>
    </p:spTree>
    <p:extLst>
      <p:ext uri="{BB962C8B-B14F-4D97-AF65-F5344CB8AC3E}">
        <p14:creationId xmlns:p14="http://schemas.microsoft.com/office/powerpoint/2010/main" val="2137844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技能分析</a:t>
            </a:r>
            <a:endParaRPr lang="zh-CN" altLang="en-US" dirty="0"/>
          </a:p>
        </p:txBody>
      </p:sp>
      <p:sp>
        <p:nvSpPr>
          <p:cNvPr id="4" name="线形标注 3 3"/>
          <p:cNvSpPr/>
          <p:nvPr/>
        </p:nvSpPr>
        <p:spPr>
          <a:xfrm>
            <a:off x="3548856" y="822960"/>
            <a:ext cx="1495584" cy="518160"/>
          </a:xfrm>
          <a:prstGeom prst="borderCallout3">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线形标注 3 4"/>
          <p:cNvSpPr/>
          <p:nvPr/>
        </p:nvSpPr>
        <p:spPr>
          <a:xfrm>
            <a:off x="3548856" y="2830681"/>
            <a:ext cx="1495584" cy="518160"/>
          </a:xfrm>
          <a:prstGeom prst="borderCallout3">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sz="quarter" idx="14"/>
          </p:nvPr>
        </p:nvSpPr>
        <p:spPr/>
        <p:txBody>
          <a:bodyPr>
            <a:normAutofit/>
          </a:bodyPr>
          <a:lstStyle/>
          <a:p>
            <a:r>
              <a:rPr lang="zh-CN" altLang="en-US" dirty="0" smtClean="0"/>
              <a:t>两个标准</a:t>
            </a:r>
            <a:endParaRPr lang="en-US" altLang="zh-CN" dirty="0" smtClean="0"/>
          </a:p>
          <a:p>
            <a:r>
              <a:rPr lang="en-US" altLang="zh-CN" dirty="0"/>
              <a:t>1.</a:t>
            </a:r>
            <a:r>
              <a:rPr lang="zh-CN" altLang="en-US" dirty="0"/>
              <a:t>你喜欢这一经历</a:t>
            </a:r>
            <a:r>
              <a:rPr lang="en-US" altLang="zh-CN" dirty="0" smtClean="0"/>
              <a:t>;</a:t>
            </a:r>
          </a:p>
          <a:p>
            <a:r>
              <a:rPr lang="en-US" altLang="zh-CN" dirty="0" smtClean="0"/>
              <a:t>2</a:t>
            </a:r>
            <a:r>
              <a:rPr lang="en-US" altLang="zh-CN" dirty="0"/>
              <a:t>.</a:t>
            </a:r>
            <a:r>
              <a:rPr lang="zh-CN" altLang="en-US" dirty="0"/>
              <a:t>你为结果感到自豪。</a:t>
            </a:r>
          </a:p>
          <a:p>
            <a:endParaRPr lang="en-US" altLang="zh-CN" dirty="0"/>
          </a:p>
          <a:p>
            <a:r>
              <a:rPr lang="zh-CN" altLang="en-US" dirty="0" smtClean="0"/>
              <a:t>成就事件</a:t>
            </a:r>
            <a:endParaRPr lang="en-US" altLang="zh-CN" dirty="0" smtClean="0"/>
          </a:p>
          <a:p>
            <a:r>
              <a:rPr lang="zh-CN" altLang="en-US" dirty="0" smtClean="0"/>
              <a:t>付</a:t>
            </a:r>
            <a:r>
              <a:rPr lang="zh-CN" altLang="en-US" dirty="0"/>
              <a:t>酬的</a:t>
            </a:r>
            <a:r>
              <a:rPr lang="en-US" altLang="zh-CN" dirty="0"/>
              <a:t>/</a:t>
            </a:r>
            <a:r>
              <a:rPr lang="zh-CN" altLang="en-US" dirty="0"/>
              <a:t>没付酬的工作。</a:t>
            </a:r>
          </a:p>
          <a:p>
            <a:r>
              <a:rPr lang="zh-CN" altLang="en-US" dirty="0" smtClean="0"/>
              <a:t>学校</a:t>
            </a:r>
            <a:r>
              <a:rPr lang="en-US" altLang="zh-CN" dirty="0"/>
              <a:t>:</a:t>
            </a:r>
            <a:r>
              <a:rPr lang="zh-CN" altLang="en-US" dirty="0"/>
              <a:t>学业和课外活动。</a:t>
            </a:r>
          </a:p>
          <a:p>
            <a:r>
              <a:rPr lang="zh-CN" altLang="en-US" dirty="0" smtClean="0"/>
              <a:t>家庭</a:t>
            </a:r>
            <a:r>
              <a:rPr lang="en-US" altLang="zh-CN" dirty="0"/>
              <a:t>/</a:t>
            </a:r>
            <a:r>
              <a:rPr lang="zh-CN" altLang="en-US" dirty="0"/>
              <a:t>信仰</a:t>
            </a:r>
            <a:r>
              <a:rPr lang="en-US" altLang="zh-CN" dirty="0"/>
              <a:t>/</a:t>
            </a:r>
            <a:r>
              <a:rPr lang="zh-CN" altLang="en-US" dirty="0"/>
              <a:t>娱乐</a:t>
            </a:r>
            <a:r>
              <a:rPr lang="en-US" altLang="zh-CN" dirty="0"/>
              <a:t>/</a:t>
            </a:r>
            <a:r>
              <a:rPr lang="zh-CN" altLang="en-US" dirty="0"/>
              <a:t>爱好</a:t>
            </a:r>
            <a:r>
              <a:rPr lang="en-US" altLang="zh-CN" dirty="0"/>
              <a:t>/</a:t>
            </a:r>
            <a:r>
              <a:rPr lang="zh-CN" altLang="en-US" dirty="0"/>
              <a:t>个人兴趣。</a:t>
            </a:r>
          </a:p>
          <a:p>
            <a:r>
              <a:rPr lang="zh-CN" altLang="en-US" dirty="0" smtClean="0"/>
              <a:t>人际关系</a:t>
            </a:r>
            <a:endParaRPr lang="zh-CN" altLang="en-US" dirty="0"/>
          </a:p>
          <a:p>
            <a:r>
              <a:rPr lang="zh-CN" altLang="en-US" dirty="0" smtClean="0"/>
              <a:t>生活</a:t>
            </a:r>
            <a:r>
              <a:rPr lang="zh-CN" altLang="en-US" dirty="0"/>
              <a:t>中的角色</a:t>
            </a:r>
            <a:r>
              <a:rPr lang="zh-CN" altLang="en-US" dirty="0" smtClean="0"/>
              <a:t>。</a:t>
            </a:r>
            <a:endParaRPr lang="zh-CN" altLang="en-US" dirty="0"/>
          </a:p>
        </p:txBody>
      </p:sp>
    </p:spTree>
    <p:extLst>
      <p:ext uri="{BB962C8B-B14F-4D97-AF65-F5344CB8AC3E}">
        <p14:creationId xmlns:p14="http://schemas.microsoft.com/office/powerpoint/2010/main" val="5975311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撰写成就故事</a:t>
            </a:r>
            <a:endParaRPr lang="zh-CN" altLang="en-US" dirty="0"/>
          </a:p>
        </p:txBody>
      </p:sp>
      <p:sp>
        <p:nvSpPr>
          <p:cNvPr id="3" name="内容占位符 2"/>
          <p:cNvSpPr>
            <a:spLocks noGrp="1"/>
          </p:cNvSpPr>
          <p:nvPr>
            <p:ph sz="quarter" idx="14"/>
          </p:nvPr>
        </p:nvSpPr>
        <p:spPr/>
        <p:txBody>
          <a:bodyPr>
            <a:normAutofit fontScale="92500" lnSpcReduction="20000"/>
          </a:bodyPr>
          <a:lstStyle/>
          <a:p>
            <a:r>
              <a:rPr lang="zh-CN" altLang="en-US" dirty="0" smtClean="0"/>
              <a:t>写</a:t>
            </a:r>
            <a:r>
              <a:rPr lang="zh-CN" altLang="en-US" dirty="0"/>
              <a:t>下生活中令你有成就感的具体</a:t>
            </a:r>
            <a:r>
              <a:rPr lang="zh-CN" altLang="en-US" dirty="0" smtClean="0"/>
              <a:t>事件，然后</a:t>
            </a:r>
            <a:r>
              <a:rPr lang="zh-CN" altLang="en-US" dirty="0"/>
              <a:t>对其进行分析，看看你在其中使用</a:t>
            </a:r>
            <a:r>
              <a:rPr lang="zh-CN" altLang="en-US" dirty="0" smtClean="0"/>
              <a:t>了哪些</a:t>
            </a:r>
            <a:r>
              <a:rPr lang="zh-CN" altLang="en-US" dirty="0"/>
              <a:t>技能</a:t>
            </a:r>
            <a:r>
              <a:rPr lang="en-US" altLang="zh-CN" dirty="0"/>
              <a:t>(</a:t>
            </a:r>
            <a:r>
              <a:rPr lang="zh-CN" altLang="en-US" dirty="0"/>
              <a:t>尤其是可迁移技能</a:t>
            </a:r>
            <a:r>
              <a:rPr lang="en-US" altLang="zh-CN" dirty="0"/>
              <a:t>)</a:t>
            </a:r>
            <a:r>
              <a:rPr lang="zh-CN" altLang="en-US" dirty="0" smtClean="0"/>
              <a:t>。</a:t>
            </a:r>
            <a:endParaRPr lang="en-US" altLang="zh-CN" dirty="0" smtClean="0"/>
          </a:p>
          <a:p>
            <a:r>
              <a:rPr lang="zh-CN" altLang="en-US" dirty="0" smtClean="0"/>
              <a:t>只要</a:t>
            </a:r>
            <a:r>
              <a:rPr lang="zh-CN" altLang="en-US" dirty="0"/>
              <a:t>符合以下两条标准，就可以被视为“成就”</a:t>
            </a:r>
            <a:r>
              <a:rPr lang="en-US" altLang="zh-CN" dirty="0"/>
              <a:t>:</a:t>
            </a:r>
          </a:p>
          <a:p>
            <a:r>
              <a:rPr lang="en-US" altLang="zh-CN" dirty="0" smtClean="0"/>
              <a:t>(</a:t>
            </a:r>
            <a:r>
              <a:rPr lang="en-US" altLang="zh-CN" dirty="0"/>
              <a:t>1)</a:t>
            </a:r>
            <a:r>
              <a:rPr lang="zh-CN" altLang="en-US" dirty="0"/>
              <a:t>你喜欢做这件事时体验到的</a:t>
            </a:r>
            <a:r>
              <a:rPr lang="zh-CN" altLang="en-US" dirty="0" smtClean="0"/>
              <a:t>感受</a:t>
            </a:r>
            <a:r>
              <a:rPr lang="zh-CN" altLang="en-US" dirty="0"/>
              <a:t>。</a:t>
            </a:r>
          </a:p>
          <a:p>
            <a:r>
              <a:rPr lang="en-US" altLang="zh-CN" dirty="0" smtClean="0"/>
              <a:t>(</a:t>
            </a:r>
            <a:r>
              <a:rPr lang="en-US" altLang="zh-CN" dirty="0"/>
              <a:t>2)</a:t>
            </a:r>
            <a:r>
              <a:rPr lang="zh-CN" altLang="en-US" dirty="0"/>
              <a:t>你为完成它所带来的结果感到自豪</a:t>
            </a:r>
            <a:r>
              <a:rPr lang="zh-CN" altLang="en-US" dirty="0" smtClean="0"/>
              <a:t>。</a:t>
            </a:r>
            <a:endParaRPr lang="en-US" altLang="zh-CN" dirty="0" smtClean="0"/>
          </a:p>
          <a:p>
            <a:endParaRPr lang="zh-CN" altLang="en-US" dirty="0"/>
          </a:p>
          <a:p>
            <a:r>
              <a:rPr lang="zh-CN" altLang="en-US" dirty="0" smtClean="0"/>
              <a:t>在</a:t>
            </a:r>
            <a:r>
              <a:rPr lang="zh-CN" altLang="en-US" dirty="0"/>
              <a:t>撰写成就故事时，每一个故事都应当包含以下要素</a:t>
            </a:r>
            <a:r>
              <a:rPr lang="en-US" altLang="zh-CN" dirty="0"/>
              <a:t>:</a:t>
            </a:r>
          </a:p>
          <a:p>
            <a:r>
              <a:rPr lang="en-US" altLang="zh-CN" dirty="0" smtClean="0"/>
              <a:t>(1)</a:t>
            </a:r>
            <a:r>
              <a:rPr lang="zh-CN" altLang="en-US" dirty="0" smtClean="0"/>
              <a:t>你</a:t>
            </a:r>
            <a:r>
              <a:rPr lang="zh-CN" altLang="en-US" dirty="0"/>
              <a:t>想达到的目标</a:t>
            </a:r>
            <a:r>
              <a:rPr lang="en-US" altLang="zh-CN" dirty="0"/>
              <a:t>:</a:t>
            </a:r>
            <a:r>
              <a:rPr lang="zh-CN" altLang="en-US" dirty="0"/>
              <a:t>即需要完成的事情</a:t>
            </a:r>
          </a:p>
          <a:p>
            <a:r>
              <a:rPr lang="en-US" altLang="zh-CN" dirty="0" smtClean="0"/>
              <a:t>(2)</a:t>
            </a:r>
            <a:r>
              <a:rPr lang="zh-CN" altLang="en-US" dirty="0" smtClean="0"/>
              <a:t>面临</a:t>
            </a:r>
            <a:r>
              <a:rPr lang="zh-CN" altLang="en-US" dirty="0"/>
              <a:t>的障碍、限制、困难</a:t>
            </a:r>
          </a:p>
          <a:p>
            <a:r>
              <a:rPr lang="en-US" altLang="zh-CN" dirty="0" smtClean="0"/>
              <a:t>(3)</a:t>
            </a:r>
            <a:r>
              <a:rPr lang="zh-CN" altLang="en-US" dirty="0" smtClean="0"/>
              <a:t>你</a:t>
            </a:r>
            <a:r>
              <a:rPr lang="zh-CN" altLang="en-US" dirty="0"/>
              <a:t>的具体行动步骤</a:t>
            </a:r>
            <a:r>
              <a:rPr lang="en-US" altLang="zh-CN" dirty="0"/>
              <a:t>:</a:t>
            </a:r>
            <a:r>
              <a:rPr lang="zh-CN" altLang="en-US" dirty="0"/>
              <a:t>你是如何一步步克服障碍、达成目标的</a:t>
            </a:r>
            <a:r>
              <a:rPr lang="en-US" altLang="zh-CN" dirty="0"/>
              <a:t>?</a:t>
            </a:r>
          </a:p>
          <a:p>
            <a:r>
              <a:rPr lang="en-US" altLang="zh-CN" dirty="0" smtClean="0"/>
              <a:t>(4)</a:t>
            </a:r>
            <a:r>
              <a:rPr lang="zh-CN" altLang="en-US" dirty="0" smtClean="0"/>
              <a:t>对</a:t>
            </a:r>
            <a:r>
              <a:rPr lang="zh-CN" altLang="en-US" dirty="0"/>
              <a:t>结果的描述</a:t>
            </a:r>
            <a:r>
              <a:rPr lang="en-US" altLang="zh-CN" dirty="0"/>
              <a:t>:</a:t>
            </a:r>
            <a:r>
              <a:rPr lang="zh-CN" altLang="en-US" dirty="0"/>
              <a:t>你取得了什么成就</a:t>
            </a:r>
            <a:r>
              <a:rPr lang="en-US" altLang="zh-CN" dirty="0"/>
              <a:t>?</a:t>
            </a:r>
            <a:endParaRPr lang="zh-CN" altLang="en-US" dirty="0"/>
          </a:p>
        </p:txBody>
      </p:sp>
    </p:spTree>
    <p:extLst>
      <p:ext uri="{BB962C8B-B14F-4D97-AF65-F5344CB8AC3E}">
        <p14:creationId xmlns:p14="http://schemas.microsoft.com/office/powerpoint/2010/main" val="39196807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技能培养</a:t>
            </a:r>
            <a:endParaRPr lang="zh-CN" altLang="en-US" dirty="0"/>
          </a:p>
        </p:txBody>
      </p:sp>
      <p:sp>
        <p:nvSpPr>
          <p:cNvPr id="4" name="剪去对角的矩形 3"/>
          <p:cNvSpPr/>
          <p:nvPr/>
        </p:nvSpPr>
        <p:spPr>
          <a:xfrm>
            <a:off x="470218" y="576422"/>
            <a:ext cx="3093720" cy="548640"/>
          </a:xfrm>
          <a:prstGeom prst="snip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图示 4"/>
          <p:cNvGraphicFramePr/>
          <p:nvPr>
            <p:extLst>
              <p:ext uri="{D42A27DB-BD31-4B8C-83A1-F6EECF244321}">
                <p14:modId xmlns:p14="http://schemas.microsoft.com/office/powerpoint/2010/main" val="2514222004"/>
              </p:ext>
            </p:extLst>
          </p:nvPr>
        </p:nvGraphicFramePr>
        <p:xfrm>
          <a:off x="515938" y="2218725"/>
          <a:ext cx="55974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内容占位符 2"/>
          <p:cNvSpPr>
            <a:spLocks noGrp="1"/>
          </p:cNvSpPr>
          <p:nvPr>
            <p:ph sz="quarter" idx="14"/>
          </p:nvPr>
        </p:nvSpPr>
        <p:spPr/>
        <p:txBody>
          <a:bodyPr>
            <a:normAutofit lnSpcReduction="10000"/>
          </a:bodyPr>
          <a:lstStyle/>
          <a:p>
            <a:r>
              <a:rPr lang="zh-CN" altLang="en-US" dirty="0" smtClean="0"/>
              <a:t>雇主们最重视的技能</a:t>
            </a:r>
            <a:endParaRPr lang="en-US" altLang="zh-CN" dirty="0" smtClean="0"/>
          </a:p>
          <a:p>
            <a:r>
              <a:rPr lang="zh-CN" altLang="en-US" dirty="0"/>
              <a:t>沟通能力</a:t>
            </a:r>
          </a:p>
          <a:p>
            <a:r>
              <a:rPr lang="zh-CN" altLang="en-US" dirty="0"/>
              <a:t>积极主动性</a:t>
            </a:r>
          </a:p>
          <a:p>
            <a:r>
              <a:rPr lang="zh-CN" altLang="en-US" dirty="0"/>
              <a:t>团队合作精神</a:t>
            </a:r>
          </a:p>
          <a:p>
            <a:r>
              <a:rPr lang="zh-CN" altLang="en-US" dirty="0"/>
              <a:t>领导能力</a:t>
            </a:r>
          </a:p>
          <a:p>
            <a:r>
              <a:rPr lang="zh-CN" altLang="en-US" dirty="0"/>
              <a:t>学习成绩</a:t>
            </a:r>
          </a:p>
          <a:p>
            <a:r>
              <a:rPr lang="zh-CN" altLang="en-US" dirty="0"/>
              <a:t>人际交往能力</a:t>
            </a:r>
          </a:p>
          <a:p>
            <a:r>
              <a:rPr lang="zh-CN" altLang="en-US" dirty="0"/>
              <a:t>灵活性</a:t>
            </a:r>
            <a:r>
              <a:rPr lang="en-US" altLang="zh-CN" dirty="0"/>
              <a:t>/</a:t>
            </a:r>
            <a:r>
              <a:rPr lang="zh-CN" altLang="en-US" dirty="0"/>
              <a:t>适应能力</a:t>
            </a:r>
          </a:p>
          <a:p>
            <a:r>
              <a:rPr lang="zh-CN" altLang="en-US" dirty="0"/>
              <a:t>专业技术</a:t>
            </a:r>
          </a:p>
          <a:p>
            <a:r>
              <a:rPr lang="zh-CN" altLang="en-US" dirty="0"/>
              <a:t>诚实正直</a:t>
            </a:r>
          </a:p>
          <a:p>
            <a:r>
              <a:rPr lang="zh-CN" altLang="en-US" dirty="0"/>
              <a:t>工作道德</a:t>
            </a:r>
          </a:p>
          <a:p>
            <a:r>
              <a:rPr lang="zh-CN" altLang="en-US" dirty="0" smtClean="0"/>
              <a:t>分析解决问题</a:t>
            </a:r>
            <a:r>
              <a:rPr lang="zh-CN" altLang="en-US" dirty="0"/>
              <a:t>的</a:t>
            </a:r>
            <a:r>
              <a:rPr lang="zh-CN" altLang="en-US" dirty="0" smtClean="0"/>
              <a:t>能力</a:t>
            </a:r>
            <a:endParaRPr lang="zh-CN" altLang="en-US" dirty="0"/>
          </a:p>
        </p:txBody>
      </p:sp>
    </p:spTree>
    <p:extLst>
      <p:ext uri="{BB962C8B-B14F-4D97-AF65-F5344CB8AC3E}">
        <p14:creationId xmlns:p14="http://schemas.microsoft.com/office/powerpoint/2010/main" val="5917790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技能培养</a:t>
            </a:r>
            <a:endParaRPr lang="zh-CN" altLang="en-US" dirty="0"/>
          </a:p>
        </p:txBody>
      </p:sp>
      <p:sp>
        <p:nvSpPr>
          <p:cNvPr id="3" name="内容占位符 2"/>
          <p:cNvSpPr>
            <a:spLocks noGrp="1"/>
          </p:cNvSpPr>
          <p:nvPr>
            <p:ph sz="quarter" idx="14"/>
          </p:nvPr>
        </p:nvSpPr>
        <p:spPr/>
        <p:txBody>
          <a:bodyPr>
            <a:normAutofit/>
          </a:bodyPr>
          <a:lstStyle/>
          <a:p>
            <a:pPr algn="ctr"/>
            <a:endParaRPr lang="en-US" altLang="zh-CN" dirty="0"/>
          </a:p>
          <a:p>
            <a:r>
              <a:rPr lang="zh-CN" altLang="en-US" dirty="0"/>
              <a:t>思考</a:t>
            </a:r>
            <a:r>
              <a:rPr lang="en-US" altLang="zh-CN" dirty="0" smtClean="0"/>
              <a:t>:</a:t>
            </a:r>
          </a:p>
          <a:p>
            <a:endParaRPr lang="en-US" altLang="zh-CN" dirty="0"/>
          </a:p>
          <a:p>
            <a:r>
              <a:rPr lang="zh-CN" altLang="en-US" dirty="0"/>
              <a:t>作为班长需要具有哪些技能</a:t>
            </a:r>
            <a:r>
              <a:rPr lang="en-US" altLang="zh-CN" dirty="0"/>
              <a:t>?</a:t>
            </a:r>
          </a:p>
          <a:p>
            <a:r>
              <a:rPr lang="zh-CN" altLang="en-US" dirty="0"/>
              <a:t>一个管理者需要哪些技能</a:t>
            </a:r>
            <a:r>
              <a:rPr lang="en-US" altLang="zh-CN" dirty="0"/>
              <a:t>?</a:t>
            </a:r>
          </a:p>
          <a:p>
            <a:r>
              <a:rPr lang="zh-CN" altLang="en-US" dirty="0"/>
              <a:t>二者有哪些相同点</a:t>
            </a:r>
            <a:r>
              <a:rPr lang="en-US" altLang="zh-CN" dirty="0"/>
              <a:t>?</a:t>
            </a:r>
          </a:p>
          <a:p>
            <a:r>
              <a:rPr lang="zh-CN" altLang="en-US" dirty="0"/>
              <a:t>我的擅长的技能主要表现</a:t>
            </a:r>
            <a:r>
              <a:rPr lang="zh-CN" altLang="en-US" dirty="0" smtClean="0"/>
              <a:t>在</a:t>
            </a:r>
            <a:r>
              <a:rPr lang="zh-CN" altLang="en-US" dirty="0"/>
              <a:t>？</a:t>
            </a:r>
            <a:endParaRPr lang="en-US" altLang="zh-CN" dirty="0"/>
          </a:p>
          <a:p>
            <a:r>
              <a:rPr lang="zh-CN" altLang="en-US" dirty="0"/>
              <a:t>在大学期间我想培养的</a:t>
            </a:r>
            <a:r>
              <a:rPr lang="zh-CN" altLang="en-US" dirty="0" smtClean="0"/>
              <a:t>技能</a:t>
            </a:r>
            <a:r>
              <a:rPr lang="zh-CN" altLang="en-US" dirty="0"/>
              <a:t>？</a:t>
            </a:r>
            <a:endParaRPr lang="en-US" altLang="zh-CN" dirty="0"/>
          </a:p>
          <a:p>
            <a:r>
              <a:rPr lang="zh-CN" altLang="en-US" dirty="0"/>
              <a:t>未来我期待在职业中重点发挥的</a:t>
            </a:r>
            <a:r>
              <a:rPr lang="zh-CN" altLang="en-US" dirty="0" smtClean="0"/>
              <a:t>技能？</a:t>
            </a:r>
            <a:endParaRPr lang="en-US" altLang="zh-CN" dirty="0"/>
          </a:p>
          <a:p>
            <a:r>
              <a:rPr lang="zh-CN" altLang="en-US" dirty="0"/>
              <a:t>基于我的技能，我想</a:t>
            </a:r>
            <a:r>
              <a:rPr lang="zh-CN" altLang="en-US" dirty="0" smtClean="0"/>
              <a:t>进一步探索的</a:t>
            </a:r>
            <a:r>
              <a:rPr lang="zh-CN" altLang="en-US" dirty="0"/>
              <a:t>职业</a:t>
            </a:r>
            <a:r>
              <a:rPr lang="zh-CN" altLang="en-US" dirty="0" smtClean="0"/>
              <a:t>是</a:t>
            </a:r>
            <a:r>
              <a:rPr lang="zh-CN" altLang="en-US" dirty="0"/>
              <a:t>？</a:t>
            </a:r>
            <a:endParaRPr lang="en-US" altLang="zh-CN" dirty="0"/>
          </a:p>
          <a:p>
            <a:pPr algn="ctr"/>
            <a:endParaRPr lang="en-US" altLang="zh-CN" dirty="0"/>
          </a:p>
          <a:p>
            <a:pPr algn="ctr"/>
            <a:endParaRPr lang="zh-CN" altLang="en-US" dirty="0"/>
          </a:p>
        </p:txBody>
      </p:sp>
    </p:spTree>
    <p:extLst>
      <p:ext uri="{BB962C8B-B14F-4D97-AF65-F5344CB8AC3E}">
        <p14:creationId xmlns:p14="http://schemas.microsoft.com/office/powerpoint/2010/main" val="40051870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资本的利用</a:t>
            </a:r>
            <a:endParaRPr lang="zh-CN" altLang="en-US" dirty="0"/>
          </a:p>
        </p:txBody>
      </p:sp>
      <p:sp>
        <p:nvSpPr>
          <p:cNvPr id="3" name="内容占位符 2"/>
          <p:cNvSpPr>
            <a:spLocks noGrp="1"/>
          </p:cNvSpPr>
          <p:nvPr>
            <p:ph sz="quarter" idx="14"/>
          </p:nvPr>
        </p:nvSpPr>
        <p:spPr>
          <a:xfrm>
            <a:off x="1046921" y="1668461"/>
            <a:ext cx="5132387" cy="4216819"/>
          </a:xfrm>
        </p:spPr>
        <p:txBody>
          <a:bodyPr/>
          <a:lstStyle/>
          <a:p>
            <a:r>
              <a:rPr lang="zh-CN" altLang="en-US" dirty="0" smtClean="0"/>
              <a:t>     </a:t>
            </a:r>
            <a:r>
              <a:rPr lang="zh-CN" altLang="en-US" sz="3600" dirty="0" smtClean="0"/>
              <a:t>社会资本</a:t>
            </a:r>
            <a:endParaRPr lang="en-US" altLang="zh-CN" sz="3600" dirty="0" smtClean="0"/>
          </a:p>
          <a:p>
            <a:endParaRPr lang="en-US" altLang="zh-CN" sz="3600" dirty="0"/>
          </a:p>
          <a:p>
            <a:r>
              <a:rPr lang="zh-CN" altLang="en-US" sz="3600" dirty="0" smtClean="0"/>
              <a:t>   人力资本</a:t>
            </a:r>
            <a:endParaRPr lang="en-US" altLang="zh-CN" sz="3600" dirty="0" smtClean="0"/>
          </a:p>
          <a:p>
            <a:endParaRPr lang="zh-CN" altLang="en-US" sz="3600" dirty="0"/>
          </a:p>
        </p:txBody>
      </p:sp>
      <p:sp>
        <p:nvSpPr>
          <p:cNvPr id="4" name="椭圆 3"/>
          <p:cNvSpPr/>
          <p:nvPr/>
        </p:nvSpPr>
        <p:spPr>
          <a:xfrm>
            <a:off x="1046921" y="2577003"/>
            <a:ext cx="357809" cy="3445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046920" y="3906171"/>
            <a:ext cx="357809" cy="3445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25043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思考题</a:t>
            </a:r>
            <a:r>
              <a:rPr lang="en-US" altLang="zh-CN" dirty="0"/>
              <a:t>&amp;</a:t>
            </a:r>
            <a:br>
              <a:rPr lang="en-US" altLang="zh-CN" dirty="0"/>
            </a:br>
            <a:r>
              <a:rPr lang="zh-CN" altLang="en-US" dirty="0"/>
              <a:t>书影推荐</a:t>
            </a:r>
          </a:p>
        </p:txBody>
      </p:sp>
      <p:sp>
        <p:nvSpPr>
          <p:cNvPr id="3" name="文本占位符 2"/>
          <p:cNvSpPr>
            <a:spLocks noGrp="1"/>
          </p:cNvSpPr>
          <p:nvPr>
            <p:ph type="body" sz="quarter" idx="13"/>
          </p:nvPr>
        </p:nvSpPr>
        <p:spPr/>
        <p:txBody>
          <a:bodyPr/>
          <a:lstStyle/>
          <a:p>
            <a:r>
              <a:rPr lang="zh-CN" altLang="en-US" dirty="0" smtClean="0"/>
              <a:t>写出</a:t>
            </a:r>
            <a:r>
              <a:rPr lang="zh-CN" altLang="en-US" dirty="0"/>
              <a:t>自己</a:t>
            </a:r>
            <a:r>
              <a:rPr lang="zh-CN" altLang="en-US" dirty="0" smtClean="0"/>
              <a:t>的</a:t>
            </a:r>
            <a:r>
              <a:rPr lang="zh-CN" altLang="en-US" dirty="0"/>
              <a:t>能力</a:t>
            </a:r>
            <a:r>
              <a:rPr lang="zh-CN" altLang="en-US" dirty="0" smtClean="0"/>
              <a:t>，</a:t>
            </a:r>
            <a:r>
              <a:rPr lang="zh-CN" altLang="en-US" dirty="0"/>
              <a:t>并使用一些经历、事件证明。</a:t>
            </a:r>
            <a:endParaRPr lang="en-US" altLang="zh-CN" dirty="0"/>
          </a:p>
          <a:p>
            <a:r>
              <a:rPr lang="zh-CN" altLang="en-US" dirty="0"/>
              <a:t>说明自己</a:t>
            </a:r>
            <a:r>
              <a:rPr lang="zh-CN" altLang="en-US" dirty="0" smtClean="0"/>
              <a:t>的</a:t>
            </a:r>
            <a:r>
              <a:rPr lang="zh-CN" altLang="en-US" dirty="0"/>
              <a:t>能力</a:t>
            </a:r>
            <a:r>
              <a:rPr lang="zh-CN" altLang="en-US" dirty="0" smtClean="0"/>
              <a:t>与</a:t>
            </a:r>
            <a:r>
              <a:rPr lang="zh-CN" altLang="en-US" dirty="0"/>
              <a:t>未来职业的关系。</a:t>
            </a:r>
            <a:endParaRPr lang="en-US" altLang="zh-CN" dirty="0"/>
          </a:p>
          <a:p>
            <a:endParaRPr lang="en-US" altLang="zh-CN" dirty="0"/>
          </a:p>
        </p:txBody>
      </p:sp>
      <p:sp>
        <p:nvSpPr>
          <p:cNvPr id="4" name="文本占位符 3"/>
          <p:cNvSpPr>
            <a:spLocks noGrp="1"/>
          </p:cNvSpPr>
          <p:nvPr>
            <p:ph type="body" sz="quarter" idx="14"/>
          </p:nvPr>
        </p:nvSpPr>
        <p:spPr/>
        <p:txBody>
          <a:bodyPr/>
          <a:lstStyle/>
          <a:p>
            <a:r>
              <a:rPr lang="en-US" altLang="zh-CN" dirty="0" smtClean="0"/>
              <a:t>1</a:t>
            </a:r>
            <a:endParaRPr lang="zh-CN" altLang="en-US" dirty="0"/>
          </a:p>
        </p:txBody>
      </p:sp>
      <p:sp>
        <p:nvSpPr>
          <p:cNvPr id="5" name="文本占位符 4"/>
          <p:cNvSpPr>
            <a:spLocks noGrp="1"/>
          </p:cNvSpPr>
          <p:nvPr>
            <p:ph type="body" sz="quarter" idx="15"/>
          </p:nvPr>
        </p:nvSpPr>
        <p:spPr/>
        <p:txBody>
          <a:bodyPr/>
          <a:lstStyle/>
          <a:p>
            <a:r>
              <a:rPr lang="en-US" altLang="zh-CN" dirty="0" smtClean="0"/>
              <a:t>2</a:t>
            </a:r>
            <a:endParaRPr lang="zh-CN" altLang="en-US" dirty="0"/>
          </a:p>
        </p:txBody>
      </p:sp>
      <p:sp>
        <p:nvSpPr>
          <p:cNvPr id="7" name="文本占位符 6"/>
          <p:cNvSpPr>
            <a:spLocks noGrp="1"/>
          </p:cNvSpPr>
          <p:nvPr>
            <p:ph type="body" sz="quarter" idx="17"/>
          </p:nvPr>
        </p:nvSpPr>
        <p:spPr/>
        <p:txBody>
          <a:bodyPr>
            <a:normAutofit/>
          </a:bodyPr>
          <a:lstStyle/>
          <a:p>
            <a:r>
              <a:rPr lang="en-US" altLang="zh-CN" dirty="0" smtClean="0"/>
              <a:t>《</a:t>
            </a:r>
            <a:r>
              <a:rPr lang="zh-CN" altLang="en-US" dirty="0" smtClean="0"/>
              <a:t>高效能人士的七个习惯</a:t>
            </a:r>
            <a:r>
              <a:rPr lang="en-US" altLang="zh-CN" dirty="0" smtClean="0"/>
              <a:t>》</a:t>
            </a:r>
          </a:p>
          <a:p>
            <a:r>
              <a:rPr lang="zh-CN" altLang="en-US" dirty="0" smtClean="0"/>
              <a:t>（史蒂芬</a:t>
            </a:r>
            <a:r>
              <a:rPr lang="en-US" altLang="zh-CN" dirty="0" smtClean="0"/>
              <a:t>·</a:t>
            </a:r>
            <a:r>
              <a:rPr lang="zh-CN" altLang="en-US" dirty="0" smtClean="0"/>
              <a:t>科维 著）</a:t>
            </a:r>
            <a:endParaRPr lang="en-US" altLang="zh-CN" dirty="0" smtClean="0"/>
          </a:p>
          <a:p>
            <a:r>
              <a:rPr lang="en-US" altLang="zh-CN" dirty="0" smtClean="0"/>
              <a:t>《</a:t>
            </a:r>
            <a:r>
              <a:rPr lang="zh-CN" altLang="en-US" dirty="0" smtClean="0"/>
              <a:t>雨人</a:t>
            </a:r>
            <a:r>
              <a:rPr lang="en-US" altLang="zh-CN" dirty="0" smtClean="0"/>
              <a:t>》</a:t>
            </a:r>
            <a:endParaRPr lang="zh-CN" altLang="en-US" dirty="0"/>
          </a:p>
        </p:txBody>
      </p:sp>
    </p:spTree>
    <p:extLst>
      <p:ext uri="{BB962C8B-B14F-4D97-AF65-F5344CB8AC3E}">
        <p14:creationId xmlns:p14="http://schemas.microsoft.com/office/powerpoint/2010/main" val="35453007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t>探索工作世界</a:t>
            </a:r>
            <a:endParaRPr lang="zh-CN" altLang="en-US" dirty="0"/>
          </a:p>
        </p:txBody>
      </p:sp>
      <p:sp>
        <p:nvSpPr>
          <p:cNvPr id="3" name="竖排文字占位符 2"/>
          <p:cNvSpPr>
            <a:spLocks noGrp="1"/>
          </p:cNvSpPr>
          <p:nvPr>
            <p:ph type="body" orient="vert" sz="quarter" idx="14"/>
          </p:nvPr>
        </p:nvSpPr>
        <p:spPr/>
        <p:txBody>
          <a:bodyPr/>
          <a:lstStyle/>
          <a:p>
            <a:r>
              <a:rPr lang="zh-CN" altLang="en-US" dirty="0"/>
              <a:t>大学生职业生涯</a:t>
            </a:r>
            <a:r>
              <a:rPr lang="zh-CN" altLang="en-US" dirty="0" smtClean="0"/>
              <a:t>规划</a:t>
            </a:r>
            <a:endParaRPr lang="zh-CN" altLang="en-US" dirty="0"/>
          </a:p>
        </p:txBody>
      </p:sp>
      <p:sp>
        <p:nvSpPr>
          <p:cNvPr id="4" name="文本占位符 3"/>
          <p:cNvSpPr>
            <a:spLocks noGrp="1"/>
          </p:cNvSpPr>
          <p:nvPr>
            <p:ph type="body" sz="quarter" idx="15"/>
          </p:nvPr>
        </p:nvSpPr>
        <p:spPr/>
        <p:txBody>
          <a:bodyPr/>
          <a:lstStyle/>
          <a:p>
            <a:r>
              <a:rPr lang="en-US" altLang="zh-CN" dirty="0" smtClean="0"/>
              <a:t>6</a:t>
            </a:r>
            <a:endParaRPr lang="zh-CN" altLang="en-US" dirty="0"/>
          </a:p>
        </p:txBody>
      </p:sp>
    </p:spTree>
    <p:extLst>
      <p:ext uri="{BB962C8B-B14F-4D97-AF65-F5344CB8AC3E}">
        <p14:creationId xmlns:p14="http://schemas.microsoft.com/office/powerpoint/2010/main" val="2954826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bwMode="auto">
          <a:xfrm>
            <a:off x="834888" y="583095"/>
            <a:ext cx="4571999" cy="728869"/>
          </a:xfrm>
          <a:prstGeom prst="rect">
            <a:avLst/>
          </a:prstGeom>
          <a:solidFill>
            <a:schemeClr val="accent1">
              <a:lumMod val="75000"/>
            </a:schemeClr>
          </a:solidFill>
          <a:ln>
            <a:noFill/>
          </a:ln>
          <a:extLst/>
        </p:spPr>
        <p:txBody>
          <a:bodyPr wrap="square" lIns="0" tIns="0" rIns="0" bIns="0" rtlCol="0" anchor="ctr">
            <a:noAutofit/>
          </a:bodyPr>
          <a:lstStyle/>
          <a:p>
            <a:r>
              <a:rPr lang="zh-CN" altLang="en-US" sz="4000" dirty="0" smtClean="0">
                <a:solidFill>
                  <a:srgbClr val="FFFF00"/>
                </a:solidFill>
                <a:latin typeface="方正正纤黑简体" panose="02000000000000000000" pitchFamily="2" charset="-122"/>
                <a:ea typeface="方正正纤黑简体" panose="02000000000000000000" pitchFamily="2" charset="-122"/>
              </a:rPr>
              <a:t>实现目标之道</a:t>
            </a:r>
            <a:endParaRPr lang="zh-CN" altLang="en-US" sz="4000" dirty="0">
              <a:solidFill>
                <a:srgbClr val="FFFF00"/>
              </a:solidFill>
              <a:latin typeface="方正正纤黑简体" panose="02000000000000000000" pitchFamily="2" charset="-122"/>
              <a:ea typeface="方正正纤黑简体" panose="02000000000000000000" pitchFamily="2" charset="-122"/>
            </a:endParaRPr>
          </a:p>
        </p:txBody>
      </p:sp>
      <p:sp>
        <p:nvSpPr>
          <p:cNvPr id="3" name="文本框 2"/>
          <p:cNvSpPr txBox="1"/>
          <p:nvPr/>
        </p:nvSpPr>
        <p:spPr bwMode="auto">
          <a:xfrm>
            <a:off x="490331" y="2875723"/>
            <a:ext cx="7513983" cy="1444486"/>
          </a:xfrm>
          <a:prstGeom prst="rect">
            <a:avLst/>
          </a:prstGeom>
          <a:solidFill>
            <a:schemeClr val="accent1">
              <a:lumMod val="75000"/>
            </a:schemeClr>
          </a:solidFill>
          <a:ln>
            <a:noFill/>
          </a:ln>
          <a:extLst/>
        </p:spPr>
        <p:txBody>
          <a:bodyPr wrap="square" lIns="0" tIns="0" rIns="0" bIns="0" rtlCol="0" anchor="ctr">
            <a:noAutofit/>
          </a:bodyPr>
          <a:lstStyle/>
          <a:p>
            <a:pPr algn="ctr"/>
            <a:r>
              <a:rPr lang="zh-CN" altLang="en-US" sz="4800" dirty="0" smtClean="0">
                <a:solidFill>
                  <a:schemeClr val="bg1"/>
                </a:solidFill>
                <a:latin typeface="方正正纤黑简体" panose="02000000000000000000" pitchFamily="2" charset="-122"/>
                <a:ea typeface="方正正纤黑简体" panose="02000000000000000000" pitchFamily="2" charset="-122"/>
              </a:rPr>
              <a:t>得：日行一寸</a:t>
            </a:r>
            <a:endParaRPr lang="en-US" altLang="zh-CN" sz="4800" dirty="0">
              <a:solidFill>
                <a:schemeClr val="bg1"/>
              </a:solidFill>
              <a:latin typeface="方正正纤黑简体" panose="02000000000000000000" pitchFamily="2" charset="-122"/>
              <a:ea typeface="方正正纤黑简体" panose="02000000000000000000" pitchFamily="2" charset="-122"/>
            </a:endParaRPr>
          </a:p>
        </p:txBody>
      </p:sp>
      <p:cxnSp>
        <p:nvCxnSpPr>
          <p:cNvPr id="5" name="直接连接符 4"/>
          <p:cNvCxnSpPr/>
          <p:nvPr/>
        </p:nvCxnSpPr>
        <p:spPr>
          <a:xfrm flipV="1">
            <a:off x="702366" y="1311964"/>
            <a:ext cx="8441634" cy="13254"/>
          </a:xfrm>
          <a:prstGeom prst="line">
            <a:avLst/>
          </a:prstGeom>
          <a:ln w="19050">
            <a:gradFill flip="none" rotWithShape="1">
              <a:gsLst>
                <a:gs pos="0">
                  <a:srgbClr val="FFFF00"/>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9666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活动</a:t>
            </a:r>
            <a:r>
              <a:rPr lang="en-US" altLang="zh-CN" dirty="0" smtClean="0"/>
              <a:t>/</a:t>
            </a:r>
            <a:br>
              <a:rPr lang="en-US" altLang="zh-CN" dirty="0" smtClean="0"/>
            </a:br>
            <a:r>
              <a:rPr lang="zh-CN" altLang="en-US" dirty="0" smtClean="0"/>
              <a:t>生涯幻游</a:t>
            </a:r>
            <a:endParaRPr lang="zh-CN" altLang="en-US" dirty="0"/>
          </a:p>
        </p:txBody>
      </p:sp>
      <p:sp>
        <p:nvSpPr>
          <p:cNvPr id="3" name="内容占位符 2"/>
          <p:cNvSpPr>
            <a:spLocks noGrp="1"/>
          </p:cNvSpPr>
          <p:nvPr>
            <p:ph sz="quarter" idx="14"/>
          </p:nvPr>
        </p:nvSpPr>
        <p:spPr/>
        <p:txBody>
          <a:bodyPr/>
          <a:lstStyle/>
          <a:p>
            <a:r>
              <a:rPr lang="zh-CN" altLang="en-US" dirty="0"/>
              <a:t> 现在请你尽可能放松。在你的位子躺下或调整你觉得最舒服的姿势，现在，闭上眼睛，尽可能放松自己，调整你的</a:t>
            </a:r>
            <a:r>
              <a:rPr lang="zh-CN" altLang="en-US" dirty="0" smtClean="0"/>
              <a:t>呼吸</a:t>
            </a:r>
            <a:r>
              <a:rPr lang="en-US" altLang="zh-CN" dirty="0" smtClean="0"/>
              <a:t>……</a:t>
            </a:r>
          </a:p>
          <a:p>
            <a:r>
              <a:rPr lang="zh-CN" altLang="en-US" dirty="0"/>
              <a:t>想象一下现在你已经乘坐上时空穿梭机，目的地是五年后的某一天。正好是清晨你刚</a:t>
            </a:r>
            <a:r>
              <a:rPr lang="zh-CN" altLang="en-US" dirty="0" smtClean="0"/>
              <a:t>醒来</a:t>
            </a:r>
            <a:r>
              <a:rPr lang="en-US" altLang="zh-CN" dirty="0" smtClean="0"/>
              <a:t>……</a:t>
            </a:r>
          </a:p>
          <a:p>
            <a:r>
              <a:rPr lang="zh-CN" altLang="en-US" dirty="0" smtClean="0"/>
              <a:t>现在出发</a:t>
            </a:r>
            <a:r>
              <a:rPr lang="en-US" altLang="zh-CN" dirty="0" smtClean="0"/>
              <a:t>……</a:t>
            </a:r>
          </a:p>
          <a:p>
            <a:r>
              <a:rPr lang="zh-CN" altLang="en-US" dirty="0" smtClean="0"/>
              <a:t>上午的工作结束了</a:t>
            </a:r>
            <a:r>
              <a:rPr lang="en-US" altLang="zh-CN" dirty="0" smtClean="0"/>
              <a:t>……</a:t>
            </a:r>
          </a:p>
          <a:p>
            <a:r>
              <a:rPr lang="zh-CN" altLang="en-US" dirty="0" smtClean="0"/>
              <a:t>现在，你回家了</a:t>
            </a:r>
            <a:r>
              <a:rPr lang="en-US" altLang="zh-CN" dirty="0" smtClean="0"/>
              <a:t>……</a:t>
            </a:r>
          </a:p>
          <a:p>
            <a:r>
              <a:rPr lang="zh-CN" altLang="en-US" dirty="0"/>
              <a:t>好了，你回来了</a:t>
            </a:r>
            <a:r>
              <a:rPr lang="en-US" altLang="zh-CN" dirty="0"/>
              <a:t>……</a:t>
            </a:r>
            <a:r>
              <a:rPr lang="zh-CN" altLang="en-US" dirty="0"/>
              <a:t>看看周围的一切</a:t>
            </a:r>
            <a:r>
              <a:rPr lang="en-US" altLang="zh-CN" dirty="0"/>
              <a:t>.</a:t>
            </a:r>
            <a:r>
              <a:rPr lang="zh-CN" altLang="en-US" dirty="0"/>
              <a:t>喜欢你幻游的生活吗</a:t>
            </a:r>
            <a:r>
              <a:rPr lang="en-US" altLang="zh-CN" dirty="0"/>
              <a:t>?</a:t>
            </a:r>
            <a:r>
              <a:rPr lang="zh-CN" altLang="en-US" dirty="0"/>
              <a:t>分享你的经历</a:t>
            </a:r>
            <a:r>
              <a:rPr lang="zh-CN" altLang="en-US" dirty="0" smtClean="0"/>
              <a:t>。</a:t>
            </a:r>
            <a:endParaRPr lang="zh-CN" altLang="en-US" dirty="0"/>
          </a:p>
        </p:txBody>
      </p:sp>
    </p:spTree>
    <p:extLst>
      <p:ext uri="{BB962C8B-B14F-4D97-AF65-F5344CB8AC3E}">
        <p14:creationId xmlns:p14="http://schemas.microsoft.com/office/powerpoint/2010/main" val="20047615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思考</a:t>
            </a:r>
            <a:r>
              <a:rPr lang="en-US" altLang="zh-CN" dirty="0" smtClean="0"/>
              <a:t>/</a:t>
            </a:r>
            <a:br>
              <a:rPr lang="en-US" altLang="zh-CN" dirty="0" smtClean="0"/>
            </a:br>
            <a:r>
              <a:rPr lang="zh-CN" altLang="en-US" dirty="0" smtClean="0"/>
              <a:t>五年后的一天</a:t>
            </a:r>
            <a:endParaRPr lang="zh-CN" altLang="en-US" dirty="0"/>
          </a:p>
        </p:txBody>
      </p:sp>
      <p:sp>
        <p:nvSpPr>
          <p:cNvPr id="5" name="内容占位符 4"/>
          <p:cNvSpPr>
            <a:spLocks noGrp="1"/>
          </p:cNvSpPr>
          <p:nvPr>
            <p:ph sz="quarter" idx="14"/>
          </p:nvPr>
        </p:nvSpPr>
        <p:spPr>
          <a:xfrm>
            <a:off x="3519488" y="423863"/>
            <a:ext cx="5133975" cy="6255233"/>
          </a:xfrm>
        </p:spPr>
        <p:txBody>
          <a:bodyPr>
            <a:normAutofit lnSpcReduction="10000"/>
          </a:bodyPr>
          <a:lstStyle/>
          <a:p>
            <a:r>
              <a:rPr lang="zh-CN" altLang="en-US" dirty="0" smtClean="0"/>
              <a:t>我</a:t>
            </a:r>
            <a:r>
              <a:rPr lang="zh-CN" altLang="en-US" dirty="0"/>
              <a:t>五年后从事的工作的</a:t>
            </a:r>
            <a:r>
              <a:rPr lang="zh-CN" altLang="en-US" dirty="0" smtClean="0"/>
              <a:t>描述：</a:t>
            </a:r>
            <a:endParaRPr lang="zh-CN" altLang="en-US" dirty="0"/>
          </a:p>
          <a:p>
            <a:r>
              <a:rPr lang="en-US" altLang="zh-CN" dirty="0" smtClean="0"/>
              <a:t>1.</a:t>
            </a:r>
            <a:r>
              <a:rPr lang="zh-CN" altLang="en-US" dirty="0" smtClean="0"/>
              <a:t>工作是？</a:t>
            </a:r>
            <a:endParaRPr lang="en-US" altLang="zh-CN" dirty="0"/>
          </a:p>
          <a:p>
            <a:r>
              <a:rPr lang="en-US" altLang="zh-CN" dirty="0" smtClean="0"/>
              <a:t>2.</a:t>
            </a:r>
            <a:r>
              <a:rPr lang="zh-CN" altLang="en-US" dirty="0" smtClean="0"/>
              <a:t>工作</a:t>
            </a:r>
            <a:r>
              <a:rPr lang="zh-CN" altLang="en-US" dirty="0"/>
              <a:t>内容</a:t>
            </a:r>
            <a:r>
              <a:rPr lang="zh-CN" altLang="en-US" dirty="0" smtClean="0"/>
              <a:t>是？</a:t>
            </a:r>
            <a:endParaRPr lang="en-US" altLang="zh-CN" dirty="0" smtClean="0"/>
          </a:p>
          <a:p>
            <a:r>
              <a:rPr lang="en-US" altLang="zh-CN" dirty="0"/>
              <a:t>3.</a:t>
            </a:r>
            <a:r>
              <a:rPr lang="zh-CN" altLang="en-US" dirty="0"/>
              <a:t>工作的场所</a:t>
            </a:r>
            <a:r>
              <a:rPr lang="zh-CN" altLang="en-US" dirty="0" smtClean="0"/>
              <a:t>在？</a:t>
            </a:r>
            <a:endParaRPr lang="zh-CN" altLang="en-US" dirty="0"/>
          </a:p>
          <a:p>
            <a:r>
              <a:rPr lang="en-US" altLang="zh-CN" dirty="0"/>
              <a:t>4.</a:t>
            </a:r>
            <a:r>
              <a:rPr lang="zh-CN" altLang="en-US" dirty="0"/>
              <a:t>工作的场所周围的</a:t>
            </a:r>
            <a:r>
              <a:rPr lang="zh-CN" altLang="en-US" dirty="0" smtClean="0"/>
              <a:t>环境？</a:t>
            </a:r>
            <a:endParaRPr lang="zh-CN" altLang="en-US" dirty="0"/>
          </a:p>
          <a:p>
            <a:r>
              <a:rPr lang="en-US" altLang="zh-CN" dirty="0"/>
              <a:t>5.</a:t>
            </a:r>
            <a:r>
              <a:rPr lang="zh-CN" altLang="en-US" dirty="0"/>
              <a:t>工作的场所周边的</a:t>
            </a:r>
            <a:r>
              <a:rPr lang="zh-CN" altLang="en-US" dirty="0" smtClean="0"/>
              <a:t>人群？</a:t>
            </a:r>
            <a:endParaRPr lang="en-US" altLang="zh-CN" dirty="0" smtClean="0"/>
          </a:p>
          <a:p>
            <a:endParaRPr lang="zh-CN" altLang="en-US" dirty="0"/>
          </a:p>
          <a:p>
            <a:r>
              <a:rPr lang="zh-CN" altLang="en-US" dirty="0" smtClean="0"/>
              <a:t>我</a:t>
            </a:r>
            <a:r>
              <a:rPr lang="zh-CN" altLang="en-US" dirty="0"/>
              <a:t>五年后的生活形态的</a:t>
            </a:r>
            <a:r>
              <a:rPr lang="zh-CN" altLang="en-US" dirty="0" smtClean="0"/>
              <a:t>描述：</a:t>
            </a:r>
            <a:endParaRPr lang="zh-CN" altLang="en-US" dirty="0"/>
          </a:p>
          <a:p>
            <a:r>
              <a:rPr lang="en-US" altLang="zh-CN" dirty="0"/>
              <a:t>1.</a:t>
            </a:r>
            <a:r>
              <a:rPr lang="zh-CN" altLang="en-US" dirty="0"/>
              <a:t>婚姻</a:t>
            </a:r>
            <a:r>
              <a:rPr lang="zh-CN" altLang="en-US" dirty="0" smtClean="0"/>
              <a:t>状况：口已婚 口未婚 口</a:t>
            </a:r>
            <a:r>
              <a:rPr lang="zh-CN" altLang="en-US" dirty="0"/>
              <a:t>其他</a:t>
            </a:r>
          </a:p>
          <a:p>
            <a:r>
              <a:rPr lang="en-US" altLang="zh-CN" dirty="0"/>
              <a:t>2.</a:t>
            </a:r>
            <a:r>
              <a:rPr lang="zh-CN" altLang="en-US" dirty="0"/>
              <a:t>家中成员有</a:t>
            </a:r>
            <a:r>
              <a:rPr lang="zh-CN" altLang="en-US" dirty="0" smtClean="0"/>
              <a:t>子女？人</a:t>
            </a:r>
            <a:endParaRPr lang="zh-CN" altLang="en-US" dirty="0"/>
          </a:p>
          <a:p>
            <a:r>
              <a:rPr lang="en-US" altLang="zh-CN" dirty="0" smtClean="0"/>
              <a:t>3</a:t>
            </a:r>
            <a:r>
              <a:rPr lang="en-US" altLang="zh-CN" dirty="0"/>
              <a:t>.</a:t>
            </a:r>
            <a:r>
              <a:rPr lang="zh-CN" altLang="en-US" dirty="0"/>
              <a:t>居住的场所</a:t>
            </a:r>
            <a:r>
              <a:rPr lang="zh-CN" altLang="en-US" dirty="0" smtClean="0"/>
              <a:t>在？</a:t>
            </a:r>
            <a:endParaRPr lang="zh-CN" altLang="en-US" dirty="0"/>
          </a:p>
          <a:p>
            <a:r>
              <a:rPr lang="en-US" altLang="zh-CN" dirty="0"/>
              <a:t>4.</a:t>
            </a:r>
            <a:r>
              <a:rPr lang="zh-CN" altLang="en-US" dirty="0"/>
              <a:t>居住的场所周围</a:t>
            </a:r>
            <a:r>
              <a:rPr lang="zh-CN" altLang="en-US" dirty="0" smtClean="0"/>
              <a:t>环境？</a:t>
            </a:r>
            <a:endParaRPr lang="zh-CN" altLang="en-US" dirty="0"/>
          </a:p>
          <a:p>
            <a:r>
              <a:rPr lang="en-US" altLang="zh-CN" dirty="0"/>
              <a:t>5.</a:t>
            </a:r>
            <a:r>
              <a:rPr lang="zh-CN" altLang="en-US" dirty="0"/>
              <a:t>居住的场所周围的</a:t>
            </a:r>
            <a:r>
              <a:rPr lang="zh-CN" altLang="en-US" dirty="0" smtClean="0"/>
              <a:t>人群？</a:t>
            </a:r>
            <a:endParaRPr lang="zh-CN" altLang="en-US" dirty="0"/>
          </a:p>
        </p:txBody>
      </p:sp>
    </p:spTree>
    <p:extLst>
      <p:ext uri="{BB962C8B-B14F-4D97-AF65-F5344CB8AC3E}">
        <p14:creationId xmlns:p14="http://schemas.microsoft.com/office/powerpoint/2010/main" val="41193789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思考</a:t>
            </a:r>
            <a:r>
              <a:rPr lang="en-US" altLang="zh-CN" dirty="0" smtClean="0"/>
              <a:t>/</a:t>
            </a:r>
            <a:br>
              <a:rPr lang="en-US" altLang="zh-CN" dirty="0" smtClean="0"/>
            </a:br>
            <a:r>
              <a:rPr lang="zh-CN" altLang="en-US" dirty="0" smtClean="0"/>
              <a:t>五年后的一天</a:t>
            </a:r>
            <a:endParaRPr lang="zh-CN" altLang="en-US" dirty="0"/>
          </a:p>
        </p:txBody>
      </p:sp>
      <p:sp>
        <p:nvSpPr>
          <p:cNvPr id="5" name="内容占位符 4"/>
          <p:cNvSpPr>
            <a:spLocks noGrp="1"/>
          </p:cNvSpPr>
          <p:nvPr>
            <p:ph sz="quarter" idx="14"/>
          </p:nvPr>
        </p:nvSpPr>
        <p:spPr/>
        <p:txBody>
          <a:bodyPr>
            <a:normAutofit/>
          </a:bodyPr>
          <a:lstStyle/>
          <a:p>
            <a:r>
              <a:rPr lang="zh-CN" altLang="en-US" dirty="0"/>
              <a:t>请说明下列问题</a:t>
            </a:r>
            <a:r>
              <a:rPr lang="en-US" altLang="zh-CN" dirty="0"/>
              <a:t>:</a:t>
            </a:r>
          </a:p>
          <a:p>
            <a:r>
              <a:rPr lang="en-US" altLang="zh-CN" dirty="0"/>
              <a:t>1.</a:t>
            </a:r>
            <a:r>
              <a:rPr lang="zh-CN" altLang="en-US" dirty="0"/>
              <a:t>我在进行幻进过程中，印象最深刻的画面是？</a:t>
            </a:r>
          </a:p>
          <a:p>
            <a:r>
              <a:rPr lang="en-US" altLang="zh-CN" dirty="0"/>
              <a:t>2.</a:t>
            </a:r>
            <a:r>
              <a:rPr lang="zh-CN" altLang="en-US" dirty="0"/>
              <a:t>我在进行幻进后，对比与现在环境最大的不同点是？</a:t>
            </a:r>
          </a:p>
          <a:p>
            <a:r>
              <a:rPr lang="en-US" altLang="zh-CN" dirty="0"/>
              <a:t>3.</a:t>
            </a:r>
            <a:r>
              <a:rPr lang="zh-CN" altLang="en-US" dirty="0"/>
              <a:t>我在进行幻进后，最深的感受是</a:t>
            </a:r>
            <a:r>
              <a:rPr lang="zh-CN" altLang="en-US" dirty="0" smtClean="0"/>
              <a:t>？</a:t>
            </a:r>
            <a:endParaRPr lang="en-US" altLang="zh-CN" dirty="0" smtClean="0"/>
          </a:p>
          <a:p>
            <a:endParaRPr lang="zh-CN" altLang="en-US" dirty="0"/>
          </a:p>
          <a:p>
            <a:r>
              <a:rPr lang="zh-CN" altLang="en-US" dirty="0"/>
              <a:t>我在进行幻进后，我觉得未来的生涯发展会是怎样的：</a:t>
            </a:r>
          </a:p>
          <a:p>
            <a:r>
              <a:rPr lang="en-US" altLang="zh-CN" dirty="0"/>
              <a:t>1.</a:t>
            </a:r>
            <a:r>
              <a:rPr lang="zh-CN" altLang="en-US" dirty="0"/>
              <a:t>我认为我未来会从事？职业</a:t>
            </a:r>
          </a:p>
          <a:p>
            <a:r>
              <a:rPr lang="en-US" altLang="zh-CN" dirty="0"/>
              <a:t>2.</a:t>
            </a:r>
            <a:r>
              <a:rPr lang="zh-CN" altLang="en-US" dirty="0"/>
              <a:t>我认为我的未来会与幻游过程相关吗</a:t>
            </a:r>
            <a:r>
              <a:rPr lang="en-US" altLang="zh-CN" dirty="0" smtClean="0"/>
              <a:t>?</a:t>
            </a:r>
            <a:endParaRPr lang="en-US" altLang="zh-CN" dirty="0"/>
          </a:p>
        </p:txBody>
      </p:sp>
    </p:spTree>
    <p:extLst>
      <p:ext uri="{BB962C8B-B14F-4D97-AF65-F5344CB8AC3E}">
        <p14:creationId xmlns:p14="http://schemas.microsoft.com/office/powerpoint/2010/main" val="785039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产业</a:t>
            </a:r>
            <a:endParaRPr lang="zh-CN" altLang="en-US" dirty="0"/>
          </a:p>
        </p:txBody>
      </p:sp>
      <p:sp>
        <p:nvSpPr>
          <p:cNvPr id="3" name="内容占位符 2"/>
          <p:cNvSpPr>
            <a:spLocks noGrp="1"/>
          </p:cNvSpPr>
          <p:nvPr>
            <p:ph sz="quarter" idx="14"/>
          </p:nvPr>
        </p:nvSpPr>
        <p:spPr/>
        <p:txBody>
          <a:bodyPr>
            <a:normAutofit/>
          </a:bodyPr>
          <a:lstStyle/>
          <a:p>
            <a:pPr marL="342900" indent="-342900">
              <a:buFont typeface="Arial" panose="020B0604020202020204" pitchFamily="34" charset="0"/>
              <a:buChar char="•"/>
            </a:pPr>
            <a:r>
              <a:rPr lang="zh-CN" altLang="en-US" dirty="0"/>
              <a:t>第一产业</a:t>
            </a:r>
            <a:r>
              <a:rPr lang="en-US" altLang="zh-CN" dirty="0"/>
              <a:t>:</a:t>
            </a:r>
            <a:r>
              <a:rPr lang="zh-CN" altLang="en-US" dirty="0"/>
              <a:t>农业</a:t>
            </a:r>
            <a:r>
              <a:rPr lang="en-US" altLang="zh-CN" dirty="0"/>
              <a:t>(</a:t>
            </a:r>
            <a:r>
              <a:rPr lang="zh-CN" altLang="en-US" dirty="0"/>
              <a:t>包括林业、牧业、渔业等</a:t>
            </a:r>
            <a:r>
              <a:rPr lang="en-US" altLang="zh-CN" dirty="0"/>
              <a:t>)</a:t>
            </a:r>
            <a:r>
              <a:rPr lang="zh-CN" altLang="en-US" dirty="0"/>
              <a:t>。</a:t>
            </a:r>
          </a:p>
          <a:p>
            <a:pPr marL="342900" indent="-342900">
              <a:buFont typeface="Arial" panose="020B0604020202020204" pitchFamily="34" charset="0"/>
              <a:buChar char="•"/>
            </a:pPr>
            <a:r>
              <a:rPr lang="zh-CN" altLang="en-US" dirty="0" smtClean="0"/>
              <a:t>第二产业</a:t>
            </a:r>
            <a:r>
              <a:rPr lang="en-US" altLang="zh-CN" dirty="0"/>
              <a:t>:</a:t>
            </a:r>
            <a:r>
              <a:rPr lang="zh-CN" altLang="en-US" dirty="0"/>
              <a:t>工业</a:t>
            </a:r>
            <a:r>
              <a:rPr lang="en-US" altLang="zh-CN" dirty="0"/>
              <a:t>(</a:t>
            </a:r>
            <a:r>
              <a:rPr lang="zh-CN" altLang="en-US" dirty="0"/>
              <a:t>包括采掘业、制造业，自来水、电力、蒸气、热水、煤气</a:t>
            </a:r>
            <a:r>
              <a:rPr lang="en-US" altLang="zh-CN" dirty="0"/>
              <a:t>)</a:t>
            </a:r>
            <a:r>
              <a:rPr lang="zh-CN" altLang="en-US" dirty="0"/>
              <a:t>和</a:t>
            </a:r>
            <a:r>
              <a:rPr lang="zh-CN" altLang="en-US" dirty="0" smtClean="0"/>
              <a:t>建筑业</a:t>
            </a:r>
            <a:r>
              <a:rPr lang="zh-CN" altLang="en-US" dirty="0"/>
              <a:t>。</a:t>
            </a:r>
          </a:p>
          <a:p>
            <a:pPr marL="342900" indent="-342900">
              <a:buFont typeface="Arial" panose="020B0604020202020204" pitchFamily="34" charset="0"/>
              <a:buChar char="•"/>
            </a:pPr>
            <a:r>
              <a:rPr lang="zh-CN" altLang="en-US" dirty="0" smtClean="0"/>
              <a:t>第三产业</a:t>
            </a:r>
            <a:r>
              <a:rPr lang="en-US" altLang="zh-CN" dirty="0"/>
              <a:t>:</a:t>
            </a:r>
            <a:r>
              <a:rPr lang="zh-CN" altLang="en-US" dirty="0"/>
              <a:t>除上述第一、第二产业以外的其他各业</a:t>
            </a:r>
            <a:r>
              <a:rPr lang="zh-CN" altLang="en-US" dirty="0" smtClean="0"/>
              <a:t>。可</a:t>
            </a:r>
            <a:r>
              <a:rPr lang="zh-CN" altLang="en-US" dirty="0"/>
              <a:t>分为两大部分</a:t>
            </a:r>
            <a:r>
              <a:rPr lang="en-US" altLang="zh-CN" dirty="0" smtClean="0"/>
              <a:t>:</a:t>
            </a:r>
          </a:p>
          <a:p>
            <a:pPr marL="493585" lvl="1" indent="-342900">
              <a:buFont typeface="Arial" panose="020B0604020202020204" pitchFamily="34" charset="0"/>
              <a:buChar char="•"/>
            </a:pPr>
            <a:r>
              <a:rPr lang="zh-CN" altLang="en-US" dirty="0" smtClean="0"/>
              <a:t>一</a:t>
            </a:r>
            <a:r>
              <a:rPr lang="zh-CN" altLang="en-US" dirty="0"/>
              <a:t>是流通部门。</a:t>
            </a:r>
          </a:p>
          <a:p>
            <a:pPr marL="493585" lvl="1" indent="-342900">
              <a:buFont typeface="Arial" panose="020B0604020202020204" pitchFamily="34" charset="0"/>
              <a:buChar char="•"/>
            </a:pPr>
            <a:r>
              <a:rPr lang="zh-CN" altLang="en-US" dirty="0" smtClean="0"/>
              <a:t>二是服务部门，具体又可分为四个层次。</a:t>
            </a:r>
          </a:p>
          <a:p>
            <a:pPr marL="825092" lvl="2" indent="-342900"/>
            <a:r>
              <a:rPr lang="zh-CN" altLang="en-US" sz="2000" dirty="0" smtClean="0"/>
              <a:t>第一层次</a:t>
            </a:r>
            <a:r>
              <a:rPr lang="en-US" altLang="zh-CN" sz="2000" dirty="0" smtClean="0"/>
              <a:t>:</a:t>
            </a:r>
            <a:r>
              <a:rPr lang="zh-CN" altLang="en-US" sz="2000" dirty="0" smtClean="0"/>
              <a:t>流通部门。</a:t>
            </a:r>
            <a:endParaRPr lang="en-US" altLang="zh-CN" sz="2000" dirty="0" smtClean="0"/>
          </a:p>
          <a:p>
            <a:pPr marL="825092" lvl="2" indent="-342900"/>
            <a:r>
              <a:rPr lang="zh-CN" altLang="en-US" sz="2000" dirty="0" smtClean="0"/>
              <a:t>第二</a:t>
            </a:r>
            <a:r>
              <a:rPr lang="zh-CN" altLang="en-US" sz="2000" dirty="0"/>
              <a:t>层次</a:t>
            </a:r>
            <a:r>
              <a:rPr lang="en-US" altLang="zh-CN" sz="2000" dirty="0"/>
              <a:t>:</a:t>
            </a:r>
            <a:r>
              <a:rPr lang="zh-CN" altLang="en-US" sz="2000" dirty="0"/>
              <a:t>为生产和生活服务的</a:t>
            </a:r>
            <a:r>
              <a:rPr lang="zh-CN" altLang="en-US" sz="2000" dirty="0" smtClean="0"/>
              <a:t>部门。</a:t>
            </a:r>
            <a:endParaRPr lang="zh-CN" altLang="en-US" sz="2000" dirty="0"/>
          </a:p>
          <a:p>
            <a:pPr marL="825092" lvl="2" indent="-342900"/>
            <a:r>
              <a:rPr lang="zh-CN" altLang="en-US" sz="2000" dirty="0" smtClean="0"/>
              <a:t>第三</a:t>
            </a:r>
            <a:r>
              <a:rPr lang="zh-CN" altLang="en-US" sz="2000" dirty="0"/>
              <a:t>层次</a:t>
            </a:r>
            <a:r>
              <a:rPr lang="en-US" altLang="zh-CN" sz="2000" dirty="0"/>
              <a:t>:</a:t>
            </a:r>
            <a:r>
              <a:rPr lang="zh-CN" altLang="en-US" sz="2000" dirty="0"/>
              <a:t>为提高科学文化水平和居民素质服务的</a:t>
            </a:r>
            <a:r>
              <a:rPr lang="zh-CN" altLang="en-US" sz="2000" dirty="0" smtClean="0"/>
              <a:t>部门。</a:t>
            </a:r>
            <a:endParaRPr lang="zh-CN" altLang="en-US" sz="2000" dirty="0"/>
          </a:p>
          <a:p>
            <a:pPr marL="825092" lvl="2" indent="-342900"/>
            <a:r>
              <a:rPr lang="zh-CN" altLang="en-US" sz="2000" dirty="0" smtClean="0"/>
              <a:t>第四</a:t>
            </a:r>
            <a:r>
              <a:rPr lang="zh-CN" altLang="en-US" sz="2000" dirty="0"/>
              <a:t>层次</a:t>
            </a:r>
            <a:r>
              <a:rPr lang="en-US" altLang="zh-CN" sz="2000" dirty="0"/>
              <a:t>:</a:t>
            </a:r>
            <a:r>
              <a:rPr lang="zh-CN" altLang="en-US" sz="2000" dirty="0"/>
              <a:t>为社会公共需要服务的</a:t>
            </a:r>
            <a:r>
              <a:rPr lang="zh-CN" altLang="en-US" sz="2000" dirty="0" smtClean="0"/>
              <a:t>部门。</a:t>
            </a:r>
            <a:endParaRPr lang="zh-CN" altLang="en-US" sz="2000" dirty="0"/>
          </a:p>
        </p:txBody>
      </p:sp>
    </p:spTree>
    <p:extLst>
      <p:ext uri="{BB962C8B-B14F-4D97-AF65-F5344CB8AC3E}">
        <p14:creationId xmlns:p14="http://schemas.microsoft.com/office/powerpoint/2010/main" val="40867532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行业</a:t>
            </a:r>
          </a:p>
        </p:txBody>
      </p:sp>
      <p:sp>
        <p:nvSpPr>
          <p:cNvPr id="5" name="内容占位符 4"/>
          <p:cNvSpPr>
            <a:spLocks noGrp="1"/>
          </p:cNvSpPr>
          <p:nvPr>
            <p:ph sz="quarter" idx="14"/>
          </p:nvPr>
        </p:nvSpPr>
        <p:spPr/>
        <p:txBody>
          <a:bodyPr anchor="t"/>
          <a:lstStyle/>
          <a:p>
            <a:r>
              <a:rPr lang="zh-CN" altLang="en-US" dirty="0"/>
              <a:t>请选择你感兴趣的行业，并在组内和其他人分享你对该行业的理解</a:t>
            </a:r>
            <a:r>
              <a:rPr lang="zh-CN" altLang="en-US" dirty="0" smtClean="0"/>
              <a:t>。收集</a:t>
            </a:r>
            <a:r>
              <a:rPr lang="zh-CN" altLang="en-US" dirty="0"/>
              <a:t>相关的资料</a:t>
            </a:r>
            <a:r>
              <a:rPr lang="zh-CN" altLang="en-US" dirty="0" smtClean="0"/>
              <a:t>进行分析。</a:t>
            </a:r>
            <a:endParaRPr lang="en-US" altLang="zh-CN" dirty="0" smtClean="0"/>
          </a:p>
          <a:p>
            <a:endParaRPr lang="en-US" altLang="zh-CN" dirty="0"/>
          </a:p>
          <a:p>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328751901"/>
              </p:ext>
            </p:extLst>
          </p:nvPr>
        </p:nvGraphicFramePr>
        <p:xfrm>
          <a:off x="546419" y="1965957"/>
          <a:ext cx="5028564" cy="4291920"/>
        </p:xfrm>
        <a:graphic>
          <a:graphicData uri="http://schemas.openxmlformats.org/drawingml/2006/table">
            <a:tbl>
              <a:tblPr bandRow="1">
                <a:tableStyleId>{D113A9D2-9D6B-4929-AA2D-F23B5EE8CBE7}</a:tableStyleId>
              </a:tblPr>
              <a:tblGrid>
                <a:gridCol w="1676188"/>
                <a:gridCol w="1676188"/>
                <a:gridCol w="1676188"/>
              </a:tblGrid>
              <a:tr h="536490">
                <a:tc>
                  <a:txBody>
                    <a:bodyPr/>
                    <a:lstStyle/>
                    <a:p>
                      <a:pPr algn="l" fontAlgn="ctr"/>
                      <a:r>
                        <a:rPr lang="zh-CN" altLang="en-US" sz="2400" b="0" i="0" u="none" strike="noStrike" dirty="0">
                          <a:solidFill>
                            <a:schemeClr val="bg1"/>
                          </a:solidFill>
                          <a:effectLst/>
                          <a:latin typeface="+mj-ea"/>
                          <a:ea typeface="+mj-ea"/>
                        </a:rPr>
                        <a:t>保险业</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化学，化工</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媒体，出版</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36490">
                <a:tc>
                  <a:txBody>
                    <a:bodyPr/>
                    <a:lstStyle/>
                    <a:p>
                      <a:pPr algn="l" fontAlgn="ctr"/>
                      <a:r>
                        <a:rPr lang="zh-CN" altLang="en-US" sz="2400" b="0" i="0" u="none" strike="noStrike">
                          <a:solidFill>
                            <a:schemeClr val="bg1"/>
                          </a:solidFill>
                          <a:effectLst/>
                          <a:latin typeface="+mj-ea"/>
                          <a:ea typeface="+mj-ea"/>
                        </a:rPr>
                        <a:t>采矿，能源</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dirty="0">
                          <a:solidFill>
                            <a:schemeClr val="bg1"/>
                          </a:solidFill>
                          <a:effectLst/>
                          <a:latin typeface="+mj-ea"/>
                          <a:ea typeface="+mj-ea"/>
                        </a:rPr>
                        <a:t>健康，保健</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木材，造纸</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36490">
                <a:tc>
                  <a:txBody>
                    <a:bodyPr/>
                    <a:lstStyle/>
                    <a:p>
                      <a:pPr algn="l" fontAlgn="ctr"/>
                      <a:r>
                        <a:rPr lang="zh-CN" altLang="en-US" sz="2400" b="0" i="0" u="none" strike="noStrike">
                          <a:solidFill>
                            <a:schemeClr val="bg1"/>
                          </a:solidFill>
                          <a:effectLst/>
                          <a:latin typeface="+mj-ea"/>
                          <a:ea typeface="+mj-ea"/>
                        </a:rPr>
                        <a:t>餐饮，宾馆</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建筑业</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零售，批发</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36490">
                <a:tc>
                  <a:txBody>
                    <a:bodyPr/>
                    <a:lstStyle/>
                    <a:p>
                      <a:pPr algn="l" fontAlgn="ctr"/>
                      <a:r>
                        <a:rPr lang="zh-CN" altLang="en-US" sz="2400" b="0" i="0" u="none" strike="noStrike">
                          <a:solidFill>
                            <a:schemeClr val="bg1"/>
                          </a:solidFill>
                          <a:effectLst/>
                          <a:latin typeface="+mj-ea"/>
                          <a:ea typeface="+mj-ea"/>
                        </a:rPr>
                        <a:t>电讯业</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教育，培训</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农业</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36490">
                <a:tc>
                  <a:txBody>
                    <a:bodyPr/>
                    <a:lstStyle/>
                    <a:p>
                      <a:pPr algn="l" fontAlgn="ctr"/>
                      <a:r>
                        <a:rPr lang="zh-CN" altLang="en-US" sz="2400" b="0" i="0" u="none" strike="noStrike">
                          <a:solidFill>
                            <a:schemeClr val="bg1"/>
                          </a:solidFill>
                          <a:effectLst/>
                          <a:latin typeface="+mj-ea"/>
                          <a:ea typeface="+mj-ea"/>
                        </a:rPr>
                        <a:t>房地产</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计算机</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旅游业</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36490">
                <a:tc>
                  <a:txBody>
                    <a:bodyPr/>
                    <a:lstStyle/>
                    <a:p>
                      <a:pPr algn="l" fontAlgn="ctr"/>
                      <a:r>
                        <a:rPr lang="zh-CN" altLang="en-US" sz="2400" b="0" i="0" u="none" strike="noStrike">
                          <a:solidFill>
                            <a:schemeClr val="bg1"/>
                          </a:solidFill>
                          <a:effectLst/>
                          <a:latin typeface="+mj-ea"/>
                          <a:ea typeface="+mj-ea"/>
                        </a:rPr>
                        <a:t>服务行业</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金属冶炼</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司法，律师</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36490">
                <a:tc>
                  <a:txBody>
                    <a:bodyPr/>
                    <a:lstStyle/>
                    <a:p>
                      <a:pPr algn="l" fontAlgn="ctr"/>
                      <a:r>
                        <a:rPr lang="zh-CN" altLang="en-US" sz="2400" b="0" i="0" u="none" strike="noStrike">
                          <a:solidFill>
                            <a:schemeClr val="bg1"/>
                          </a:solidFill>
                          <a:effectLst/>
                          <a:latin typeface="+mj-ea"/>
                          <a:ea typeface="+mj-ea"/>
                        </a:rPr>
                        <a:t>医疗服务</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银行，金融</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音乐舞蹈</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36490">
                <a:tc>
                  <a:txBody>
                    <a:bodyPr/>
                    <a:lstStyle/>
                    <a:p>
                      <a:pPr algn="l" fontAlgn="ctr"/>
                      <a:r>
                        <a:rPr lang="zh-CN" altLang="en-US" sz="2400" b="0" i="0" u="none" strike="noStrike">
                          <a:solidFill>
                            <a:schemeClr val="bg1"/>
                          </a:solidFill>
                          <a:effectLst/>
                          <a:latin typeface="+mj-ea"/>
                          <a:ea typeface="+mj-ea"/>
                        </a:rPr>
                        <a:t>艺术，设计</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a:solidFill>
                            <a:schemeClr val="bg1"/>
                          </a:solidFill>
                          <a:effectLst/>
                          <a:latin typeface="+mj-ea"/>
                          <a:ea typeface="+mj-ea"/>
                        </a:rPr>
                        <a:t>因特网</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2400" b="0" i="0" u="none" strike="noStrike" dirty="0">
                          <a:solidFill>
                            <a:schemeClr val="bg1"/>
                          </a:solidFill>
                          <a:effectLst/>
                          <a:latin typeface="+mj-ea"/>
                          <a:ea typeface="+mj-ea"/>
                        </a:rPr>
                        <a:t>邮政快递</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75722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职业</a:t>
            </a:r>
            <a:endParaRPr lang="zh-CN" altLang="en-US" dirty="0"/>
          </a:p>
        </p:txBody>
      </p:sp>
      <p:sp>
        <p:nvSpPr>
          <p:cNvPr id="3" name="内容占位符 2"/>
          <p:cNvSpPr>
            <a:spLocks noGrp="1"/>
          </p:cNvSpPr>
          <p:nvPr>
            <p:ph sz="quarter" idx="14"/>
          </p:nvPr>
        </p:nvSpPr>
        <p:spPr>
          <a:xfrm>
            <a:off x="515938" y="423863"/>
            <a:ext cx="5320982" cy="6015037"/>
          </a:xfrm>
        </p:spPr>
        <p:txBody>
          <a:bodyPr>
            <a:normAutofit lnSpcReduction="10000"/>
          </a:bodyPr>
          <a:lstStyle/>
          <a:p>
            <a:r>
              <a:rPr lang="zh-CN" altLang="en-US" dirty="0" smtClean="0"/>
              <a:t>职业分类：</a:t>
            </a:r>
            <a:endParaRPr lang="en-US" altLang="zh-CN" dirty="0" smtClean="0"/>
          </a:p>
          <a:p>
            <a:pPr marL="342900" indent="-342900">
              <a:buFont typeface="Arial" panose="020B0604020202020204" pitchFamily="34" charset="0"/>
              <a:buChar char="•"/>
            </a:pPr>
            <a:r>
              <a:rPr lang="zh-CN" altLang="en-US" dirty="0" smtClean="0"/>
              <a:t>基于</a:t>
            </a:r>
            <a:r>
              <a:rPr lang="zh-CN" altLang="en-US" dirty="0"/>
              <a:t>霍兰德</a:t>
            </a:r>
            <a:r>
              <a:rPr lang="en-US" altLang="zh-CN" dirty="0"/>
              <a:t>6</a:t>
            </a:r>
            <a:r>
              <a:rPr lang="zh-CN" altLang="en-US" dirty="0"/>
              <a:t>种个性类型的职业</a:t>
            </a:r>
            <a:r>
              <a:rPr lang="zh-CN" altLang="en-US" dirty="0" smtClean="0"/>
              <a:t>分类。</a:t>
            </a:r>
            <a:endParaRPr lang="en-US" altLang="zh-CN" dirty="0" smtClean="0"/>
          </a:p>
          <a:p>
            <a:pPr marL="342900" indent="-342900">
              <a:buFont typeface="Arial" panose="020B0604020202020204" pitchFamily="34" charset="0"/>
              <a:buChar char="•"/>
            </a:pPr>
            <a:r>
              <a:rPr lang="zh-CN" altLang="en-US" dirty="0"/>
              <a:t>依据职业</a:t>
            </a:r>
            <a:r>
              <a:rPr lang="zh-CN" altLang="en-US" dirty="0" smtClean="0"/>
              <a:t>领域（工作</a:t>
            </a:r>
            <a:r>
              <a:rPr lang="zh-CN" altLang="en-US" dirty="0"/>
              <a:t>族或工作</a:t>
            </a:r>
            <a:r>
              <a:rPr lang="zh-CN" altLang="en-US" dirty="0" smtClean="0"/>
              <a:t>群）分类。</a:t>
            </a:r>
            <a:endParaRPr lang="en-US" altLang="zh-CN" dirty="0" smtClean="0"/>
          </a:p>
          <a:p>
            <a:pPr marL="342900" indent="-342900">
              <a:buFont typeface="Arial" panose="020B0604020202020204" pitchFamily="34" charset="0"/>
              <a:buChar char="•"/>
            </a:pPr>
            <a:r>
              <a:rPr lang="zh-CN" altLang="en-US" dirty="0"/>
              <a:t>按脑力劳动和体力劳动的性质、层次进行分类。</a:t>
            </a:r>
          </a:p>
          <a:p>
            <a:pPr marL="342900" indent="-342900">
              <a:buFont typeface="Arial" panose="020B0604020202020204" pitchFamily="34" charset="0"/>
              <a:buChar char="•"/>
            </a:pPr>
            <a:r>
              <a:rPr lang="zh-CN" altLang="en-US" dirty="0"/>
              <a:t>按心理的个别差异进行分类。</a:t>
            </a:r>
          </a:p>
          <a:p>
            <a:pPr marL="342900" indent="-342900">
              <a:buFont typeface="Arial" panose="020B0604020202020204" pitchFamily="34" charset="0"/>
              <a:buChar char="•"/>
            </a:pPr>
            <a:r>
              <a:rPr lang="en-US" altLang="zh-CN" dirty="0" smtClean="0"/>
              <a:t>《</a:t>
            </a:r>
            <a:r>
              <a:rPr lang="zh-CN" altLang="en-US" dirty="0"/>
              <a:t>中华人民共和国职业分类大典</a:t>
            </a:r>
            <a:r>
              <a:rPr lang="en-US" altLang="zh-CN" dirty="0"/>
              <a:t>》</a:t>
            </a:r>
            <a:r>
              <a:rPr lang="zh-CN" altLang="en-US" dirty="0"/>
              <a:t>将我国职业归为</a:t>
            </a:r>
            <a:r>
              <a:rPr lang="en-US" altLang="zh-CN" dirty="0"/>
              <a:t>8</a:t>
            </a:r>
            <a:r>
              <a:rPr lang="zh-CN" altLang="en-US" dirty="0"/>
              <a:t>个大类，</a:t>
            </a:r>
            <a:r>
              <a:rPr lang="en-US" altLang="zh-CN" dirty="0"/>
              <a:t>66</a:t>
            </a:r>
            <a:r>
              <a:rPr lang="zh-CN" altLang="en-US" dirty="0"/>
              <a:t>个中类，</a:t>
            </a:r>
            <a:r>
              <a:rPr lang="en-US" altLang="zh-CN" dirty="0"/>
              <a:t>413</a:t>
            </a:r>
            <a:r>
              <a:rPr lang="zh-CN" altLang="en-US" dirty="0" smtClean="0"/>
              <a:t>个小类</a:t>
            </a:r>
            <a:r>
              <a:rPr lang="zh-CN" altLang="en-US" dirty="0"/>
              <a:t>，</a:t>
            </a:r>
            <a:r>
              <a:rPr lang="en-US" altLang="zh-CN" dirty="0"/>
              <a:t>1 838</a:t>
            </a:r>
            <a:r>
              <a:rPr lang="zh-CN" altLang="en-US" dirty="0"/>
              <a:t>个细类</a:t>
            </a:r>
            <a:r>
              <a:rPr lang="en-US" altLang="zh-CN" dirty="0"/>
              <a:t>(</a:t>
            </a:r>
            <a:r>
              <a:rPr lang="zh-CN" altLang="en-US" dirty="0"/>
              <a:t>职业</a:t>
            </a:r>
            <a:r>
              <a:rPr lang="en-US" altLang="zh-CN" dirty="0"/>
              <a:t>)</a:t>
            </a:r>
            <a:r>
              <a:rPr lang="zh-CN" altLang="en-US" dirty="0" smtClean="0"/>
              <a:t>。</a:t>
            </a:r>
            <a:endParaRPr lang="en-US" altLang="zh-CN" dirty="0" smtClean="0"/>
          </a:p>
          <a:p>
            <a:endParaRPr lang="en-US" altLang="zh-CN" dirty="0" smtClean="0"/>
          </a:p>
          <a:p>
            <a:r>
              <a:rPr lang="zh-CN" altLang="en-US" dirty="0" smtClean="0"/>
              <a:t>选择</a:t>
            </a:r>
            <a:r>
              <a:rPr lang="zh-CN" altLang="en-US" dirty="0"/>
              <a:t>一个你关注的职业，收集相关的资料进行深人的</a:t>
            </a:r>
            <a:r>
              <a:rPr lang="zh-CN" altLang="en-US" dirty="0" smtClean="0"/>
              <a:t>分析。</a:t>
            </a:r>
            <a:endParaRPr lang="zh-CN" altLang="en-US" dirty="0"/>
          </a:p>
        </p:txBody>
      </p:sp>
    </p:spTree>
    <p:extLst>
      <p:ext uri="{BB962C8B-B14F-4D97-AF65-F5344CB8AC3E}">
        <p14:creationId xmlns:p14="http://schemas.microsoft.com/office/powerpoint/2010/main" val="34787231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bwMode="auto">
          <a:xfrm>
            <a:off x="291546" y="1828801"/>
            <a:ext cx="8587410" cy="303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rmAutofit/>
          </a:bodyPr>
          <a:lstStyle/>
          <a:p>
            <a:r>
              <a:rPr lang="zh-CN" altLang="en-US" sz="3200" dirty="0" smtClean="0">
                <a:solidFill>
                  <a:schemeClr val="bg1"/>
                </a:solidFill>
                <a:latin typeface="方正正纤黑简体" panose="02000000000000000000" pitchFamily="2" charset="-122"/>
                <a:ea typeface="方正正纤黑简体" panose="02000000000000000000" pitchFamily="2" charset="-122"/>
              </a:rPr>
              <a:t>   </a:t>
            </a:r>
            <a:r>
              <a:rPr lang="zh-CN" altLang="en-US" sz="3200" dirty="0" smtClean="0">
                <a:solidFill>
                  <a:srgbClr val="FFFF00"/>
                </a:solidFill>
                <a:latin typeface="方正正纤黑简体" panose="02000000000000000000" pitchFamily="2" charset="-122"/>
                <a:ea typeface="方正正纤黑简体" panose="02000000000000000000" pitchFamily="2" charset="-122"/>
              </a:rPr>
              <a:t>思考：</a:t>
            </a:r>
            <a:endParaRPr lang="en-US" altLang="zh-CN" sz="3200" dirty="0" smtClean="0">
              <a:solidFill>
                <a:srgbClr val="FFFF00"/>
              </a:solidFill>
              <a:latin typeface="方正正纤黑简体" panose="02000000000000000000" pitchFamily="2" charset="-122"/>
              <a:ea typeface="方正正纤黑简体" panose="02000000000000000000" pitchFamily="2" charset="-122"/>
            </a:endParaRPr>
          </a:p>
          <a:p>
            <a:endParaRPr lang="en-US" altLang="zh-CN" sz="3200" dirty="0">
              <a:solidFill>
                <a:srgbClr val="FFFF00"/>
              </a:solidFill>
              <a:latin typeface="方正正纤黑简体" panose="02000000000000000000" pitchFamily="2" charset="-122"/>
              <a:ea typeface="方正正纤黑简体" panose="02000000000000000000" pitchFamily="2" charset="-122"/>
            </a:endParaRPr>
          </a:p>
          <a:p>
            <a:r>
              <a:rPr lang="zh-CN" altLang="en-US" sz="3200" dirty="0" smtClean="0">
                <a:solidFill>
                  <a:srgbClr val="FFFF00"/>
                </a:solidFill>
                <a:latin typeface="方正正纤黑简体" panose="02000000000000000000" pitchFamily="2" charset="-122"/>
                <a:ea typeface="方正正纤黑简体" panose="02000000000000000000" pitchFamily="2" charset="-122"/>
              </a:rPr>
              <a:t>   想想与手机有关的职业都有哪些？自己写写看。</a:t>
            </a:r>
            <a:endParaRPr lang="en-US" altLang="zh-CN" sz="3200" dirty="0" smtClean="0">
              <a:solidFill>
                <a:srgbClr val="FFFF00"/>
              </a:solidFill>
              <a:latin typeface="方正正纤黑简体" panose="02000000000000000000" pitchFamily="2" charset="-122"/>
              <a:ea typeface="方正正纤黑简体" panose="02000000000000000000" pitchFamily="2" charset="-122"/>
            </a:endParaRPr>
          </a:p>
          <a:p>
            <a:endParaRPr lang="en-US" altLang="zh-CN" sz="3200" dirty="0">
              <a:solidFill>
                <a:schemeClr val="bg1"/>
              </a:solidFill>
              <a:latin typeface="方正正纤黑简体" panose="02000000000000000000" pitchFamily="2" charset="-122"/>
              <a:ea typeface="方正正纤黑简体" panose="02000000000000000000" pitchFamily="2" charset="-122"/>
            </a:endParaRPr>
          </a:p>
          <a:p>
            <a:endParaRPr lang="en-US" altLang="zh-CN" sz="3200" dirty="0" smtClean="0">
              <a:solidFill>
                <a:schemeClr val="bg1"/>
              </a:solidFill>
              <a:latin typeface="方正正纤黑简体" panose="02000000000000000000" pitchFamily="2" charset="-122"/>
              <a:ea typeface="方正正纤黑简体" panose="02000000000000000000" pitchFamily="2" charset="-122"/>
            </a:endParaRPr>
          </a:p>
        </p:txBody>
      </p:sp>
    </p:spTree>
    <p:extLst>
      <p:ext uri="{BB962C8B-B14F-4D97-AF65-F5344CB8AC3E}">
        <p14:creationId xmlns:p14="http://schemas.microsoft.com/office/powerpoint/2010/main" val="33299385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62874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113956"/>
            <a:ext cx="3028950" cy="1673722"/>
          </a:xfrm>
        </p:spPr>
        <p:txBody>
          <a:bodyPr/>
          <a:lstStyle/>
          <a:p>
            <a:r>
              <a:rPr lang="zh-CN" altLang="en-US" dirty="0" smtClean="0"/>
              <a:t>企业</a:t>
            </a:r>
            <a:endParaRPr lang="zh-CN" altLang="en-US" dirty="0"/>
          </a:p>
        </p:txBody>
      </p:sp>
      <p:sp>
        <p:nvSpPr>
          <p:cNvPr id="3" name="内容占位符 2"/>
          <p:cNvSpPr>
            <a:spLocks noGrp="1"/>
          </p:cNvSpPr>
          <p:nvPr>
            <p:ph sz="quarter" idx="14"/>
          </p:nvPr>
        </p:nvSpPr>
        <p:spPr>
          <a:xfrm>
            <a:off x="3715390" y="1467692"/>
            <a:ext cx="5132387" cy="2966249"/>
          </a:xfrm>
        </p:spPr>
        <p:txBody>
          <a:bodyPr anchor="t">
            <a:normAutofit/>
          </a:bodyPr>
          <a:lstStyle/>
          <a:p>
            <a:r>
              <a:rPr lang="zh-CN" altLang="en-US" sz="2800" dirty="0" smtClean="0"/>
              <a:t>企业的类型</a:t>
            </a:r>
            <a:endParaRPr lang="en-US" altLang="zh-CN" sz="2800" dirty="0" smtClean="0"/>
          </a:p>
          <a:p>
            <a:endParaRPr lang="en-US" altLang="zh-CN" sz="2800" dirty="0" smtClean="0"/>
          </a:p>
          <a:p>
            <a:r>
              <a:rPr lang="zh-CN" altLang="en-US" sz="2800" dirty="0" smtClean="0"/>
              <a:t>企业的关键信息</a:t>
            </a:r>
            <a:endParaRPr lang="en-US" altLang="zh-CN" sz="2800" dirty="0" smtClean="0"/>
          </a:p>
          <a:p>
            <a:endParaRPr lang="en-US" altLang="zh-CN" sz="2800" dirty="0" smtClean="0"/>
          </a:p>
          <a:p>
            <a:r>
              <a:rPr lang="zh-CN" altLang="en-US" sz="2800" dirty="0" smtClean="0"/>
              <a:t>企业的生命周期</a:t>
            </a:r>
            <a:endParaRPr lang="en-US" altLang="zh-CN" sz="2800" dirty="0" smtClean="0"/>
          </a:p>
          <a:p>
            <a:endParaRPr lang="en-US" altLang="zh-CN" sz="2800" dirty="0"/>
          </a:p>
          <a:p>
            <a:endParaRPr lang="en-US" altLang="zh-CN" sz="2800" dirty="0" smtClean="0"/>
          </a:p>
          <a:p>
            <a:endParaRPr lang="zh-CN" altLang="en-US" sz="2800" dirty="0"/>
          </a:p>
        </p:txBody>
      </p:sp>
    </p:spTree>
    <p:extLst>
      <p:ext uri="{BB962C8B-B14F-4D97-AF65-F5344CB8AC3E}">
        <p14:creationId xmlns:p14="http://schemas.microsoft.com/office/powerpoint/2010/main" val="27736076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049269301"/>
              </p:ext>
            </p:extLst>
          </p:nvPr>
        </p:nvGraphicFramePr>
        <p:xfrm>
          <a:off x="1404729" y="2093843"/>
          <a:ext cx="6586332" cy="3769088"/>
        </p:xfrm>
        <a:graphic>
          <a:graphicData uri="http://schemas.openxmlformats.org/drawingml/2006/table">
            <a:tbl>
              <a:tblPr firstRow="1" bandRow="1">
                <a:tableStyleId>{D113A9D2-9D6B-4929-AA2D-F23B5EE8CBE7}</a:tableStyleId>
              </a:tblPr>
              <a:tblGrid>
                <a:gridCol w="3293166"/>
                <a:gridCol w="3293166"/>
              </a:tblGrid>
              <a:tr h="469413">
                <a:tc>
                  <a:txBody>
                    <a:bodyPr/>
                    <a:lstStyle/>
                    <a:p>
                      <a:pPr algn="l" fontAlgn="ctr"/>
                      <a:r>
                        <a:rPr lang="zh-CN" altLang="en-US" sz="2000" b="0" i="0" u="none" strike="noStrike" dirty="0" smtClean="0">
                          <a:solidFill>
                            <a:schemeClr val="bg1"/>
                          </a:solidFill>
                          <a:effectLst/>
                          <a:latin typeface="微软雅黑" panose="020B0503020204020204" pitchFamily="34" charset="-122"/>
                          <a:ea typeface="微软雅黑" panose="020B0503020204020204" pitchFamily="34" charset="-122"/>
                        </a:rPr>
                        <a:t>对职业</a:t>
                      </a: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的需求</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公司发展阶段</a:t>
                      </a:r>
                    </a:p>
                  </a:txBody>
                  <a:tcPr marL="9525" marR="9525" marT="9525" marB="0" anchor="ctr"/>
                </a:tc>
              </a:tr>
              <a:tr h="469413">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高薪稳定</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成熟阶段企业</a:t>
                      </a:r>
                    </a:p>
                  </a:txBody>
                  <a:tcPr marL="9525" marR="9525" marT="9525" marB="0" anchor="ctr"/>
                </a:tc>
              </a:tr>
              <a:tr h="469413">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重用年轻人</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发展、成长阶段企业</a:t>
                      </a:r>
                    </a:p>
                  </a:txBody>
                  <a:tcPr marL="9525" marR="9525" marT="9525" marB="0" anchor="ctr"/>
                </a:tc>
              </a:tr>
              <a:tr h="469413">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以实力决定待遇的企业</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成长阶段企业</a:t>
                      </a:r>
                    </a:p>
                  </a:txBody>
                  <a:tcPr marL="9525" marR="9525" marT="9525" marB="0" anchor="ctr"/>
                </a:tc>
              </a:tr>
              <a:tr h="638328">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为了创业方便，能充分学习</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发展、成长阶段企业</a:t>
                      </a:r>
                    </a:p>
                  </a:txBody>
                  <a:tcPr marL="9525" marR="9525" marT="9525" marB="0" anchor="ctr"/>
                </a:tc>
              </a:tr>
              <a:tr h="783695">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环境安定，从事新事业开发的工作</a:t>
                      </a:r>
                    </a:p>
                  </a:txBody>
                  <a:tcPr marL="9525" marR="9525" marT="9525" marB="0" anchor="ctr"/>
                </a:tc>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成熟阶段企业</a:t>
                      </a:r>
                    </a:p>
                  </a:txBody>
                  <a:tcPr marL="9525" marR="9525" marT="9525" marB="0" anchor="ctr"/>
                </a:tc>
              </a:tr>
              <a:tr h="469413">
                <a:tc>
                  <a:txBody>
                    <a:bodyPr/>
                    <a:lstStyle/>
                    <a:p>
                      <a:pPr algn="l" fontAlgn="ctr"/>
                      <a:r>
                        <a:rPr lang="zh-CN" altLang="en-US" sz="2000" b="0" i="0" u="none" strike="noStrike">
                          <a:solidFill>
                            <a:schemeClr val="bg1"/>
                          </a:solidFill>
                          <a:effectLst/>
                          <a:latin typeface="微软雅黑" panose="020B0503020204020204" pitchFamily="34" charset="-122"/>
                          <a:ea typeface="微软雅黑" panose="020B0503020204020204" pitchFamily="34" charset="-122"/>
                        </a:rPr>
                        <a:t>自己喜欢、待遇高</a:t>
                      </a:r>
                    </a:p>
                  </a:txBody>
                  <a:tcPr marL="9525" marR="9525" marT="9525" marB="0" anchor="ctr"/>
                </a:tc>
                <a:tc>
                  <a:txBody>
                    <a:bodyPr/>
                    <a:lstStyle/>
                    <a:p>
                      <a:pPr algn="l" fontAlgn="ctr"/>
                      <a:r>
                        <a:rPr lang="zh-CN" altLang="en-US" sz="2000" b="0" i="0" u="none" strike="noStrike" dirty="0">
                          <a:solidFill>
                            <a:schemeClr val="bg1"/>
                          </a:solidFill>
                          <a:effectLst/>
                          <a:latin typeface="微软雅黑" panose="020B0503020204020204" pitchFamily="34" charset="-122"/>
                          <a:ea typeface="微软雅黑" panose="020B0503020204020204" pitchFamily="34" charset="-122"/>
                        </a:rPr>
                        <a:t>去创业吧</a:t>
                      </a:r>
                    </a:p>
                  </a:txBody>
                  <a:tcPr marL="9525" marR="9525" marT="9525" marB="0" anchor="ctr"/>
                </a:tc>
              </a:tr>
            </a:tbl>
          </a:graphicData>
        </a:graphic>
      </p:graphicFrame>
      <p:sp>
        <p:nvSpPr>
          <p:cNvPr id="5" name="文本框 4"/>
          <p:cNvSpPr txBox="1"/>
          <p:nvPr/>
        </p:nvSpPr>
        <p:spPr bwMode="auto">
          <a:xfrm>
            <a:off x="2969961" y="980659"/>
            <a:ext cx="3140766" cy="58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oAutofit/>
          </a:bodyPr>
          <a:lstStyle/>
          <a:p>
            <a:r>
              <a:rPr lang="zh-CN" altLang="en-US" sz="3200" dirty="0" smtClean="0">
                <a:solidFill>
                  <a:schemeClr val="bg1"/>
                </a:solidFill>
                <a:latin typeface="方正正纤黑简体" panose="02000000000000000000" pitchFamily="2" charset="-122"/>
                <a:ea typeface="方正正纤黑简体" panose="02000000000000000000" pitchFamily="2" charset="-122"/>
              </a:rPr>
              <a:t>企业的生命周期</a:t>
            </a:r>
            <a:endParaRPr lang="zh-CN" altLang="en-US" sz="3200" dirty="0">
              <a:solidFill>
                <a:schemeClr val="bg1"/>
              </a:solidFill>
              <a:latin typeface="方正正纤黑简体" panose="02000000000000000000" pitchFamily="2" charset="-122"/>
              <a:ea typeface="方正正纤黑简体" panose="02000000000000000000" pitchFamily="2" charset="-122"/>
            </a:endParaRPr>
          </a:p>
        </p:txBody>
      </p:sp>
    </p:spTree>
    <p:extLst>
      <p:ext uri="{BB962C8B-B14F-4D97-AF65-F5344CB8AC3E}">
        <p14:creationId xmlns:p14="http://schemas.microsoft.com/office/powerpoint/2010/main" val="821523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SMART</a:t>
            </a:r>
            <a:r>
              <a:rPr lang="zh-CN" altLang="en-US" dirty="0"/>
              <a:t>原则</a:t>
            </a:r>
          </a:p>
        </p:txBody>
      </p:sp>
      <p:sp>
        <p:nvSpPr>
          <p:cNvPr id="3" name="文本占位符 2"/>
          <p:cNvSpPr>
            <a:spLocks noGrp="1"/>
          </p:cNvSpPr>
          <p:nvPr>
            <p:ph sz="quarter" idx="14"/>
          </p:nvPr>
        </p:nvSpPr>
        <p:spPr/>
        <p:txBody>
          <a:bodyPr/>
          <a:lstStyle/>
          <a:p>
            <a:r>
              <a:rPr lang="en-US" altLang="zh-CN" dirty="0"/>
              <a:t>S</a:t>
            </a:r>
            <a:r>
              <a:rPr lang="zh-CN" altLang="en-US" dirty="0"/>
              <a:t>（</a:t>
            </a:r>
            <a:r>
              <a:rPr lang="en-US" altLang="zh-CN" dirty="0"/>
              <a:t>Specific</a:t>
            </a:r>
            <a:r>
              <a:rPr lang="zh-CN" altLang="en-US" dirty="0" smtClean="0"/>
              <a:t>）</a:t>
            </a:r>
            <a:r>
              <a:rPr lang="en-US" altLang="zh-CN" dirty="0" smtClean="0"/>
              <a:t>/</a:t>
            </a:r>
            <a:r>
              <a:rPr lang="zh-CN" altLang="en-US" dirty="0" smtClean="0"/>
              <a:t>具体</a:t>
            </a:r>
            <a:r>
              <a:rPr lang="zh-CN" altLang="en-US" dirty="0"/>
              <a:t>的</a:t>
            </a:r>
            <a:endParaRPr lang="en-US" altLang="zh-CN" dirty="0"/>
          </a:p>
          <a:p>
            <a:r>
              <a:rPr lang="en-US" altLang="zh-CN" dirty="0"/>
              <a:t>M</a:t>
            </a:r>
            <a:r>
              <a:rPr lang="zh-CN" altLang="en-US" dirty="0"/>
              <a:t>（</a:t>
            </a:r>
            <a:r>
              <a:rPr lang="en-US" altLang="zh-CN" dirty="0"/>
              <a:t>Measurable</a:t>
            </a:r>
            <a:r>
              <a:rPr lang="zh-CN" altLang="en-US" dirty="0" smtClean="0"/>
              <a:t>）</a:t>
            </a:r>
            <a:r>
              <a:rPr lang="en-US" altLang="zh-CN" dirty="0"/>
              <a:t>/</a:t>
            </a:r>
            <a:r>
              <a:rPr lang="zh-CN" altLang="en-US" dirty="0" smtClean="0"/>
              <a:t>可</a:t>
            </a:r>
            <a:r>
              <a:rPr lang="zh-CN" altLang="en-US" dirty="0"/>
              <a:t>衡量的</a:t>
            </a:r>
            <a:endParaRPr lang="en-US" altLang="zh-CN" dirty="0"/>
          </a:p>
          <a:p>
            <a:r>
              <a:rPr lang="en-US" altLang="zh-CN" dirty="0"/>
              <a:t>A(Achievable</a:t>
            </a:r>
            <a:r>
              <a:rPr lang="en-US" altLang="zh-CN" dirty="0" smtClean="0"/>
              <a:t>)-</a:t>
            </a:r>
            <a:r>
              <a:rPr lang="zh-CN" altLang="en-US" dirty="0"/>
              <a:t>可</a:t>
            </a:r>
            <a:r>
              <a:rPr lang="zh-CN" altLang="en-US" dirty="0" smtClean="0"/>
              <a:t>达到</a:t>
            </a:r>
            <a:r>
              <a:rPr lang="en-US" altLang="zh-CN" dirty="0" smtClean="0"/>
              <a:t>/</a:t>
            </a:r>
            <a:r>
              <a:rPr lang="zh-CN" altLang="en-US" dirty="0" smtClean="0"/>
              <a:t>有</a:t>
            </a:r>
            <a:r>
              <a:rPr lang="zh-CN" altLang="en-US" dirty="0"/>
              <a:t>挑战的</a:t>
            </a:r>
            <a:endParaRPr lang="en-US" altLang="zh-CN" dirty="0"/>
          </a:p>
          <a:p>
            <a:r>
              <a:rPr lang="en-US" altLang="zh-CN" dirty="0"/>
              <a:t>R(Rewarding</a:t>
            </a:r>
            <a:r>
              <a:rPr lang="en-US" altLang="zh-CN" dirty="0" smtClean="0"/>
              <a:t>)/</a:t>
            </a:r>
            <a:r>
              <a:rPr lang="zh-CN" altLang="en-US" dirty="0" smtClean="0"/>
              <a:t>有</a:t>
            </a:r>
            <a:r>
              <a:rPr lang="zh-CN" altLang="en-US" dirty="0"/>
              <a:t>意义、有价值的</a:t>
            </a:r>
            <a:endParaRPr lang="en-US" altLang="zh-CN" dirty="0"/>
          </a:p>
          <a:p>
            <a:r>
              <a:rPr lang="en-US" altLang="zh-CN" dirty="0"/>
              <a:t>T(Time-bound</a:t>
            </a:r>
            <a:r>
              <a:rPr lang="en-US" altLang="zh-CN" dirty="0" smtClean="0"/>
              <a:t>)/</a:t>
            </a:r>
            <a:r>
              <a:rPr lang="zh-CN" altLang="en-US" dirty="0" smtClean="0"/>
              <a:t>有</a:t>
            </a:r>
            <a:r>
              <a:rPr lang="zh-CN" altLang="en-US" dirty="0"/>
              <a:t>明确时间限制</a:t>
            </a:r>
            <a:r>
              <a:rPr lang="zh-CN" altLang="en-US" dirty="0" smtClean="0"/>
              <a:t>的</a:t>
            </a:r>
            <a:endParaRPr lang="en-US" altLang="zh-CN" dirty="0"/>
          </a:p>
        </p:txBody>
      </p:sp>
    </p:spTree>
    <p:extLst>
      <p:ext uri="{BB962C8B-B14F-4D97-AF65-F5344CB8AC3E}">
        <p14:creationId xmlns:p14="http://schemas.microsoft.com/office/powerpoint/2010/main" val="10425024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获取</a:t>
            </a:r>
            <a:r>
              <a:rPr lang="en-US" altLang="zh-CN" dirty="0" smtClean="0"/>
              <a:t/>
            </a:r>
            <a:br>
              <a:rPr lang="en-US" altLang="zh-CN" dirty="0" smtClean="0"/>
            </a:br>
            <a:r>
              <a:rPr lang="zh-CN" altLang="en-US" dirty="0" smtClean="0"/>
              <a:t>职业信息</a:t>
            </a:r>
            <a:endParaRPr lang="zh-CN" altLang="en-US" dirty="0"/>
          </a:p>
        </p:txBody>
      </p:sp>
      <p:sp>
        <p:nvSpPr>
          <p:cNvPr id="3" name="内容占位符 2"/>
          <p:cNvSpPr>
            <a:spLocks noGrp="1"/>
          </p:cNvSpPr>
          <p:nvPr>
            <p:ph sz="quarter" idx="14"/>
          </p:nvPr>
        </p:nvSpPr>
        <p:spPr>
          <a:xfrm>
            <a:off x="409921" y="1716390"/>
            <a:ext cx="5209001" cy="2630323"/>
          </a:xfrm>
          <a:ln w="41275">
            <a:solidFill>
              <a:srgbClr val="FFFF00"/>
            </a:solidFill>
            <a:prstDash val="dash"/>
          </a:ln>
        </p:spPr>
        <p:txBody>
          <a:bodyPr anchor="t">
            <a:normAutofit/>
          </a:bodyPr>
          <a:lstStyle/>
          <a:p>
            <a:r>
              <a:rPr lang="zh-CN" altLang="en-US" dirty="0" smtClean="0"/>
              <a:t> 可读信息：出版物、网络信息等。</a:t>
            </a:r>
            <a:endParaRPr lang="en-US" altLang="zh-CN" dirty="0" smtClean="0"/>
          </a:p>
          <a:p>
            <a:r>
              <a:rPr lang="zh-CN" altLang="en-US" dirty="0" smtClean="0"/>
              <a:t> 可感信息：职业模拟、生涯人物访 </a:t>
            </a:r>
            <a:endParaRPr lang="en-US" altLang="zh-CN" dirty="0" smtClean="0"/>
          </a:p>
          <a:p>
            <a:r>
              <a:rPr lang="en-US" altLang="zh-CN" dirty="0"/>
              <a:t> </a:t>
            </a:r>
            <a:r>
              <a:rPr lang="zh-CN" altLang="en-US" dirty="0" smtClean="0"/>
              <a:t>谈等。</a:t>
            </a:r>
            <a:endParaRPr lang="en-US" altLang="zh-CN" dirty="0" smtClean="0"/>
          </a:p>
          <a:p>
            <a:r>
              <a:rPr lang="zh-CN" altLang="en-US" dirty="0" smtClean="0"/>
              <a:t> 可触信息：实习机会的获得、实习 </a:t>
            </a:r>
            <a:endParaRPr lang="en-US" altLang="zh-CN" dirty="0" smtClean="0"/>
          </a:p>
          <a:p>
            <a:r>
              <a:rPr lang="en-US" altLang="zh-CN" dirty="0"/>
              <a:t> </a:t>
            </a:r>
            <a:r>
              <a:rPr lang="zh-CN" altLang="en-US" dirty="0" smtClean="0"/>
              <a:t>目标、实习准备、实习单位的选择等。</a:t>
            </a:r>
            <a:endParaRPr lang="en-US" altLang="zh-CN" dirty="0" smtClean="0"/>
          </a:p>
          <a:p>
            <a:endParaRPr lang="zh-CN" altLang="en-US" dirty="0"/>
          </a:p>
        </p:txBody>
      </p:sp>
    </p:spTree>
    <p:extLst>
      <p:ext uri="{BB962C8B-B14F-4D97-AF65-F5344CB8AC3E}">
        <p14:creationId xmlns:p14="http://schemas.microsoft.com/office/powerpoint/2010/main" val="35964073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获取</a:t>
            </a:r>
            <a:r>
              <a:rPr lang="en-US" altLang="zh-CN" dirty="0"/>
              <a:t/>
            </a:r>
            <a:br>
              <a:rPr lang="en-US" altLang="zh-CN" dirty="0"/>
            </a:br>
            <a:r>
              <a:rPr lang="zh-CN" altLang="en-US" dirty="0"/>
              <a:t>职业信息</a:t>
            </a:r>
          </a:p>
        </p:txBody>
      </p:sp>
      <p:graphicFrame>
        <p:nvGraphicFramePr>
          <p:cNvPr id="4" name="表格 3"/>
          <p:cNvGraphicFramePr>
            <a:graphicFrameLocks noGrp="1"/>
          </p:cNvGraphicFramePr>
          <p:nvPr>
            <p:extLst>
              <p:ext uri="{D42A27DB-BD31-4B8C-83A1-F6EECF244321}">
                <p14:modId xmlns:p14="http://schemas.microsoft.com/office/powerpoint/2010/main" val="2888879534"/>
              </p:ext>
            </p:extLst>
          </p:nvPr>
        </p:nvGraphicFramePr>
        <p:xfrm>
          <a:off x="396668" y="1716390"/>
          <a:ext cx="5132388" cy="3777549"/>
        </p:xfrm>
        <a:graphic>
          <a:graphicData uri="http://schemas.openxmlformats.org/drawingml/2006/table">
            <a:tbl>
              <a:tblPr firstRow="1" bandRow="1">
                <a:tableStyleId>{D113A9D2-9D6B-4929-AA2D-F23B5EE8CBE7}</a:tableStyleId>
              </a:tblPr>
              <a:tblGrid>
                <a:gridCol w="3888422"/>
                <a:gridCol w="1243966"/>
              </a:tblGrid>
              <a:tr h="468496">
                <a:tc gridSpan="2">
                  <a:txBody>
                    <a:bodyPr/>
                    <a:lstStyle/>
                    <a:p>
                      <a:pPr algn="ctr"/>
                      <a:r>
                        <a:rPr lang="zh-CN" altLang="en-US" sz="2400" dirty="0" smtClean="0"/>
                        <a:t>职业目标聚焦表</a:t>
                      </a:r>
                      <a:endParaRPr lang="zh-CN" altLang="en-US" sz="2400" dirty="0">
                        <a:solidFill>
                          <a:schemeClr val="bg1"/>
                        </a:solidFill>
                        <a:latin typeface="+mj-ea"/>
                        <a:ea typeface="+mj-ea"/>
                      </a:endParaRPr>
                    </a:p>
                  </a:txBody>
                  <a:tcPr/>
                </a:tc>
                <a:tc hMerge="1">
                  <a:txBody>
                    <a:bodyPr/>
                    <a:lstStyle/>
                    <a:p>
                      <a:endParaRPr lang="zh-CN" altLang="en-US" sz="2000" dirty="0">
                        <a:latin typeface="+mj-ea"/>
                        <a:ea typeface="+mj-ea"/>
                      </a:endParaRPr>
                    </a:p>
                  </a:txBody>
                  <a:tcPr/>
                </a:tc>
              </a:tr>
              <a:tr h="468496">
                <a:tc>
                  <a:txBody>
                    <a:bodyPr/>
                    <a:lstStyle/>
                    <a:p>
                      <a:r>
                        <a:rPr lang="zh-CN" altLang="en-US" sz="2400" dirty="0" smtClean="0"/>
                        <a:t>列举职业，剔除不吻合的</a:t>
                      </a:r>
                      <a:endParaRPr lang="zh-CN" altLang="en-US" sz="2400" dirty="0">
                        <a:solidFill>
                          <a:schemeClr val="bg1"/>
                        </a:solidFill>
                        <a:latin typeface="+mj-ea"/>
                        <a:ea typeface="+mj-ea"/>
                      </a:endParaRPr>
                    </a:p>
                  </a:txBody>
                  <a:tcPr>
                    <a:lnR w="12700" cap="flat" cmpd="sng" algn="ctr">
                      <a:solidFill>
                        <a:schemeClr val="bg1"/>
                      </a:solidFill>
                      <a:prstDash val="solid"/>
                      <a:round/>
                      <a:headEnd type="none" w="med" len="med"/>
                      <a:tailEnd type="none" w="med" len="med"/>
                    </a:lnR>
                  </a:tcPr>
                </a:tc>
                <a:tc>
                  <a:txBody>
                    <a:bodyPr/>
                    <a:lstStyle/>
                    <a:p>
                      <a:r>
                        <a:rPr lang="en-US" altLang="zh-CN" sz="2400" dirty="0" smtClean="0"/>
                        <a:t>A</a:t>
                      </a:r>
                      <a:endParaRPr lang="zh-CN" altLang="en-US" sz="2400" dirty="0">
                        <a:solidFill>
                          <a:schemeClr val="bg1"/>
                        </a:solidFill>
                        <a:latin typeface="+mj-ea"/>
                        <a:ea typeface="+mj-ea"/>
                      </a:endParaRPr>
                    </a:p>
                  </a:txBody>
                  <a:tcPr>
                    <a:lnL w="12700" cap="flat" cmpd="sng" algn="ctr">
                      <a:solidFill>
                        <a:schemeClr val="bg1"/>
                      </a:solidFill>
                      <a:prstDash val="solid"/>
                      <a:round/>
                      <a:headEnd type="none" w="med" len="med"/>
                      <a:tailEnd type="none" w="med" len="med"/>
                    </a:lnL>
                  </a:tcPr>
                </a:tc>
              </a:tr>
              <a:tr h="468496">
                <a:tc>
                  <a:txBody>
                    <a:bodyPr/>
                    <a:lstStyle/>
                    <a:p>
                      <a:r>
                        <a:rPr lang="zh-CN" altLang="en-US" sz="2400" dirty="0" smtClean="0"/>
                        <a:t>筛出与自己专业有结合点的职业</a:t>
                      </a:r>
                      <a:endParaRPr lang="zh-CN" altLang="en-US" sz="2400" dirty="0">
                        <a:solidFill>
                          <a:schemeClr val="bg1"/>
                        </a:solidFill>
                        <a:latin typeface="+mj-ea"/>
                        <a:ea typeface="+mj-ea"/>
                      </a:endParaRPr>
                    </a:p>
                  </a:txBody>
                  <a:tcPr>
                    <a:lnR w="12700" cap="flat" cmpd="sng" algn="ctr">
                      <a:solidFill>
                        <a:schemeClr val="bg1"/>
                      </a:solidFill>
                      <a:prstDash val="solid"/>
                      <a:round/>
                      <a:headEnd type="none" w="med" len="med"/>
                      <a:tailEnd type="none" w="med" len="med"/>
                    </a:lnR>
                  </a:tcPr>
                </a:tc>
                <a:tc>
                  <a:txBody>
                    <a:bodyPr/>
                    <a:lstStyle/>
                    <a:p>
                      <a:r>
                        <a:rPr lang="en-US" altLang="zh-CN" sz="2400" dirty="0" smtClean="0"/>
                        <a:t>B</a:t>
                      </a:r>
                      <a:endParaRPr lang="zh-CN" altLang="en-US" sz="2400" dirty="0">
                        <a:solidFill>
                          <a:schemeClr val="bg1"/>
                        </a:solidFill>
                        <a:latin typeface="+mj-ea"/>
                        <a:ea typeface="+mj-ea"/>
                      </a:endParaRPr>
                    </a:p>
                  </a:txBody>
                  <a:tcPr>
                    <a:lnL w="12700" cap="flat" cmpd="sng" algn="ctr">
                      <a:solidFill>
                        <a:schemeClr val="bg1"/>
                      </a:solidFill>
                      <a:prstDash val="solid"/>
                      <a:round/>
                      <a:headEnd type="none" w="med" len="med"/>
                      <a:tailEnd type="none" w="med" len="med"/>
                    </a:lnL>
                  </a:tcPr>
                </a:tc>
              </a:tr>
              <a:tr h="828877">
                <a:tc>
                  <a:txBody>
                    <a:bodyPr/>
                    <a:lstStyle/>
                    <a:p>
                      <a:r>
                        <a:rPr lang="zh-CN" altLang="en-US" sz="2400" dirty="0" smtClean="0"/>
                        <a:t>根据自己的能力，筛出自己可以胜任的</a:t>
                      </a:r>
                    </a:p>
                    <a:p>
                      <a:endParaRPr lang="zh-CN" altLang="en-US" sz="2400" dirty="0">
                        <a:solidFill>
                          <a:schemeClr val="bg1"/>
                        </a:solidFill>
                        <a:latin typeface="+mj-ea"/>
                        <a:ea typeface="+mj-ea"/>
                      </a:endParaRPr>
                    </a:p>
                  </a:txBody>
                  <a:tcPr>
                    <a:lnR w="12700" cap="flat" cmpd="sng" algn="ctr">
                      <a:solidFill>
                        <a:schemeClr val="bg1"/>
                      </a:solidFill>
                      <a:prstDash val="solid"/>
                      <a:round/>
                      <a:headEnd type="none" w="med" len="med"/>
                      <a:tailEnd type="none" w="med" len="med"/>
                    </a:lnR>
                  </a:tcPr>
                </a:tc>
                <a:tc>
                  <a:txBody>
                    <a:bodyPr/>
                    <a:lstStyle/>
                    <a:p>
                      <a:r>
                        <a:rPr lang="en-US" altLang="zh-CN" sz="2400" dirty="0" smtClean="0"/>
                        <a:t>C</a:t>
                      </a:r>
                      <a:endParaRPr lang="zh-CN" altLang="en-US" sz="2400" dirty="0">
                        <a:solidFill>
                          <a:schemeClr val="bg1"/>
                        </a:solidFill>
                        <a:latin typeface="+mj-ea"/>
                        <a:ea typeface="+mj-ea"/>
                      </a:endParaRPr>
                    </a:p>
                  </a:txBody>
                  <a:tcPr>
                    <a:lnL w="12700" cap="flat" cmpd="sng" algn="ctr">
                      <a:solidFill>
                        <a:schemeClr val="bg1"/>
                      </a:solidFill>
                      <a:prstDash val="solid"/>
                      <a:round/>
                      <a:headEnd type="none" w="med" len="med"/>
                      <a:tailEnd type="none" w="med" len="med"/>
                    </a:lnL>
                  </a:tcPr>
                </a:tc>
              </a:tr>
              <a:tr h="828877">
                <a:tc>
                  <a:txBody>
                    <a:bodyPr/>
                    <a:lstStyle/>
                    <a:p>
                      <a:r>
                        <a:rPr lang="zh-CN" altLang="en-US" sz="2400" dirty="0" smtClean="0"/>
                        <a:t>把剩下的职业对应到单位与职位，根据可得性排序</a:t>
                      </a:r>
                      <a:endParaRPr lang="zh-CN" altLang="en-US" sz="2400" dirty="0">
                        <a:solidFill>
                          <a:schemeClr val="bg1"/>
                        </a:solidFill>
                        <a:latin typeface="+mj-ea"/>
                        <a:ea typeface="+mj-ea"/>
                      </a:endParaRPr>
                    </a:p>
                  </a:txBody>
                  <a:tcPr>
                    <a:lnR w="12700" cap="flat" cmpd="sng" algn="ctr">
                      <a:solidFill>
                        <a:schemeClr val="bg1"/>
                      </a:solidFill>
                      <a:prstDash val="solid"/>
                      <a:round/>
                      <a:headEnd type="none" w="med" len="med"/>
                      <a:tailEnd type="none" w="med" len="med"/>
                    </a:lnR>
                  </a:tcPr>
                </a:tc>
                <a:tc>
                  <a:txBody>
                    <a:bodyPr/>
                    <a:lstStyle/>
                    <a:p>
                      <a:r>
                        <a:rPr lang="en-US" altLang="zh-CN" sz="2400" dirty="0" smtClean="0"/>
                        <a:t>D</a:t>
                      </a:r>
                      <a:endParaRPr lang="zh-CN" altLang="en-US" sz="2400" dirty="0">
                        <a:solidFill>
                          <a:schemeClr val="bg1"/>
                        </a:solidFill>
                        <a:latin typeface="+mj-ea"/>
                        <a:ea typeface="+mj-ea"/>
                      </a:endParaRPr>
                    </a:p>
                  </a:txBody>
                  <a:tcPr>
                    <a:lnL w="12700"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9626006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评估</a:t>
            </a:r>
            <a:r>
              <a:rPr lang="en-US" altLang="zh-CN" dirty="0" smtClean="0"/>
              <a:t/>
            </a:r>
            <a:br>
              <a:rPr lang="en-US" altLang="zh-CN" dirty="0" smtClean="0"/>
            </a:br>
            <a:r>
              <a:rPr lang="zh-CN" altLang="en-US" dirty="0" smtClean="0"/>
              <a:t>职业信息</a:t>
            </a:r>
            <a:endParaRPr lang="zh-CN" altLang="en-US" dirty="0"/>
          </a:p>
        </p:txBody>
      </p:sp>
      <p:sp>
        <p:nvSpPr>
          <p:cNvPr id="3" name="内容占位符 2"/>
          <p:cNvSpPr>
            <a:spLocks noGrp="1"/>
          </p:cNvSpPr>
          <p:nvPr>
            <p:ph sz="quarter" idx="14"/>
          </p:nvPr>
        </p:nvSpPr>
        <p:spPr>
          <a:xfrm>
            <a:off x="927652" y="423863"/>
            <a:ext cx="4720673" cy="6015037"/>
          </a:xfrm>
        </p:spPr>
        <p:txBody>
          <a:bodyPr>
            <a:normAutofit lnSpcReduction="10000"/>
          </a:bodyPr>
          <a:lstStyle/>
          <a:p>
            <a:r>
              <a:rPr lang="zh-CN" altLang="en-US" dirty="0"/>
              <a:t>工作的性质</a:t>
            </a:r>
          </a:p>
          <a:p>
            <a:r>
              <a:rPr lang="zh-CN" altLang="en-US" dirty="0"/>
              <a:t>所需的教育、培训和经验</a:t>
            </a:r>
          </a:p>
          <a:p>
            <a:r>
              <a:rPr lang="zh-CN" altLang="en-US" dirty="0"/>
              <a:t>要求的个人资历、技能和能力</a:t>
            </a:r>
          </a:p>
          <a:p>
            <a:r>
              <a:rPr lang="zh-CN" altLang="en-US" dirty="0"/>
              <a:t>收入、薪水范围和福利</a:t>
            </a:r>
          </a:p>
          <a:p>
            <a:r>
              <a:rPr lang="zh-CN" altLang="en-US" dirty="0"/>
              <a:t>工作条件</a:t>
            </a:r>
          </a:p>
          <a:p>
            <a:r>
              <a:rPr lang="zh-CN" altLang="en-US" dirty="0"/>
              <a:t>工作地点</a:t>
            </a:r>
          </a:p>
          <a:p>
            <a:r>
              <a:rPr lang="zh-CN" altLang="en-US" dirty="0"/>
              <a:t>该职业中典型人群的人格特征</a:t>
            </a:r>
          </a:p>
          <a:p>
            <a:r>
              <a:rPr lang="zh-CN" altLang="en-US" dirty="0"/>
              <a:t>就业和发展前景</a:t>
            </a:r>
          </a:p>
          <a:p>
            <a:r>
              <a:rPr lang="zh-CN" altLang="en-US" dirty="0"/>
              <a:t>个人满意度</a:t>
            </a:r>
          </a:p>
          <a:p>
            <a:r>
              <a:rPr lang="zh-CN" altLang="en-US" dirty="0"/>
              <a:t>利与弊</a:t>
            </a:r>
          </a:p>
          <a:p>
            <a:r>
              <a:rPr lang="zh-CN" altLang="en-US" dirty="0"/>
              <a:t>相关的职业</a:t>
            </a:r>
          </a:p>
          <a:p>
            <a:r>
              <a:rPr lang="zh-CN" altLang="en-US" dirty="0"/>
              <a:t>职业信息的来源</a:t>
            </a:r>
          </a:p>
        </p:txBody>
      </p:sp>
    </p:spTree>
    <p:extLst>
      <p:ext uri="{BB962C8B-B14F-4D97-AF65-F5344CB8AC3E}">
        <p14:creationId xmlns:p14="http://schemas.microsoft.com/office/powerpoint/2010/main" val="15107451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思考题</a:t>
            </a:r>
            <a:r>
              <a:rPr lang="en-US" altLang="zh-CN" dirty="0"/>
              <a:t>&amp;</a:t>
            </a:r>
            <a:br>
              <a:rPr lang="en-US" altLang="zh-CN" dirty="0"/>
            </a:br>
            <a:r>
              <a:rPr lang="zh-CN" altLang="en-US" dirty="0"/>
              <a:t>书影推荐</a:t>
            </a:r>
          </a:p>
        </p:txBody>
      </p:sp>
      <p:sp>
        <p:nvSpPr>
          <p:cNvPr id="3" name="文本占位符 2"/>
          <p:cNvSpPr>
            <a:spLocks noGrp="1"/>
          </p:cNvSpPr>
          <p:nvPr>
            <p:ph type="body" sz="quarter" idx="13"/>
          </p:nvPr>
        </p:nvSpPr>
        <p:spPr/>
        <p:txBody>
          <a:bodyPr/>
          <a:lstStyle/>
          <a:p>
            <a:r>
              <a:rPr lang="zh-CN" altLang="en-US" dirty="0"/>
              <a:t>工作世界可以如何分类？你是如何理解行业、职业和企业的？</a:t>
            </a:r>
          </a:p>
          <a:p>
            <a:r>
              <a:rPr lang="zh-CN" altLang="en-US" dirty="0"/>
              <a:t>你感兴趣的职业有哪些？有哪些方法去了解这些职业？</a:t>
            </a:r>
          </a:p>
        </p:txBody>
      </p:sp>
      <p:sp>
        <p:nvSpPr>
          <p:cNvPr id="4" name="文本占位符 3"/>
          <p:cNvSpPr>
            <a:spLocks noGrp="1"/>
          </p:cNvSpPr>
          <p:nvPr>
            <p:ph type="body" sz="quarter" idx="14"/>
          </p:nvPr>
        </p:nvSpPr>
        <p:spPr/>
        <p:txBody>
          <a:bodyPr/>
          <a:lstStyle/>
          <a:p>
            <a:r>
              <a:rPr lang="en-US" altLang="zh-CN" dirty="0" smtClean="0"/>
              <a:t>1</a:t>
            </a:r>
            <a:endParaRPr lang="zh-CN" altLang="en-US" dirty="0"/>
          </a:p>
        </p:txBody>
      </p:sp>
      <p:sp>
        <p:nvSpPr>
          <p:cNvPr id="5" name="文本占位符 4"/>
          <p:cNvSpPr>
            <a:spLocks noGrp="1"/>
          </p:cNvSpPr>
          <p:nvPr>
            <p:ph type="body" sz="quarter" idx="15"/>
          </p:nvPr>
        </p:nvSpPr>
        <p:spPr/>
        <p:txBody>
          <a:bodyPr/>
          <a:lstStyle/>
          <a:p>
            <a:r>
              <a:rPr lang="en-US" altLang="zh-CN" dirty="0" smtClean="0"/>
              <a:t>2</a:t>
            </a:r>
            <a:endParaRPr lang="zh-CN" altLang="en-US" dirty="0"/>
          </a:p>
        </p:txBody>
      </p:sp>
      <p:sp>
        <p:nvSpPr>
          <p:cNvPr id="6" name="文本占位符 5"/>
          <p:cNvSpPr>
            <a:spLocks noGrp="1"/>
          </p:cNvSpPr>
          <p:nvPr>
            <p:ph type="body" sz="quarter" idx="17"/>
          </p:nvPr>
        </p:nvSpPr>
        <p:spPr/>
        <p:txBody>
          <a:bodyPr>
            <a:normAutofit/>
          </a:bodyPr>
          <a:lstStyle/>
          <a:p>
            <a:r>
              <a:rPr lang="en-US" altLang="zh-CN" dirty="0"/>
              <a:t>《</a:t>
            </a:r>
            <a:r>
              <a:rPr lang="zh-CN" altLang="en-US" dirty="0"/>
              <a:t>全球高端行业求职指南</a:t>
            </a:r>
            <a:r>
              <a:rPr lang="en-US" altLang="zh-CN" dirty="0"/>
              <a:t>》</a:t>
            </a:r>
          </a:p>
          <a:p>
            <a:r>
              <a:rPr lang="zh-CN" altLang="en-US" dirty="0"/>
              <a:t>（方伟 著）</a:t>
            </a:r>
          </a:p>
          <a:p>
            <a:r>
              <a:rPr lang="en-US" altLang="zh-CN" dirty="0"/>
              <a:t>《</a:t>
            </a:r>
            <a:r>
              <a:rPr lang="zh-CN" altLang="en-US" dirty="0"/>
              <a:t>毕业生生存指南</a:t>
            </a:r>
            <a:r>
              <a:rPr lang="en-US" altLang="zh-CN" dirty="0"/>
              <a:t>》</a:t>
            </a:r>
            <a:endParaRPr lang="zh-CN" altLang="en-US" dirty="0"/>
          </a:p>
        </p:txBody>
      </p:sp>
    </p:spTree>
    <p:extLst>
      <p:ext uri="{BB962C8B-B14F-4D97-AF65-F5344CB8AC3E}">
        <p14:creationId xmlns:p14="http://schemas.microsoft.com/office/powerpoint/2010/main" val="29622288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smtClean="0"/>
              <a:t>合理决策</a:t>
            </a:r>
            <a:endParaRPr lang="zh-CN" altLang="en-US" dirty="0"/>
          </a:p>
        </p:txBody>
      </p:sp>
      <p:sp>
        <p:nvSpPr>
          <p:cNvPr id="3" name="竖排文字占位符 2"/>
          <p:cNvSpPr>
            <a:spLocks noGrp="1"/>
          </p:cNvSpPr>
          <p:nvPr>
            <p:ph type="body" orient="vert" sz="quarter" idx="14"/>
          </p:nvPr>
        </p:nvSpPr>
        <p:spPr/>
        <p:txBody>
          <a:bodyPr/>
          <a:lstStyle/>
          <a:p>
            <a:r>
              <a:rPr lang="zh-CN" altLang="en-US" dirty="0"/>
              <a:t>大学生职业生涯</a:t>
            </a:r>
            <a:r>
              <a:rPr lang="zh-CN" altLang="en-US" dirty="0" smtClean="0"/>
              <a:t>规划</a:t>
            </a:r>
            <a:endParaRPr lang="zh-CN" altLang="en-US" dirty="0"/>
          </a:p>
        </p:txBody>
      </p:sp>
      <p:sp>
        <p:nvSpPr>
          <p:cNvPr id="4" name="文本占位符 3"/>
          <p:cNvSpPr>
            <a:spLocks noGrp="1"/>
          </p:cNvSpPr>
          <p:nvPr>
            <p:ph type="body" sz="quarter" idx="15"/>
          </p:nvPr>
        </p:nvSpPr>
        <p:spPr/>
        <p:txBody>
          <a:bodyPr/>
          <a:lstStyle/>
          <a:p>
            <a:r>
              <a:rPr lang="en-US" altLang="zh-CN" dirty="0" smtClean="0"/>
              <a:t>7</a:t>
            </a:r>
            <a:endParaRPr lang="zh-CN" altLang="en-US" dirty="0"/>
          </a:p>
        </p:txBody>
      </p:sp>
    </p:spTree>
    <p:extLst>
      <p:ext uri="{BB962C8B-B14F-4D97-AF65-F5344CB8AC3E}">
        <p14:creationId xmlns:p14="http://schemas.microsoft.com/office/powerpoint/2010/main" val="14038188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对角的矩形 3"/>
          <p:cNvSpPr/>
          <p:nvPr/>
        </p:nvSpPr>
        <p:spPr>
          <a:xfrm>
            <a:off x="3519818" y="423211"/>
            <a:ext cx="2982582" cy="450574"/>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剪去对角的矩形 4"/>
          <p:cNvSpPr/>
          <p:nvPr/>
        </p:nvSpPr>
        <p:spPr>
          <a:xfrm>
            <a:off x="3519817" y="1403927"/>
            <a:ext cx="2402011" cy="450574"/>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smtClean="0"/>
              <a:t>职业决策概述</a:t>
            </a:r>
            <a:endParaRPr lang="zh-CN" altLang="en-US" dirty="0"/>
          </a:p>
        </p:txBody>
      </p:sp>
      <p:grpSp>
        <p:nvGrpSpPr>
          <p:cNvPr id="10" name="组合 9"/>
          <p:cNvGrpSpPr/>
          <p:nvPr/>
        </p:nvGrpSpPr>
        <p:grpSpPr>
          <a:xfrm flipV="1">
            <a:off x="3028950" y="5196114"/>
            <a:ext cx="2544536" cy="705575"/>
            <a:chOff x="3028950" y="4223658"/>
            <a:chExt cx="2544536" cy="705575"/>
          </a:xfrm>
        </p:grpSpPr>
        <p:sp>
          <p:nvSpPr>
            <p:cNvPr id="11" name="矩形 10"/>
            <p:cNvSpPr/>
            <p:nvPr/>
          </p:nvSpPr>
          <p:spPr>
            <a:xfrm>
              <a:off x="3519817" y="4223658"/>
              <a:ext cx="2053669" cy="44994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H="1">
              <a:off x="3028950" y="4470400"/>
              <a:ext cx="490868" cy="45883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3028950" y="4194629"/>
            <a:ext cx="4083051" cy="1001485"/>
            <a:chOff x="3028950" y="4194629"/>
            <a:chExt cx="4083051" cy="1001485"/>
          </a:xfrm>
        </p:grpSpPr>
        <p:sp>
          <p:nvSpPr>
            <p:cNvPr id="6" name="矩形 5"/>
            <p:cNvSpPr/>
            <p:nvPr/>
          </p:nvSpPr>
          <p:spPr>
            <a:xfrm>
              <a:off x="3519817" y="4194629"/>
              <a:ext cx="3592184" cy="44994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H="1">
              <a:off x="3028950" y="4470400"/>
              <a:ext cx="490867" cy="725714"/>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文本占位符 2"/>
          <p:cNvSpPr>
            <a:spLocks noGrp="1"/>
          </p:cNvSpPr>
          <p:nvPr>
            <p:ph sz="quarter" idx="14"/>
          </p:nvPr>
        </p:nvSpPr>
        <p:spPr/>
        <p:txBody>
          <a:bodyPr>
            <a:normAutofit lnSpcReduction="10000"/>
          </a:bodyPr>
          <a:lstStyle/>
          <a:p>
            <a:r>
              <a:rPr lang="zh-CN" altLang="en-US" dirty="0" smtClean="0"/>
              <a:t>职业决策的基本要素</a:t>
            </a:r>
            <a:endParaRPr lang="en-US" altLang="zh-CN" dirty="0" smtClean="0"/>
          </a:p>
          <a:p>
            <a:r>
              <a:rPr lang="zh-CN" altLang="en-US" dirty="0" smtClean="0"/>
              <a:t>个体</a:t>
            </a:r>
            <a:r>
              <a:rPr lang="en-US" altLang="zh-CN" dirty="0" smtClean="0"/>
              <a:t>+</a:t>
            </a:r>
            <a:r>
              <a:rPr lang="zh-CN" altLang="en-US" dirty="0" smtClean="0"/>
              <a:t>方案</a:t>
            </a:r>
            <a:r>
              <a:rPr lang="en-US" altLang="zh-CN" dirty="0" smtClean="0"/>
              <a:t>+</a:t>
            </a:r>
            <a:r>
              <a:rPr lang="zh-CN" altLang="en-US" dirty="0" smtClean="0"/>
              <a:t>评价标准</a:t>
            </a:r>
            <a:endParaRPr lang="en-US" altLang="zh-CN" dirty="0" smtClean="0"/>
          </a:p>
          <a:p>
            <a:r>
              <a:rPr lang="zh-CN" altLang="en-US" dirty="0" smtClean="0"/>
              <a:t>职业决策的特点</a:t>
            </a:r>
            <a:endParaRPr lang="en-US" altLang="zh-CN" dirty="0" smtClean="0"/>
          </a:p>
          <a:p>
            <a:r>
              <a:rPr lang="zh-CN" altLang="en-US" dirty="0" smtClean="0"/>
              <a:t>可选职业数量巨大</a:t>
            </a:r>
            <a:endParaRPr lang="en-US" altLang="zh-CN" dirty="0"/>
          </a:p>
          <a:p>
            <a:r>
              <a:rPr lang="zh-CN" altLang="en-US" dirty="0" smtClean="0"/>
              <a:t>信息繁多</a:t>
            </a:r>
            <a:endParaRPr lang="en-US" altLang="zh-CN" dirty="0" smtClean="0"/>
          </a:p>
          <a:p>
            <a:r>
              <a:rPr lang="zh-CN" altLang="en-US" dirty="0" smtClean="0"/>
              <a:t>职业特征和个人偏好</a:t>
            </a:r>
            <a:endParaRPr lang="en-US" altLang="zh-CN" dirty="0" smtClean="0"/>
          </a:p>
          <a:p>
            <a:r>
              <a:rPr lang="zh-CN" altLang="en-US" dirty="0" smtClean="0"/>
              <a:t>重要他人影响决策过程</a:t>
            </a:r>
            <a:endParaRPr lang="en-US" altLang="zh-CN" dirty="0" smtClean="0"/>
          </a:p>
          <a:p>
            <a:endParaRPr lang="en-US" altLang="zh-CN" dirty="0"/>
          </a:p>
          <a:p>
            <a:r>
              <a:rPr lang="zh-CN" altLang="en-US" dirty="0" smtClean="0"/>
              <a:t>基于能力对职业进行筛选</a:t>
            </a:r>
            <a:endParaRPr lang="en-US" altLang="zh-CN" dirty="0" smtClean="0"/>
          </a:p>
          <a:p>
            <a:r>
              <a:rPr lang="zh-CN" altLang="en-US" dirty="0" smtClean="0"/>
              <a:t>专业知识技能、可迁移技能、自我管理技能</a:t>
            </a:r>
            <a:endParaRPr lang="en-US" altLang="zh-CN" dirty="0" smtClean="0"/>
          </a:p>
          <a:p>
            <a:r>
              <a:rPr lang="zh-CN" altLang="en-US" dirty="0" smtClean="0"/>
              <a:t>其他分析筛选</a:t>
            </a:r>
            <a:endParaRPr lang="en-US" altLang="zh-CN" dirty="0" smtClean="0"/>
          </a:p>
          <a:p>
            <a:r>
              <a:rPr lang="zh-CN" altLang="en-US" dirty="0" smtClean="0"/>
              <a:t>价值观、兴趣、教育成本、地点</a:t>
            </a:r>
            <a:endParaRPr lang="en-US" altLang="zh-CN" dirty="0" smtClean="0"/>
          </a:p>
        </p:txBody>
      </p:sp>
    </p:spTree>
    <p:extLst>
      <p:ext uri="{BB962C8B-B14F-4D97-AF65-F5344CB8AC3E}">
        <p14:creationId xmlns:p14="http://schemas.microsoft.com/office/powerpoint/2010/main" val="15675557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t>5</a:t>
            </a:r>
            <a:r>
              <a:rPr lang="zh-CN" altLang="en-US" dirty="0" smtClean="0"/>
              <a:t>大决策风格</a:t>
            </a:r>
            <a:r>
              <a:rPr lang="en-US" altLang="zh-CN" dirty="0" smtClean="0"/>
              <a:t/>
            </a:r>
            <a:br>
              <a:rPr lang="en-US" altLang="zh-CN" dirty="0" smtClean="0"/>
            </a:br>
            <a:r>
              <a:rPr lang="en-US" altLang="zh-CN" sz="2400" dirty="0" smtClean="0"/>
              <a:t>career decision-making style</a:t>
            </a:r>
            <a:endParaRPr lang="zh-CN" altLang="en-US" sz="2400" dirty="0"/>
          </a:p>
        </p:txBody>
      </p:sp>
      <p:sp>
        <p:nvSpPr>
          <p:cNvPr id="2" name="内容占位符 1"/>
          <p:cNvSpPr>
            <a:spLocks noGrp="1"/>
          </p:cNvSpPr>
          <p:nvPr>
            <p:ph sz="quarter" idx="14"/>
          </p:nvPr>
        </p:nvSpPr>
        <p:spPr/>
        <p:txBody>
          <a:bodyPr/>
          <a:lstStyle/>
          <a:p>
            <a:endParaRPr lang="zh-CN" altLang="en-US"/>
          </a:p>
        </p:txBody>
      </p:sp>
      <p:graphicFrame>
        <p:nvGraphicFramePr>
          <p:cNvPr id="23" name="图示 22"/>
          <p:cNvGraphicFramePr/>
          <p:nvPr>
            <p:extLst>
              <p:ext uri="{D42A27DB-BD31-4B8C-83A1-F6EECF244321}">
                <p14:modId xmlns:p14="http://schemas.microsoft.com/office/powerpoint/2010/main" val="248722964"/>
              </p:ext>
            </p:extLst>
          </p:nvPr>
        </p:nvGraphicFramePr>
        <p:xfrm>
          <a:off x="3519488" y="139938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2931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决策因素</a:t>
            </a:r>
            <a:endParaRPr lang="zh-CN" altLang="en-US" dirty="0"/>
          </a:p>
        </p:txBody>
      </p:sp>
      <p:sp>
        <p:nvSpPr>
          <p:cNvPr id="6" name="文本占位符 5"/>
          <p:cNvSpPr>
            <a:spLocks noGrp="1"/>
          </p:cNvSpPr>
          <p:nvPr>
            <p:ph sz="quarter" idx="14"/>
          </p:nvPr>
        </p:nvSpPr>
        <p:spPr/>
        <p:txBody>
          <a:bodyPr anchor="b"/>
          <a:lstStyle/>
          <a:p>
            <a:r>
              <a:rPr lang="zh-CN" altLang="en-US" dirty="0" smtClean="0"/>
              <a:t>从以上</a:t>
            </a:r>
            <a:r>
              <a:rPr lang="en-US" altLang="zh-CN" dirty="0" smtClean="0"/>
              <a:t>12</a:t>
            </a:r>
            <a:r>
              <a:rPr lang="zh-CN" altLang="en-US" dirty="0" smtClean="0"/>
              <a:t>因素反思自己的决策特点</a:t>
            </a:r>
            <a:endParaRPr lang="en-US" altLang="zh-CN" dirty="0" smtClean="0"/>
          </a:p>
          <a:p>
            <a:r>
              <a:rPr lang="zh-CN" altLang="en-US" dirty="0" smtClean="0"/>
              <a:t>曾经的重要决策事件：</a:t>
            </a:r>
            <a:endParaRPr lang="en-US" altLang="zh-CN" dirty="0" smtClean="0"/>
          </a:p>
          <a:p>
            <a:r>
              <a:rPr lang="zh-CN" altLang="en-US" dirty="0"/>
              <a:t>表现</a:t>
            </a:r>
            <a:r>
              <a:rPr lang="zh-CN" altLang="en-US" dirty="0" smtClean="0"/>
              <a:t>出来的决策特征：</a:t>
            </a:r>
            <a:endParaRPr lang="zh-CN" altLang="en-US" dirty="0"/>
          </a:p>
        </p:txBody>
      </p:sp>
      <p:graphicFrame>
        <p:nvGraphicFramePr>
          <p:cNvPr id="4" name="图示 3"/>
          <p:cNvGraphicFramePr/>
          <p:nvPr>
            <p:extLst>
              <p:ext uri="{D42A27DB-BD31-4B8C-83A1-F6EECF244321}">
                <p14:modId xmlns:p14="http://schemas.microsoft.com/office/powerpoint/2010/main" val="2346717997"/>
              </p:ext>
            </p:extLst>
          </p:nvPr>
        </p:nvGraphicFramePr>
        <p:xfrm>
          <a:off x="2980192" y="408931"/>
          <a:ext cx="6212114" cy="4177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直接连接符 7"/>
          <p:cNvCxnSpPr/>
          <p:nvPr/>
        </p:nvCxnSpPr>
        <p:spPr>
          <a:xfrm>
            <a:off x="6691086" y="5834743"/>
            <a:ext cx="16981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683830" y="6291944"/>
            <a:ext cx="16981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2448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8</a:t>
            </a:r>
            <a:r>
              <a:rPr lang="zh-CN" altLang="en-US" dirty="0" smtClean="0"/>
              <a:t>种决策类型</a:t>
            </a:r>
            <a:endParaRPr lang="zh-CN" altLang="en-US" dirty="0"/>
          </a:p>
        </p:txBody>
      </p:sp>
      <p:graphicFrame>
        <p:nvGraphicFramePr>
          <p:cNvPr id="7" name="内容占位符 6"/>
          <p:cNvGraphicFramePr>
            <a:graphicFrameLocks noGrp="1"/>
          </p:cNvGraphicFramePr>
          <p:nvPr>
            <p:ph sz="quarter" idx="14"/>
            <p:extLst>
              <p:ext uri="{D42A27DB-BD31-4B8C-83A1-F6EECF244321}">
                <p14:modId xmlns:p14="http://schemas.microsoft.com/office/powerpoint/2010/main" val="391193204"/>
              </p:ext>
            </p:extLst>
          </p:nvPr>
        </p:nvGraphicFramePr>
        <p:xfrm>
          <a:off x="515938" y="1958975"/>
          <a:ext cx="8105776" cy="3505200"/>
        </p:xfrm>
        <a:graphic>
          <a:graphicData uri="http://schemas.openxmlformats.org/drawingml/2006/table">
            <a:tbl>
              <a:tblPr firstRow="1" bandRow="1">
                <a:effectLst/>
                <a:tableStyleId>{D113A9D2-9D6B-4929-AA2D-F23B5EE8CBE7}</a:tableStyleId>
              </a:tblPr>
              <a:tblGrid>
                <a:gridCol w="1428976"/>
                <a:gridCol w="2830286"/>
                <a:gridCol w="2017486"/>
                <a:gridCol w="1829028"/>
              </a:tblGrid>
              <a:tr h="370840">
                <a:tc>
                  <a:txBody>
                    <a:bodyPr/>
                    <a:lstStyle/>
                    <a:p>
                      <a:pPr algn="ctr"/>
                      <a:r>
                        <a:rPr lang="zh-CN" altLang="en-US" sz="2000" dirty="0" smtClean="0">
                          <a:latin typeface="+mj-ea"/>
                          <a:ea typeface="+mj-ea"/>
                        </a:rPr>
                        <a:t>决策类型</a:t>
                      </a:r>
                      <a:endParaRPr lang="zh-CN" altLang="en-US" sz="2000" dirty="0">
                        <a:latin typeface="+mj-ea"/>
                        <a:ea typeface="+mj-ea"/>
                      </a:endParaRPr>
                    </a:p>
                  </a:txBody>
                  <a:tcPr>
                    <a:lnL w="6350" cap="flat" cmpd="sng" algn="ctr">
                      <a:noFill/>
                      <a:prstDash val="solid"/>
                      <a:miter lim="800000"/>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accent1">
                        <a:lumMod val="50000"/>
                      </a:schemeClr>
                    </a:solidFill>
                  </a:tcPr>
                </a:tc>
                <a:tc>
                  <a:txBody>
                    <a:bodyPr/>
                    <a:lstStyle/>
                    <a:p>
                      <a:pPr algn="ctr"/>
                      <a:r>
                        <a:rPr lang="zh-CN" altLang="en-US" sz="2000" dirty="0" smtClean="0">
                          <a:latin typeface="+mj-ea"/>
                          <a:ea typeface="+mj-ea"/>
                        </a:rPr>
                        <a:t>说明</a:t>
                      </a:r>
                      <a:endParaRPr lang="zh-CN" altLang="en-US" sz="2000" dirty="0">
                        <a:latin typeface="+mj-ea"/>
                        <a:ea typeface="+mj-ea"/>
                      </a:endParaRPr>
                    </a:p>
                  </a:txBody>
                  <a:tcPr>
                    <a:lnL>
                      <a:noFill/>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accent1">
                        <a:lumMod val="50000"/>
                      </a:schemeClr>
                    </a:solidFill>
                  </a:tcPr>
                </a:tc>
                <a:tc>
                  <a:txBody>
                    <a:bodyPr/>
                    <a:lstStyle/>
                    <a:p>
                      <a:pPr algn="ctr"/>
                      <a:r>
                        <a:rPr lang="zh-CN" altLang="en-US" sz="2000" dirty="0" smtClean="0">
                          <a:latin typeface="+mj-ea"/>
                          <a:ea typeface="+mj-ea"/>
                        </a:rPr>
                        <a:t>行为特征</a:t>
                      </a:r>
                      <a:endParaRPr lang="zh-CN" altLang="en-US" sz="2000" dirty="0">
                        <a:latin typeface="+mj-ea"/>
                        <a:ea typeface="+mj-ea"/>
                      </a:endParaRPr>
                    </a:p>
                  </a:txBody>
                  <a:tcPr>
                    <a:lnL>
                      <a:noFill/>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accent1">
                        <a:lumMod val="50000"/>
                      </a:schemeClr>
                    </a:solidFill>
                  </a:tcPr>
                </a:tc>
                <a:tc>
                  <a:txBody>
                    <a:bodyPr/>
                    <a:lstStyle/>
                    <a:p>
                      <a:pPr algn="ctr"/>
                      <a:r>
                        <a:rPr lang="zh-CN" altLang="en-US" sz="2000" dirty="0" smtClean="0">
                          <a:latin typeface="+mj-ea"/>
                          <a:ea typeface="+mj-ea"/>
                        </a:rPr>
                        <a:t>好处</a:t>
                      </a:r>
                      <a:endParaRPr lang="en-US" altLang="zh-CN" sz="2000" dirty="0" smtClean="0">
                        <a:latin typeface="+mj-ea"/>
                        <a:ea typeface="+mj-ea"/>
                      </a:endParaRPr>
                    </a:p>
                  </a:txBody>
                  <a:tcPr>
                    <a:lnL>
                      <a:noFill/>
                    </a:lnL>
                    <a:lnR w="6350" cap="flat" cmpd="sng" algn="ctr">
                      <a:noFill/>
                      <a:prstDash val="solid"/>
                      <a:miter lim="800000"/>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accent1">
                        <a:lumMod val="50000"/>
                      </a:schemeClr>
                    </a:solidFill>
                  </a:tcPr>
                </a:tc>
              </a:tr>
              <a:tr h="370840">
                <a:tc>
                  <a:txBody>
                    <a:bodyPr/>
                    <a:lstStyle/>
                    <a:p>
                      <a:r>
                        <a:rPr lang="zh-CN" altLang="en-US" sz="2000" dirty="0" smtClean="0">
                          <a:latin typeface="+mj-ea"/>
                          <a:ea typeface="+mj-ea"/>
                        </a:rPr>
                        <a:t>冲动型</a:t>
                      </a:r>
                      <a:endParaRPr lang="zh-CN" altLang="en-US" sz="2000" dirty="0">
                        <a:latin typeface="+mj-ea"/>
                        <a:ea typeface="+mj-ea"/>
                      </a:endParaRPr>
                    </a:p>
                  </a:txBody>
                  <a:tcPr>
                    <a:lnL w="6350" cap="flat" cmpd="sng" algn="ctr">
                      <a:noFill/>
                      <a:prstDash val="solid"/>
                      <a:miter lim="800000"/>
                    </a:lnL>
                    <a:lnR>
                      <a:noFill/>
                    </a:lnR>
                    <a:lnT w="19050" cap="flat" cmpd="sng" algn="ctr">
                      <a:noFill/>
                      <a:prstDash val="solid"/>
                      <a:miter lim="800000"/>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选择第一个遇到的方案，立即反应</a:t>
                      </a:r>
                      <a:endParaRPr lang="zh-CN" altLang="en-US" sz="2000" dirty="0">
                        <a:latin typeface="+mj-ea"/>
                        <a:ea typeface="+mj-ea"/>
                      </a:endParaRPr>
                    </a:p>
                  </a:txBody>
                  <a:tcPr>
                    <a:lnL>
                      <a:noFill/>
                    </a:lnL>
                    <a:lnR>
                      <a:noFill/>
                    </a:lnR>
                    <a:lnT w="19050" cap="flat" cmpd="sng" algn="ctr">
                      <a:noFill/>
                      <a:prstDash val="solid"/>
                      <a:miter lim="800000"/>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先做再说</a:t>
                      </a:r>
                      <a:endParaRPr lang="zh-CN" altLang="en-US" sz="2000" dirty="0">
                        <a:latin typeface="+mj-ea"/>
                        <a:ea typeface="+mj-ea"/>
                      </a:endParaRPr>
                    </a:p>
                  </a:txBody>
                  <a:tcPr>
                    <a:lnL>
                      <a:noFill/>
                    </a:lnL>
                    <a:lnR>
                      <a:noFill/>
                    </a:lnR>
                    <a:lnT w="19050" cap="flat" cmpd="sng" algn="ctr">
                      <a:noFill/>
                      <a:prstDash val="solid"/>
                      <a:miter lim="800000"/>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时间少</a:t>
                      </a:r>
                      <a:endParaRPr lang="zh-CN" altLang="en-US" sz="2000" dirty="0">
                        <a:latin typeface="+mj-ea"/>
                        <a:ea typeface="+mj-ea"/>
                      </a:endParaRPr>
                    </a:p>
                  </a:txBody>
                  <a:tcPr>
                    <a:lnL>
                      <a:noFill/>
                    </a:lnL>
                    <a:lnR w="6350" cap="flat" cmpd="sng" algn="ctr">
                      <a:noFill/>
                      <a:prstDash val="solid"/>
                      <a:miter lim="800000"/>
                    </a:lnR>
                    <a:lnT w="19050" cap="flat" cmpd="sng" algn="ctr">
                      <a:noFill/>
                      <a:prstDash val="solid"/>
                      <a:miter lim="800000"/>
                    </a:lnT>
                    <a:lnB>
                      <a:noFill/>
                    </a:lnB>
                    <a:lnTlToBr w="12700" cmpd="sng">
                      <a:noFill/>
                      <a:prstDash val="solid"/>
                    </a:lnTlToBr>
                    <a:lnBlToTr w="12700" cmpd="sng">
                      <a:noFill/>
                      <a:prstDash val="solid"/>
                    </a:lnBlToTr>
                  </a:tcPr>
                </a:tc>
              </a:tr>
              <a:tr h="370840">
                <a:tc>
                  <a:txBody>
                    <a:bodyPr/>
                    <a:lstStyle/>
                    <a:p>
                      <a:r>
                        <a:rPr lang="zh-CN" altLang="en-US" sz="2000" dirty="0" smtClean="0">
                          <a:latin typeface="+mj-ea"/>
                          <a:ea typeface="+mj-ea"/>
                        </a:rPr>
                        <a:t>宿命型</a:t>
                      </a:r>
                      <a:endParaRPr lang="zh-CN" altLang="en-US" sz="2000" dirty="0">
                        <a:latin typeface="+mj-ea"/>
                        <a:ea typeface="+mj-ea"/>
                      </a:endParaRPr>
                    </a:p>
                  </a:txBody>
                  <a:tcP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把决定权交给命运或别人，认为做什么选择都一样</a:t>
                      </a:r>
                      <a:endParaRPr lang="zh-CN" altLang="en-US" sz="2000" dirty="0">
                        <a:latin typeface="+mj-ea"/>
                        <a:ea typeface="+mj-ea"/>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船到桥头自然直</a:t>
                      </a:r>
                      <a:endParaRPr lang="zh-CN" altLang="en-US" sz="2000" dirty="0">
                        <a:latin typeface="+mj-ea"/>
                        <a:ea typeface="+mj-ea"/>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减少冲突，不必自己负责</a:t>
                      </a:r>
                      <a:endParaRPr lang="zh-CN" altLang="en-US" sz="2000" dirty="0">
                        <a:latin typeface="+mj-ea"/>
                        <a:ea typeface="+mj-ea"/>
                      </a:endParaRPr>
                    </a:p>
                  </a:txBody>
                  <a:tcPr>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370840">
                <a:tc>
                  <a:txBody>
                    <a:bodyPr/>
                    <a:lstStyle/>
                    <a:p>
                      <a:r>
                        <a:rPr lang="zh-CN" altLang="en-US" sz="2000" dirty="0" smtClean="0">
                          <a:latin typeface="+mj-ea"/>
                          <a:ea typeface="+mj-ea"/>
                        </a:rPr>
                        <a:t>顺从型</a:t>
                      </a:r>
                      <a:endParaRPr lang="zh-CN" altLang="en-US" sz="2000" dirty="0">
                        <a:latin typeface="+mj-ea"/>
                        <a:ea typeface="+mj-ea"/>
                      </a:endParaRPr>
                    </a:p>
                  </a:txBody>
                  <a:tcP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不能坚持己见，常屈服于权威的指示</a:t>
                      </a:r>
                      <a:endParaRPr lang="zh-CN" altLang="en-US" sz="2000" dirty="0">
                        <a:latin typeface="+mj-ea"/>
                        <a:ea typeface="+mj-ea"/>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你</a:t>
                      </a:r>
                      <a:r>
                        <a:rPr lang="en-US" altLang="zh-CN" sz="2000" dirty="0" smtClean="0">
                          <a:latin typeface="+mj-ea"/>
                          <a:ea typeface="+mj-ea"/>
                        </a:rPr>
                        <a:t>ok</a:t>
                      </a:r>
                      <a:r>
                        <a:rPr lang="zh-CN" altLang="en-US" sz="2000" dirty="0" smtClean="0">
                          <a:latin typeface="+mj-ea"/>
                          <a:ea typeface="+mj-ea"/>
                        </a:rPr>
                        <a:t>我就</a:t>
                      </a:r>
                      <a:r>
                        <a:rPr lang="en-US" altLang="zh-CN" sz="2000" dirty="0" smtClean="0">
                          <a:latin typeface="+mj-ea"/>
                          <a:ea typeface="+mj-ea"/>
                        </a:rPr>
                        <a:t>ok</a:t>
                      </a:r>
                      <a:endParaRPr lang="zh-CN" altLang="en-US" sz="2000" dirty="0">
                        <a:latin typeface="+mj-ea"/>
                        <a:ea typeface="+mj-ea"/>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维持表面的和谐</a:t>
                      </a:r>
                      <a:endParaRPr lang="zh-CN" altLang="en-US" sz="2000" dirty="0">
                        <a:latin typeface="+mj-ea"/>
                        <a:ea typeface="+mj-ea"/>
                      </a:endParaRPr>
                    </a:p>
                  </a:txBody>
                  <a:tcPr>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370840">
                <a:tc>
                  <a:txBody>
                    <a:bodyPr/>
                    <a:lstStyle/>
                    <a:p>
                      <a:r>
                        <a:rPr lang="zh-CN" altLang="en-US" sz="2000" dirty="0" smtClean="0">
                          <a:latin typeface="+mj-ea"/>
                          <a:ea typeface="+mj-ea"/>
                        </a:rPr>
                        <a:t>拖延型</a:t>
                      </a:r>
                      <a:endParaRPr lang="zh-CN" altLang="en-US" sz="2000" dirty="0">
                        <a:latin typeface="+mj-ea"/>
                        <a:ea typeface="+mj-ea"/>
                      </a:endParaRPr>
                    </a:p>
                  </a:txBody>
                  <a:tcP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知道问题所在，但迟迟不做决定</a:t>
                      </a:r>
                      <a:endParaRPr lang="zh-CN" altLang="en-US" sz="2000" dirty="0">
                        <a:latin typeface="+mj-ea"/>
                        <a:ea typeface="+mj-ea"/>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明天再说</a:t>
                      </a:r>
                      <a:endParaRPr lang="zh-CN" altLang="en-US" sz="2000" dirty="0">
                        <a:latin typeface="+mj-ea"/>
                        <a:ea typeface="+mj-ea"/>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延长时间</a:t>
                      </a:r>
                      <a:endParaRPr lang="zh-CN" altLang="en-US" sz="2000" dirty="0">
                        <a:latin typeface="+mj-ea"/>
                        <a:ea typeface="+mj-ea"/>
                      </a:endParaRPr>
                    </a:p>
                  </a:txBody>
                  <a:tcPr>
                    <a:lnL>
                      <a:noFill/>
                    </a:lnL>
                    <a:lnR w="6350" cap="flat" cmpd="sng" algn="ctr">
                      <a:noFill/>
                      <a:prstDash val="solid"/>
                      <a:miter lim="800000"/>
                    </a:lnR>
                    <a:lnT>
                      <a:noFill/>
                    </a:lnT>
                    <a:lnB>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0586311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8</a:t>
            </a:r>
            <a:r>
              <a:rPr lang="zh-CN" altLang="en-US" dirty="0" smtClean="0"/>
              <a:t>种决策类型</a:t>
            </a:r>
            <a:endParaRPr lang="zh-CN" altLang="en-US" dirty="0"/>
          </a:p>
        </p:txBody>
      </p:sp>
      <p:graphicFrame>
        <p:nvGraphicFramePr>
          <p:cNvPr id="7" name="内容占位符 6"/>
          <p:cNvGraphicFramePr>
            <a:graphicFrameLocks noGrp="1"/>
          </p:cNvGraphicFramePr>
          <p:nvPr>
            <p:ph sz="quarter" idx="14"/>
            <p:extLst>
              <p:ext uri="{D42A27DB-BD31-4B8C-83A1-F6EECF244321}">
                <p14:modId xmlns:p14="http://schemas.microsoft.com/office/powerpoint/2010/main" val="3289567522"/>
              </p:ext>
            </p:extLst>
          </p:nvPr>
        </p:nvGraphicFramePr>
        <p:xfrm>
          <a:off x="515938" y="1958975"/>
          <a:ext cx="8105776" cy="4114800"/>
        </p:xfrm>
        <a:graphic>
          <a:graphicData uri="http://schemas.openxmlformats.org/drawingml/2006/table">
            <a:tbl>
              <a:tblPr firstRow="1" bandRow="1">
                <a:effectLst/>
                <a:tableStyleId>{D113A9D2-9D6B-4929-AA2D-F23B5EE8CBE7}</a:tableStyleId>
              </a:tblPr>
              <a:tblGrid>
                <a:gridCol w="1428976"/>
                <a:gridCol w="2830286"/>
                <a:gridCol w="2017486"/>
                <a:gridCol w="1829028"/>
              </a:tblGrid>
              <a:tr h="370840">
                <a:tc>
                  <a:txBody>
                    <a:bodyPr/>
                    <a:lstStyle/>
                    <a:p>
                      <a:pPr algn="ctr"/>
                      <a:r>
                        <a:rPr lang="zh-CN" altLang="en-US" sz="2000" dirty="0" smtClean="0">
                          <a:latin typeface="+mj-ea"/>
                          <a:ea typeface="+mj-ea"/>
                        </a:rPr>
                        <a:t>决策类型</a:t>
                      </a:r>
                      <a:endParaRPr lang="zh-CN" altLang="en-US" sz="2000" dirty="0">
                        <a:latin typeface="+mj-ea"/>
                        <a:ea typeface="+mj-ea"/>
                      </a:endParaRPr>
                    </a:p>
                  </a:txBody>
                  <a:tcPr>
                    <a:lnL w="6350" cap="flat" cmpd="sng" algn="ctr">
                      <a:noFill/>
                      <a:prstDash val="solid"/>
                      <a:miter lim="800000"/>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accent1">
                        <a:lumMod val="50000"/>
                      </a:schemeClr>
                    </a:solidFill>
                  </a:tcPr>
                </a:tc>
                <a:tc>
                  <a:txBody>
                    <a:bodyPr/>
                    <a:lstStyle/>
                    <a:p>
                      <a:pPr algn="ctr"/>
                      <a:r>
                        <a:rPr lang="zh-CN" altLang="en-US" sz="2000" dirty="0" smtClean="0">
                          <a:latin typeface="+mj-ea"/>
                          <a:ea typeface="+mj-ea"/>
                        </a:rPr>
                        <a:t>说明</a:t>
                      </a:r>
                      <a:endParaRPr lang="zh-CN" altLang="en-US" sz="2000" dirty="0">
                        <a:latin typeface="+mj-ea"/>
                        <a:ea typeface="+mj-ea"/>
                      </a:endParaRPr>
                    </a:p>
                  </a:txBody>
                  <a:tcPr>
                    <a:lnL>
                      <a:noFill/>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accent1">
                        <a:lumMod val="50000"/>
                      </a:schemeClr>
                    </a:solidFill>
                  </a:tcPr>
                </a:tc>
                <a:tc>
                  <a:txBody>
                    <a:bodyPr/>
                    <a:lstStyle/>
                    <a:p>
                      <a:pPr algn="ctr"/>
                      <a:r>
                        <a:rPr lang="zh-CN" altLang="en-US" sz="2000" dirty="0" smtClean="0">
                          <a:latin typeface="+mj-ea"/>
                          <a:ea typeface="+mj-ea"/>
                        </a:rPr>
                        <a:t>行为特征</a:t>
                      </a:r>
                      <a:endParaRPr lang="zh-CN" altLang="en-US" sz="2000" dirty="0">
                        <a:latin typeface="+mj-ea"/>
                        <a:ea typeface="+mj-ea"/>
                      </a:endParaRPr>
                    </a:p>
                  </a:txBody>
                  <a:tcPr>
                    <a:lnL>
                      <a:noFill/>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accent1">
                        <a:lumMod val="50000"/>
                      </a:schemeClr>
                    </a:solidFill>
                  </a:tcPr>
                </a:tc>
                <a:tc>
                  <a:txBody>
                    <a:bodyPr/>
                    <a:lstStyle/>
                    <a:p>
                      <a:pPr algn="ctr"/>
                      <a:r>
                        <a:rPr lang="zh-CN" altLang="en-US" sz="2000" dirty="0" smtClean="0">
                          <a:latin typeface="+mj-ea"/>
                          <a:ea typeface="+mj-ea"/>
                        </a:rPr>
                        <a:t>好处</a:t>
                      </a:r>
                      <a:endParaRPr lang="en-US" altLang="zh-CN" sz="2000" dirty="0" smtClean="0">
                        <a:latin typeface="+mj-ea"/>
                        <a:ea typeface="+mj-ea"/>
                      </a:endParaRPr>
                    </a:p>
                  </a:txBody>
                  <a:tcPr>
                    <a:lnL>
                      <a:noFill/>
                    </a:lnL>
                    <a:lnR w="6350" cap="flat" cmpd="sng" algn="ctr">
                      <a:noFill/>
                      <a:prstDash val="solid"/>
                      <a:miter lim="800000"/>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accent1">
                        <a:lumMod val="50000"/>
                      </a:schemeClr>
                    </a:solidFill>
                  </a:tcPr>
                </a:tc>
              </a:tr>
              <a:tr h="370840">
                <a:tc>
                  <a:txBody>
                    <a:bodyPr/>
                    <a:lstStyle/>
                    <a:p>
                      <a:r>
                        <a:rPr lang="zh-CN" altLang="en-US" sz="2000" dirty="0" smtClean="0">
                          <a:latin typeface="+mj-ea"/>
                          <a:ea typeface="+mj-ea"/>
                        </a:rPr>
                        <a:t>犹豫型</a:t>
                      </a:r>
                      <a:endParaRPr lang="zh-CN" altLang="en-US" sz="2000" dirty="0">
                        <a:latin typeface="+mj-ea"/>
                        <a:ea typeface="+mj-ea"/>
                      </a:endParaRPr>
                    </a:p>
                  </a:txBody>
                  <a:tcP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选择太多，无法取舍，做不了决定</a:t>
                      </a:r>
                      <a:endParaRPr lang="zh-CN" altLang="en-US" sz="2000" dirty="0">
                        <a:latin typeface="+mj-ea"/>
                        <a:ea typeface="+mj-ea"/>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我绝不能轻易决定，万一选错就完了</a:t>
                      </a:r>
                      <a:endParaRPr lang="zh-CN" altLang="en-US" sz="2000" dirty="0">
                        <a:latin typeface="+mj-ea"/>
                        <a:ea typeface="+mj-ea"/>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搜集充分完整的资料</a:t>
                      </a:r>
                      <a:endParaRPr lang="zh-CN" altLang="en-US" sz="2000" dirty="0">
                        <a:latin typeface="+mj-ea"/>
                        <a:ea typeface="+mj-ea"/>
                      </a:endParaRPr>
                    </a:p>
                  </a:txBody>
                  <a:tcPr>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370840">
                <a:tc>
                  <a:txBody>
                    <a:bodyPr/>
                    <a:lstStyle/>
                    <a:p>
                      <a:r>
                        <a:rPr lang="zh-CN" altLang="en-US" sz="2000" dirty="0" smtClean="0">
                          <a:latin typeface="+mj-ea"/>
                          <a:ea typeface="+mj-ea"/>
                        </a:rPr>
                        <a:t>直觉型</a:t>
                      </a:r>
                      <a:endParaRPr lang="zh-CN" altLang="en-US" sz="2000" dirty="0">
                        <a:latin typeface="+mj-ea"/>
                        <a:ea typeface="+mj-ea"/>
                      </a:endParaRPr>
                    </a:p>
                  </a:txBody>
                  <a:tcP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根据感觉而非思考来决定，只考虑自己想要的，不在乎外在因素</a:t>
                      </a:r>
                      <a:endParaRPr lang="zh-CN" altLang="en-US" sz="2000" dirty="0">
                        <a:latin typeface="+mj-ea"/>
                        <a:ea typeface="+mj-ea"/>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感觉还不错，就这么定了</a:t>
                      </a:r>
                      <a:endParaRPr lang="zh-CN" altLang="en-US" sz="2000" dirty="0">
                        <a:latin typeface="+mj-ea"/>
                        <a:ea typeface="+mj-ea"/>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zh-CN" altLang="en-US" sz="2000" dirty="0" smtClean="0">
                          <a:latin typeface="+mj-ea"/>
                          <a:ea typeface="+mj-ea"/>
                        </a:rPr>
                        <a:t>省事</a:t>
                      </a:r>
                      <a:endParaRPr lang="zh-CN" altLang="en-US" sz="2000" dirty="0">
                        <a:latin typeface="+mj-ea"/>
                        <a:ea typeface="+mj-ea"/>
                      </a:endParaRPr>
                    </a:p>
                  </a:txBody>
                  <a:tcPr>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370840">
                <a:tc>
                  <a:txBody>
                    <a:bodyPr/>
                    <a:lstStyle/>
                    <a:p>
                      <a:r>
                        <a:rPr lang="zh-CN" altLang="en-US" sz="2000" dirty="0" smtClean="0">
                          <a:latin typeface="+mj-ea"/>
                          <a:ea typeface="+mj-ea"/>
                        </a:rPr>
                        <a:t>麻痹型</a:t>
                      </a:r>
                      <a:endParaRPr lang="zh-CN" altLang="en-US" sz="2000" dirty="0">
                        <a:latin typeface="+mj-ea"/>
                        <a:ea typeface="+mj-ea"/>
                      </a:endParaRPr>
                    </a:p>
                  </a:txBody>
                  <a:tcP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r>
                        <a:rPr lang="zh-CN" altLang="en-US" sz="2000" dirty="0" smtClean="0">
                          <a:latin typeface="+mj-ea"/>
                          <a:ea typeface="+mj-ea"/>
                        </a:rPr>
                        <a:t>害怕结果，不愿负责，逃避决定</a:t>
                      </a:r>
                      <a:endParaRPr lang="zh-CN" altLang="en-US" sz="2000" dirty="0">
                        <a:latin typeface="+mj-ea"/>
                        <a:ea typeface="+mj-ea"/>
                      </a:endParaRPr>
                    </a:p>
                  </a:txBody>
                  <a:tcPr>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r>
                        <a:rPr lang="zh-CN" altLang="en-US" sz="2000" dirty="0" smtClean="0">
                          <a:latin typeface="+mj-ea"/>
                          <a:ea typeface="+mj-ea"/>
                        </a:rPr>
                        <a:t>我知道该怎么做，可是我办不到</a:t>
                      </a:r>
                      <a:endParaRPr lang="zh-CN" altLang="en-US" sz="2000" dirty="0">
                        <a:latin typeface="+mj-ea"/>
                        <a:ea typeface="+mj-ea"/>
                      </a:endParaRPr>
                    </a:p>
                  </a:txBody>
                  <a:tcPr>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r>
                        <a:rPr lang="zh-CN" altLang="en-US" sz="2000" dirty="0" smtClean="0">
                          <a:latin typeface="+mj-ea"/>
                          <a:ea typeface="+mj-ea"/>
                        </a:rPr>
                        <a:t>可以暂时不做决定</a:t>
                      </a:r>
                      <a:endParaRPr lang="zh-CN" altLang="en-US" sz="2000" dirty="0">
                        <a:latin typeface="+mj-ea"/>
                        <a:ea typeface="+mj-ea"/>
                      </a:endParaRPr>
                    </a:p>
                  </a:txBody>
                  <a:tcP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tr>
              <a:tr h="370840">
                <a:tc>
                  <a:txBody>
                    <a:bodyPr/>
                    <a:lstStyle/>
                    <a:p>
                      <a:r>
                        <a:rPr lang="zh-CN" altLang="en-US" sz="2000" dirty="0" smtClean="0">
                          <a:latin typeface="+mj-ea"/>
                          <a:ea typeface="+mj-ea"/>
                        </a:rPr>
                        <a:t>计划型</a:t>
                      </a:r>
                      <a:endParaRPr lang="zh-CN" altLang="en-US" sz="2000" dirty="0">
                        <a:latin typeface="+mj-ea"/>
                        <a:ea typeface="+mj-ea"/>
                      </a:endParaRPr>
                    </a:p>
                  </a:txBody>
                  <a:tcP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r>
                        <a:rPr lang="zh-CN" altLang="en-US" sz="2000" dirty="0" smtClean="0">
                          <a:latin typeface="+mj-ea"/>
                          <a:ea typeface="+mj-ea"/>
                        </a:rPr>
                        <a:t>倾听自己的内在声音，也考虑外在环境要求，以做出适当明智的抉择</a:t>
                      </a:r>
                      <a:endParaRPr lang="zh-CN" altLang="en-US" sz="2000" dirty="0">
                        <a:latin typeface="+mj-ea"/>
                        <a:ea typeface="+mj-ea"/>
                      </a:endParaRPr>
                    </a:p>
                  </a:txBody>
                  <a:tcPr>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r>
                        <a:rPr lang="zh-CN" altLang="en-US" sz="2000" dirty="0" smtClean="0">
                          <a:latin typeface="+mj-ea"/>
                          <a:ea typeface="+mj-ea"/>
                        </a:rPr>
                        <a:t>我是命运的主宰，是自己的主人</a:t>
                      </a:r>
                      <a:endParaRPr lang="zh-CN" altLang="en-US" sz="2000" dirty="0">
                        <a:latin typeface="+mj-ea"/>
                        <a:ea typeface="+mj-ea"/>
                      </a:endParaRPr>
                    </a:p>
                  </a:txBody>
                  <a:tcPr>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r>
                        <a:rPr lang="zh-CN" altLang="en-US" sz="2000" dirty="0" smtClean="0">
                          <a:latin typeface="+mj-ea"/>
                          <a:ea typeface="+mj-ea"/>
                        </a:rPr>
                        <a:t>主动积极，解决问题</a:t>
                      </a:r>
                      <a:endParaRPr lang="zh-CN" altLang="en-US" sz="2000" dirty="0">
                        <a:latin typeface="+mj-ea"/>
                        <a:ea typeface="+mj-ea"/>
                      </a:endParaRPr>
                    </a:p>
                  </a:txBody>
                  <a:tcP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8298265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93"/>
  <p:tag name="MH_SECTIONID" val="294,295,296,297,"/>
</p:tagLst>
</file>

<file path=ppt/tags/tag10.xml><?xml version="1.0" encoding="utf-8"?>
<p:tagLst xmlns:a="http://schemas.openxmlformats.org/drawingml/2006/main" xmlns:r="http://schemas.openxmlformats.org/officeDocument/2006/relationships" xmlns:p="http://schemas.openxmlformats.org/presentationml/2006/main">
  <p:tag name="MH" val="20160711004110"/>
  <p:tag name="MH_LIBRARY" val="CONTENTS"/>
  <p:tag name="MH_TYPE" val="ENTRY"/>
  <p:tag name="ID" val="626776"/>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711004110"/>
  <p:tag name="MH_LIBRARY" val="CONTENTS"/>
  <p:tag name="MH_TYPE" val="NUMBER"/>
  <p:tag name="ID" val="626776"/>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711004110"/>
  <p:tag name="MH_LIBRARY" val="CONTENTS"/>
  <p:tag name="MH_TYPE" val="OTHERS"/>
  <p:tag name="ID" val="626776"/>
</p:tagLst>
</file>

<file path=ppt/tags/tag3.xml><?xml version="1.0" encoding="utf-8"?>
<p:tagLst xmlns:a="http://schemas.openxmlformats.org/drawingml/2006/main" xmlns:r="http://schemas.openxmlformats.org/officeDocument/2006/relationships" xmlns:p="http://schemas.openxmlformats.org/presentationml/2006/main">
  <p:tag name="MH" val="20160711004110"/>
  <p:tag name="MH_LIBRARY" val="CONTENTS"/>
  <p:tag name="MH_TYPE" val="OTHERS"/>
  <p:tag name="ID" val="626776"/>
</p:tagLst>
</file>

<file path=ppt/tags/tag4.xml><?xml version="1.0" encoding="utf-8"?>
<p:tagLst xmlns:a="http://schemas.openxmlformats.org/drawingml/2006/main" xmlns:r="http://schemas.openxmlformats.org/officeDocument/2006/relationships" xmlns:p="http://schemas.openxmlformats.org/presentationml/2006/main">
  <p:tag name="MH" val="20160711004110"/>
  <p:tag name="MH_LIBRARY" val="CONTENTS"/>
  <p:tag name="MH_TYPE" val="ENTRY"/>
  <p:tag name="ID" val="626776"/>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711004110"/>
  <p:tag name="MH_LIBRARY" val="CONTENTS"/>
  <p:tag name="MH_TYPE" val="NUMBER"/>
  <p:tag name="ID" val="626776"/>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711004110"/>
  <p:tag name="MH_LIBRARY" val="CONTENTS"/>
  <p:tag name="MH_TYPE" val="ENTRY"/>
  <p:tag name="ID" val="626776"/>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711004110"/>
  <p:tag name="MH_LIBRARY" val="CONTENTS"/>
  <p:tag name="MH_TYPE" val="NUMBER"/>
  <p:tag name="ID" val="626776"/>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711004110"/>
  <p:tag name="MH_LIBRARY" val="CONTENTS"/>
  <p:tag name="MH_TYPE" val="ENTRY"/>
  <p:tag name="ID" val="626776"/>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711004110"/>
  <p:tag name="MH_LIBRARY" val="CONTENTS"/>
  <p:tag name="MH_TYPE" val="NUMBER"/>
  <p:tag name="ID" val="626776"/>
  <p:tag name="MH_ORDER" val="3"/>
</p:tagLst>
</file>

<file path=ppt/theme/theme1.xml><?xml version="1.0" encoding="utf-8"?>
<a:theme xmlns:a="http://schemas.openxmlformats.org/drawingml/2006/main" name="灰色简约主题">
  <a:themeElements>
    <a:clrScheme name="中性">
      <a:dk1>
        <a:sysClr val="windowText" lastClr="000000"/>
      </a:dk1>
      <a:lt1>
        <a:sysClr val="window" lastClr="C7EDCC"/>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lIns="0" tIns="0" rIns="0" bIns="0" anchor="ctr">
        <a:normAutofit/>
      </a:bodyPr>
      <a:lstStyle>
        <a:defPPr>
          <a:defRPr sz="2400" dirty="0">
            <a:solidFill>
              <a:schemeClr val="bg1"/>
            </a:solidFill>
            <a:latin typeface="方正正纤黑简体" panose="02000000000000000000" pitchFamily="2" charset="-122"/>
            <a:ea typeface="方正正纤黑简体" panose="02000000000000000000" pitchFamily="2" charset="-122"/>
          </a:defRPr>
        </a:defPPr>
      </a:lstStyle>
    </a:txDef>
  </a:objectDefaults>
  <a:extraClrSchemeLst/>
  <a:extLst>
    <a:ext uri="{05A4C25C-085E-4340-85A3-A5531E510DB2}">
      <thm15:themeFamily xmlns:thm15="http://schemas.microsoft.com/office/thememl/2012/main" xmlns="" name="灰色简约主题" id="{D5092E5C-B141-4258-AC7D-17E7C412C0B7}" vid="{8C382F4C-FCD9-4886-93D4-072796420779}"/>
    </a:ext>
  </a:ext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灰色简约主题</Template>
  <TotalTime>9551</TotalTime>
  <Words>13264</Words>
  <Application>Microsoft Office PowerPoint</Application>
  <PresentationFormat>全屏显示(4:3)</PresentationFormat>
  <Paragraphs>1706</Paragraphs>
  <Slides>194</Slides>
  <Notes>4</Notes>
  <HiddenSlides>0</HiddenSlides>
  <MMClips>0</MMClips>
  <ScaleCrop>false</ScaleCrop>
  <HeadingPairs>
    <vt:vector size="4" baseType="variant">
      <vt:variant>
        <vt:lpstr>主题</vt:lpstr>
      </vt:variant>
      <vt:variant>
        <vt:i4>1</vt:i4>
      </vt:variant>
      <vt:variant>
        <vt:lpstr>幻灯片标题</vt:lpstr>
      </vt:variant>
      <vt:variant>
        <vt:i4>194</vt:i4>
      </vt:variant>
    </vt:vector>
  </HeadingPairs>
  <TitlesOfParts>
    <vt:vector size="195" baseType="lpstr">
      <vt:lpstr>灰色简约主题</vt:lpstr>
      <vt:lpstr>PowerPoint 演示文稿</vt:lpstr>
      <vt:lpstr>PowerPoint 演示文稿</vt:lpstr>
      <vt:lpstr>PowerPoint 演示文稿</vt:lpstr>
      <vt:lpstr>PowerPoint 演示文稿</vt:lpstr>
      <vt:lpstr>PowerPoint 演示文稿</vt:lpstr>
      <vt:lpstr>活动/ 我的十个职业梦想</vt:lpstr>
      <vt:lpstr>练习/ 生涯人物访谈</vt:lpstr>
      <vt:lpstr>PowerPoint 演示文稿</vt:lpstr>
      <vt:lpstr>SMART原则</vt:lpstr>
      <vt:lpstr>生涯规划4步</vt:lpstr>
      <vt:lpstr>PowerPoint 演示文稿</vt:lpstr>
      <vt:lpstr>1. 认识 自我</vt:lpstr>
      <vt:lpstr>1. 认识 自我</vt:lpstr>
      <vt:lpstr>2. 了解 工作</vt:lpstr>
      <vt:lpstr>4. 有效 行动</vt:lpstr>
      <vt:lpstr>思考题&amp; 书影推荐</vt:lpstr>
      <vt:lpstr>PowerPoint 演示文稿</vt:lpstr>
      <vt:lpstr>PowerPoint 演示文稿</vt:lpstr>
      <vt:lpstr>活动/ 猜猜我是谁</vt:lpstr>
      <vt:lpstr>PowerPoint 演示文稿</vt:lpstr>
      <vt:lpstr>MBTI 性格测验</vt:lpstr>
      <vt:lpstr>MBTI 4维度</vt:lpstr>
      <vt:lpstr>MBTI</vt:lpstr>
      <vt:lpstr>MBTI</vt:lpstr>
      <vt:lpstr>MBTI</vt:lpstr>
      <vt:lpstr>MBTI</vt:lpstr>
      <vt:lpstr>PowerPoint 演示文稿</vt:lpstr>
      <vt:lpstr>4种 气质类型</vt:lpstr>
      <vt:lpstr>16种 性格类型</vt:lpstr>
      <vt:lpstr>16种 性格类型</vt:lpstr>
      <vt:lpstr>我的性格记录</vt:lpstr>
      <vt:lpstr>思考题&amp; 书影推荐</vt:lpstr>
      <vt:lpstr>PowerPoint 演示文稿</vt:lpstr>
      <vt:lpstr>活动/ 六岛环游</vt:lpstr>
      <vt:lpstr>职业兴趣的 9条标准</vt:lpstr>
      <vt:lpstr>心 流 体 验</vt:lpstr>
      <vt:lpstr>Flow（心流）理论</vt:lpstr>
      <vt:lpstr>Flow（心流）状态特征</vt:lpstr>
      <vt:lpstr>兴趣PTID</vt:lpstr>
      <vt:lpstr>兴趣 PTID</vt:lpstr>
      <vt:lpstr>兴趣 PTID</vt:lpstr>
      <vt:lpstr>兴趣 PTID</vt:lpstr>
      <vt:lpstr>兴趣 PTID</vt:lpstr>
      <vt:lpstr>活动/ 兴趣分析</vt:lpstr>
      <vt:lpstr>活动/ 兴趣分析</vt:lpstr>
      <vt:lpstr>霍兰德 职业兴趣理论</vt:lpstr>
      <vt:lpstr>霍兰德 职业兴趣理论</vt:lpstr>
      <vt:lpstr>霍兰德 职业兴趣理论</vt:lpstr>
      <vt:lpstr>霍兰德 职业兴趣理论</vt:lpstr>
      <vt:lpstr>霍兰德 职业兴趣理论</vt:lpstr>
      <vt:lpstr>霍兰德 职业兴趣理论</vt:lpstr>
      <vt:lpstr>霍兰德 职业兴趣理论</vt:lpstr>
      <vt:lpstr>我的兴趣记录</vt:lpstr>
      <vt:lpstr>如何培养兴趣</vt:lpstr>
      <vt:lpstr>思考题&amp; 书影推荐</vt:lpstr>
      <vt:lpstr>PowerPoint 演示文稿</vt:lpstr>
      <vt:lpstr>活动/价值观探索</vt:lpstr>
      <vt:lpstr>格局与视野</vt:lpstr>
      <vt:lpstr>PowerPoint 演示文稿</vt:lpstr>
      <vt:lpstr>职业价值观 量表</vt:lpstr>
      <vt:lpstr>8种职业锚</vt:lpstr>
      <vt:lpstr>12个价值观 澄清练习</vt:lpstr>
      <vt:lpstr>活动/ 价值观探索</vt:lpstr>
      <vt:lpstr>10种 工作价值观 排序</vt:lpstr>
      <vt:lpstr>我的价值观 记录</vt:lpstr>
      <vt:lpstr>思考题&amp; 书影推荐</vt:lpstr>
      <vt:lpstr>PowerPoint 演示文稿</vt:lpstr>
      <vt:lpstr>活动/ 优点大轰炸</vt:lpstr>
      <vt:lpstr>3大类型能力</vt:lpstr>
      <vt:lpstr>3大 类型 能力</vt:lpstr>
      <vt:lpstr>3大 类型 能力</vt:lpstr>
      <vt:lpstr>3大 类型 能力</vt:lpstr>
      <vt:lpstr>技能分析</vt:lpstr>
      <vt:lpstr>活动/ 撰写成就故事</vt:lpstr>
      <vt:lpstr>技能培养</vt:lpstr>
      <vt:lpstr>技能培养</vt:lpstr>
      <vt:lpstr>资本的利用</vt:lpstr>
      <vt:lpstr>思考题&amp; 书影推荐</vt:lpstr>
      <vt:lpstr>PowerPoint 演示文稿</vt:lpstr>
      <vt:lpstr>活动/ 生涯幻游</vt:lpstr>
      <vt:lpstr>思考/ 五年后的一天</vt:lpstr>
      <vt:lpstr>思考/ 五年后的一天</vt:lpstr>
      <vt:lpstr>产业</vt:lpstr>
      <vt:lpstr>行业</vt:lpstr>
      <vt:lpstr>职业</vt:lpstr>
      <vt:lpstr>PowerPoint 演示文稿</vt:lpstr>
      <vt:lpstr>PowerPoint 演示文稿</vt:lpstr>
      <vt:lpstr>企业</vt:lpstr>
      <vt:lpstr>PowerPoint 演示文稿</vt:lpstr>
      <vt:lpstr>获取 职业信息</vt:lpstr>
      <vt:lpstr>获取 职业信息</vt:lpstr>
      <vt:lpstr>评估 职业信息</vt:lpstr>
      <vt:lpstr>思考题&amp; 书影推荐</vt:lpstr>
      <vt:lpstr>PowerPoint 演示文稿</vt:lpstr>
      <vt:lpstr>职业决策概述</vt:lpstr>
      <vt:lpstr>5大决策风格 career decision-making style</vt:lpstr>
      <vt:lpstr>决策因素</vt:lpstr>
      <vt:lpstr>8种决策类型</vt:lpstr>
      <vt:lpstr>8种决策类型</vt:lpstr>
      <vt:lpstr>活动/ 测测你的决策风格</vt:lpstr>
      <vt:lpstr>活动/ 测测你的决策风格</vt:lpstr>
      <vt:lpstr>活动/ 测测你的决策风格</vt:lpstr>
      <vt:lpstr>职业 决策 过程</vt:lpstr>
      <vt:lpstr>职业 决策 过程</vt:lpstr>
      <vt:lpstr>职业 决策 过程</vt:lpstr>
      <vt:lpstr>活动/ 决策平衡单</vt:lpstr>
      <vt:lpstr>活动/ 决策平衡单</vt:lpstr>
      <vt:lpstr>决策质量评估 7点</vt:lpstr>
      <vt:lpstr>决策质量评估 7点</vt:lpstr>
      <vt:lpstr>思考题&amp; 书影推荐</vt:lpstr>
      <vt:lpstr>PowerPoint 演示文稿</vt:lpstr>
      <vt:lpstr>PowerPoint 演示文稿</vt:lpstr>
      <vt:lpstr>活动/ 剪裁人生</vt:lpstr>
      <vt:lpstr>活动/ 剪裁人生</vt:lpstr>
      <vt:lpstr>时间之秘</vt:lpstr>
      <vt:lpstr>PowerPoint 演示文稿</vt:lpstr>
      <vt:lpstr>PowerPoint 演示文稿</vt:lpstr>
      <vt:lpstr>时间 管理 方法</vt:lpstr>
      <vt:lpstr>时间 管理 方法</vt:lpstr>
      <vt:lpstr>时间 管理 方法</vt:lpstr>
      <vt:lpstr>时间 管理 方法</vt:lpstr>
      <vt:lpstr>时间 管理 方法</vt:lpstr>
      <vt:lpstr>利用时间技巧</vt:lpstr>
      <vt:lpstr>利用时间技巧</vt:lpstr>
      <vt:lpstr>时间管理工具/番茄工作法</vt:lpstr>
      <vt:lpstr>活动/ 为每天增加4小时</vt:lpstr>
      <vt:lpstr>思考题&amp; 书影推荐</vt:lpstr>
      <vt:lpstr>PowerPoint 演示文稿</vt:lpstr>
      <vt:lpstr>沟通的本质</vt:lpstr>
      <vt:lpstr>PowerPoint 演示文稿</vt:lpstr>
      <vt:lpstr>沟通的过程</vt:lpstr>
      <vt:lpstr>乔哈里视窗</vt:lpstr>
      <vt:lpstr>沟通的重要性</vt:lpstr>
      <vt:lpstr>感觉剥夺实验</vt:lpstr>
      <vt:lpstr>沟通的重要性</vt:lpstr>
      <vt:lpstr>六度空间理论</vt:lpstr>
      <vt:lpstr>沟通的重要性</vt:lpstr>
      <vt:lpstr>积极 倾听</vt:lpstr>
      <vt:lpstr>积极 倾听</vt:lpstr>
      <vt:lpstr>积极 倾听</vt:lpstr>
      <vt:lpstr>活动/ 撕纸</vt:lpstr>
      <vt:lpstr>有效表达</vt:lpstr>
      <vt:lpstr>非言语 表达</vt:lpstr>
      <vt:lpstr>思考题&amp; 书影推荐</vt:lpstr>
      <vt:lpstr>PowerPoint 演示文稿</vt:lpstr>
      <vt:lpstr>PowerPoint 演示文稿</vt:lpstr>
      <vt:lpstr>PowerPoint 演示文稿</vt:lpstr>
      <vt:lpstr>演讲的准备</vt:lpstr>
      <vt:lpstr>PowerPoint 演示文稿</vt:lpstr>
      <vt:lpstr>惊艳开场</vt:lpstr>
      <vt:lpstr>惊艳开场</vt:lpstr>
      <vt:lpstr>PowerPoint 演示文稿</vt:lpstr>
      <vt:lpstr>高潮迭起</vt:lpstr>
      <vt:lpstr>高潮迭起</vt:lpstr>
      <vt:lpstr>完美谢幕&amp; 完美展示</vt:lpstr>
      <vt:lpstr>演讲的语言</vt:lpstr>
      <vt:lpstr>演讲的语言</vt:lpstr>
      <vt:lpstr>生涯活动</vt:lpstr>
      <vt:lpstr>即兴演讲</vt:lpstr>
      <vt:lpstr>即兴演讲</vt:lpstr>
      <vt:lpstr>即兴演讲</vt:lpstr>
      <vt:lpstr>思考题&amp; 书影推荐</vt:lpstr>
      <vt:lpstr>PowerPoint 演示文稿</vt:lpstr>
      <vt:lpstr>求职策略</vt:lpstr>
      <vt:lpstr>PowerPoint 演示文稿</vt:lpstr>
      <vt:lpstr>活动/ 求职能力评分</vt:lpstr>
      <vt:lpstr>就业信息</vt:lpstr>
      <vt:lpstr>求职渠道</vt:lpstr>
      <vt:lpstr>求职过程</vt:lpstr>
      <vt:lpstr>PowerPoint 演示文稿</vt:lpstr>
      <vt:lpstr>PowerPoint 演示文稿</vt:lpstr>
      <vt:lpstr>思考题&amp; 书影推荐</vt:lpstr>
      <vt:lpstr>PowerPoint 演示文稿</vt:lpstr>
      <vt:lpstr>面试类型</vt:lpstr>
      <vt:lpstr>面试类型</vt:lpstr>
      <vt:lpstr>面试类型</vt:lpstr>
      <vt:lpstr>面试类型</vt:lpstr>
      <vt:lpstr>面试类型</vt:lpstr>
      <vt:lpstr>面试考察内容</vt:lpstr>
      <vt:lpstr>面试过程</vt:lpstr>
      <vt:lpstr>面试10大问题</vt:lpstr>
      <vt:lpstr>思考题&amp; 书影推荐</vt:lpstr>
      <vt:lpstr>PowerPoint 演示文稿</vt:lpstr>
      <vt:lpstr>PowerPoint 演示文稿</vt:lpstr>
      <vt:lpstr>职场规则</vt:lpstr>
      <vt:lpstr>校园与职场 差异</vt:lpstr>
      <vt:lpstr>校园与职场 差异</vt:lpstr>
      <vt:lpstr>校园与职场 差异</vt:lpstr>
      <vt:lpstr>校园与职场 差异</vt:lpstr>
      <vt:lpstr>10000小时 定律</vt:lpstr>
      <vt:lpstr>从领悟 到行动</vt:lpstr>
      <vt:lpstr>PowerPoint 演示文稿</vt:lpstr>
      <vt:lpstr>PowerPoint 演示文稿</vt:lpstr>
      <vt:lpstr>思考题&amp; 书影推荐</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zhi zhi</dc:creator>
  <cp:lastModifiedBy>ghx</cp:lastModifiedBy>
  <cp:revision>303</cp:revision>
  <dcterms:created xsi:type="dcterms:W3CDTF">2016-07-10T16:10:58Z</dcterms:created>
  <dcterms:modified xsi:type="dcterms:W3CDTF">2016-09-14T09:09:10Z</dcterms:modified>
</cp:coreProperties>
</file>